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68" r:id="rId17"/>
    <p:sldId id="270" r:id="rId18"/>
    <p:sldId id="271" r:id="rId19"/>
    <p:sldId id="272" r:id="rId20"/>
    <p:sldId id="274" r:id="rId21"/>
    <p:sldId id="273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B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720" y="486"/>
      </p:cViewPr>
      <p:guideLst>
        <p:guide orient="horz" pos="550"/>
        <p:guide pos="597"/>
        <p:guide orient="horz" pos="2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16F87-32F2-41FB-83CF-DF71CE036F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BFE7C-4FA1-47ED-9113-DD4BE3F8F3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864BBD-8DF3-49B7-BCDC-14A858DD1B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C91AB-5E9E-43A3-B7FA-216AD28B1F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864BBD-8DF3-49B7-BCDC-14A858DD1B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C91AB-5E9E-43A3-B7FA-216AD28B1F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864BBD-8DF3-49B7-BCDC-14A858DD1B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C91AB-5E9E-43A3-B7FA-216AD28B1F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864BBD-8DF3-49B7-BCDC-14A858DD1B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C91AB-5E9E-43A3-B7FA-216AD28B1F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864BBD-8DF3-49B7-BCDC-14A858DD1B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C91AB-5E9E-43A3-B7FA-216AD28B1F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864BBD-8DF3-49B7-BCDC-14A858DD1B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C91AB-5E9E-43A3-B7FA-216AD28B1F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864BBD-8DF3-49B7-BCDC-14A858DD1B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C91AB-5E9E-43A3-B7FA-216AD28B1F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864BBD-8DF3-49B7-BCDC-14A858DD1B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C91AB-5E9E-43A3-B7FA-216AD28B1F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864BBD-8DF3-49B7-BCDC-14A858DD1B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C91AB-5E9E-43A3-B7FA-216AD28B1F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864BBD-8DF3-49B7-BCDC-14A858DD1B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C91AB-5E9E-43A3-B7FA-216AD28B1F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864BBD-8DF3-49B7-BCDC-14A858DD1B4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C91AB-5E9E-43A3-B7FA-216AD28B1F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emf"/><Relationship Id="rId12" Type="http://schemas.openxmlformats.org/officeDocument/2006/relationships/image" Target="../media/image1.emf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10644689" y="643056"/>
            <a:ext cx="106696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45720" tIns="22860" rIns="45720" bIns="22860">
            <a:spAutoFit/>
          </a:bodyPr>
          <a:lstStyle/>
          <a:p>
            <a:pPr algn="ctr" defTabSz="1087755"/>
            <a:r>
              <a:rPr lang="zh-CN" altLang="en-US" sz="1500" spc="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学校标志</a:t>
            </a:r>
            <a:endParaRPr lang="en-CA" sz="1500" spc="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3843" y="6096000"/>
            <a:ext cx="12215843" cy="8206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0.xml"/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1.xml"/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2.xml"/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3.xml"/><Relationship Id="rId2" Type="http://schemas.openxmlformats.org/officeDocument/2006/relationships/image" Target="../media/image5.emf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4.xml"/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5.xml"/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6.xml"/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17.xml"/><Relationship Id="rId4" Type="http://schemas.microsoft.com/office/2007/relationships/hdphoto" Target="../media/hdphoto1.wdp"/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8.xml"/><Relationship Id="rId2" Type="http://schemas.openxmlformats.org/officeDocument/2006/relationships/image" Target="../media/image5.emf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9.xml"/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2.xml"/><Relationship Id="rId3" Type="http://schemas.openxmlformats.org/officeDocument/2006/relationships/image" Target="../media/image2.emf"/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20.xml"/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21.xml"/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22.xml"/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5.emf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4.xml"/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5.xml"/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6.xml"/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7.xml"/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8.xml"/><Relationship Id="rId2" Type="http://schemas.openxmlformats.org/officeDocument/2006/relationships/image" Target="../media/image5.emf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9.xml"/><Relationship Id="rId2" Type="http://schemas.microsoft.com/office/2007/relationships/hdphoto" Target="../media/hdphoto1.wdp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43"/>
            <a:ext cx="12192000" cy="69937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947451" y="1726098"/>
            <a:ext cx="8180446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500" spc="6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教师说课</a:t>
            </a:r>
            <a:r>
              <a:rPr lang="zh-CN" altLang="en-US" sz="7500" spc="600" dirty="0" smtClean="0">
                <a:solidFill>
                  <a:srgbClr val="67B309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教育PPT</a:t>
            </a:r>
            <a:endParaRPr lang="zh-CN" altLang="en-US" sz="7500" spc="600" dirty="0">
              <a:solidFill>
                <a:srgbClr val="67B309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02588" y="2900888"/>
            <a:ext cx="62701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spc="3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读书分享/教育培训/读书课件/教师公开课/教师演讲/好书分享</a:t>
            </a:r>
            <a:endParaRPr lang="zh-CN" altLang="en-US" sz="1400" spc="3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98333" y="3611423"/>
            <a:ext cx="4678680" cy="275590"/>
          </a:xfrm>
          <a:prstGeom prst="rect">
            <a:avLst/>
          </a:prstGeom>
          <a:solidFill>
            <a:srgbClr val="67B309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200" spc="600" dirty="0" smtClean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说课老师：情缘素材    时间：</a:t>
            </a:r>
            <a:r>
              <a:rPr lang="en-US" altLang="zh-CN" sz="1200" spc="600" dirty="0" smtClean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2018.9.11</a:t>
            </a:r>
            <a:endParaRPr lang="zh-CN" altLang="en-US" sz="1200" spc="600" dirty="0"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</p:spTree>
  </p:cSld>
  <p:clrMapOvr>
    <a:masterClrMapping/>
  </p:clrMapOvr>
  <p:transition spd="slow" advClick="0" advTm="0">
    <p:wipe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99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399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899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399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1" t="44407"/>
          <a:stretch>
            <a:fillRect/>
          </a:stretch>
        </p:blipFill>
        <p:spPr>
          <a:xfrm rot="10800000">
            <a:off x="-1" y="0"/>
            <a:ext cx="624675" cy="1016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875168" y="342099"/>
            <a:ext cx="4172462" cy="630942"/>
            <a:chOff x="1211907" y="354469"/>
            <a:chExt cx="4172458" cy="630943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506289" y="731306"/>
              <a:ext cx="1878076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GOAL</a:t>
              </a:r>
              <a:endParaRPr lang="en-CA" sz="1065" spc="4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11907" y="354469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教学目标</a:t>
              </a:r>
              <a:endParaRPr lang="en-CA" altLang="zh-CN" sz="3500" b="1" spc="3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6" name="Forma libre 13"/>
          <p:cNvSpPr>
            <a:spLocks noChangeAspect="1"/>
          </p:cNvSpPr>
          <p:nvPr/>
        </p:nvSpPr>
        <p:spPr bwMode="auto">
          <a:xfrm>
            <a:off x="2985620" y="934160"/>
            <a:ext cx="1592329" cy="2667188"/>
          </a:xfrm>
          <a:custGeom>
            <a:avLst/>
            <a:gdLst>
              <a:gd name="connsiteX0" fmla="*/ 1633218 w 7947926"/>
              <a:gd name="connsiteY0" fmla="*/ 0 h 13312969"/>
              <a:gd name="connsiteX1" fmla="*/ 5145588 w 7947926"/>
              <a:gd name="connsiteY1" fmla="*/ 0 h 13312969"/>
              <a:gd name="connsiteX2" fmla="*/ 6770374 w 7947926"/>
              <a:gd name="connsiteY2" fmla="*/ 1466231 h 13312969"/>
              <a:gd name="connsiteX3" fmla="*/ 6776238 w 7947926"/>
              <a:gd name="connsiteY3" fmla="*/ 1582364 h 13312969"/>
              <a:gd name="connsiteX4" fmla="*/ 6778806 w 7947926"/>
              <a:gd name="connsiteY4" fmla="*/ 1582364 h 13312969"/>
              <a:gd name="connsiteX5" fmla="*/ 6778806 w 7947926"/>
              <a:gd name="connsiteY5" fmla="*/ 1633218 h 13312969"/>
              <a:gd name="connsiteX6" fmla="*/ 6778806 w 7947926"/>
              <a:gd name="connsiteY6" fmla="*/ 4864761 h 13312969"/>
              <a:gd name="connsiteX7" fmla="*/ 6778806 w 7947926"/>
              <a:gd name="connsiteY7" fmla="*/ 10030572 h 13312969"/>
              <a:gd name="connsiteX8" fmla="*/ 6801566 w 7947926"/>
              <a:gd name="connsiteY8" fmla="*/ 10243198 h 13312969"/>
              <a:gd name="connsiteX9" fmla="*/ 7947926 w 7947926"/>
              <a:gd name="connsiteY9" fmla="*/ 13312969 h 13312969"/>
              <a:gd name="connsiteX10" fmla="*/ 1431241 w 7947926"/>
              <a:gd name="connsiteY10" fmla="*/ 13312969 h 13312969"/>
              <a:gd name="connsiteX11" fmla="*/ 1297907 w 7947926"/>
              <a:gd name="connsiteY11" fmla="*/ 13282682 h 13312969"/>
              <a:gd name="connsiteX12" fmla="*/ 1261067 w 7947926"/>
              <a:gd name="connsiteY12" fmla="*/ 13261622 h 13312969"/>
              <a:gd name="connsiteX13" fmla="*/ 1147549 w 7947926"/>
              <a:gd name="connsiteY13" fmla="*/ 13232434 h 13312969"/>
              <a:gd name="connsiteX14" fmla="*/ 0 w 7947926"/>
              <a:gd name="connsiteY14" fmla="*/ 11672642 h 13312969"/>
              <a:gd name="connsiteX15" fmla="*/ 0 w 7947926"/>
              <a:gd name="connsiteY15" fmla="*/ 1633218 h 13312969"/>
              <a:gd name="connsiteX16" fmla="*/ 1633218 w 7947926"/>
              <a:gd name="connsiteY16" fmla="*/ 0 h 1331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47926" h="13312969">
                <a:moveTo>
                  <a:pt x="1633218" y="0"/>
                </a:moveTo>
                <a:lnTo>
                  <a:pt x="5145588" y="0"/>
                </a:lnTo>
                <a:cubicBezTo>
                  <a:pt x="5991214" y="0"/>
                  <a:pt x="6686737" y="642672"/>
                  <a:pt x="6770374" y="1466231"/>
                </a:cubicBezTo>
                <a:lnTo>
                  <a:pt x="6776238" y="1582364"/>
                </a:lnTo>
                <a:lnTo>
                  <a:pt x="6778806" y="1582364"/>
                </a:lnTo>
                <a:lnTo>
                  <a:pt x="6778806" y="1633218"/>
                </a:lnTo>
                <a:lnTo>
                  <a:pt x="6778806" y="4864761"/>
                </a:lnTo>
                <a:lnTo>
                  <a:pt x="6778806" y="10030572"/>
                </a:lnTo>
                <a:lnTo>
                  <a:pt x="6801566" y="10243198"/>
                </a:lnTo>
                <a:cubicBezTo>
                  <a:pt x="7022264" y="12071546"/>
                  <a:pt x="7452752" y="13312969"/>
                  <a:pt x="7947926" y="13312969"/>
                </a:cubicBezTo>
                <a:lnTo>
                  <a:pt x="1431241" y="13312969"/>
                </a:lnTo>
                <a:cubicBezTo>
                  <a:pt x="1386226" y="13312969"/>
                  <a:pt x="1341744" y="13302709"/>
                  <a:pt x="1297907" y="13282682"/>
                </a:cubicBezTo>
                <a:lnTo>
                  <a:pt x="1261067" y="13261622"/>
                </a:lnTo>
                <a:lnTo>
                  <a:pt x="1147549" y="13232434"/>
                </a:lnTo>
                <a:cubicBezTo>
                  <a:pt x="482718" y="13025649"/>
                  <a:pt x="0" y="12405518"/>
                  <a:pt x="0" y="11672642"/>
                </a:cubicBezTo>
                <a:lnTo>
                  <a:pt x="0" y="1633218"/>
                </a:lnTo>
                <a:cubicBezTo>
                  <a:pt x="0" y="731217"/>
                  <a:pt x="731217" y="0"/>
                  <a:pt x="1633218" y="0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</a:ln>
          <a:effectLst>
            <a:outerShdw blurRad="609600" dist="3810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lIns="0" tIns="179979" rIns="179979" bIns="179979" rtlCol="0" anchor="t"/>
          <a:lstStyle/>
          <a:p>
            <a:pPr algn="ctr"/>
            <a:r>
              <a:rPr lang="es-ES" sz="33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  <a:endParaRPr lang="es-ES" sz="33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</a:t>
            </a:r>
            <a:endParaRPr lang="es-ES" sz="1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Forma libre 12"/>
          <p:cNvSpPr>
            <a:spLocks noChangeAspect="1"/>
          </p:cNvSpPr>
          <p:nvPr/>
        </p:nvSpPr>
        <p:spPr bwMode="auto">
          <a:xfrm>
            <a:off x="2184461" y="1609354"/>
            <a:ext cx="1592329" cy="2667188"/>
          </a:xfrm>
          <a:custGeom>
            <a:avLst/>
            <a:gdLst>
              <a:gd name="connsiteX0" fmla="*/ 1633218 w 7947926"/>
              <a:gd name="connsiteY0" fmla="*/ 0 h 13312969"/>
              <a:gd name="connsiteX1" fmla="*/ 5145588 w 7947926"/>
              <a:gd name="connsiteY1" fmla="*/ 0 h 13312969"/>
              <a:gd name="connsiteX2" fmla="*/ 6770374 w 7947926"/>
              <a:gd name="connsiteY2" fmla="*/ 1466231 h 13312969"/>
              <a:gd name="connsiteX3" fmla="*/ 6776238 w 7947926"/>
              <a:gd name="connsiteY3" fmla="*/ 1582364 h 13312969"/>
              <a:gd name="connsiteX4" fmla="*/ 6778806 w 7947926"/>
              <a:gd name="connsiteY4" fmla="*/ 1582364 h 13312969"/>
              <a:gd name="connsiteX5" fmla="*/ 6778806 w 7947926"/>
              <a:gd name="connsiteY5" fmla="*/ 1633218 h 13312969"/>
              <a:gd name="connsiteX6" fmla="*/ 6778806 w 7947926"/>
              <a:gd name="connsiteY6" fmla="*/ 4864761 h 13312969"/>
              <a:gd name="connsiteX7" fmla="*/ 6778806 w 7947926"/>
              <a:gd name="connsiteY7" fmla="*/ 10030572 h 13312969"/>
              <a:gd name="connsiteX8" fmla="*/ 6801566 w 7947926"/>
              <a:gd name="connsiteY8" fmla="*/ 10243198 h 13312969"/>
              <a:gd name="connsiteX9" fmla="*/ 7947926 w 7947926"/>
              <a:gd name="connsiteY9" fmla="*/ 13312969 h 13312969"/>
              <a:gd name="connsiteX10" fmla="*/ 1431241 w 7947926"/>
              <a:gd name="connsiteY10" fmla="*/ 13312969 h 13312969"/>
              <a:gd name="connsiteX11" fmla="*/ 1297907 w 7947926"/>
              <a:gd name="connsiteY11" fmla="*/ 13282682 h 13312969"/>
              <a:gd name="connsiteX12" fmla="*/ 1261067 w 7947926"/>
              <a:gd name="connsiteY12" fmla="*/ 13261622 h 13312969"/>
              <a:gd name="connsiteX13" fmla="*/ 1147549 w 7947926"/>
              <a:gd name="connsiteY13" fmla="*/ 13232434 h 13312969"/>
              <a:gd name="connsiteX14" fmla="*/ 0 w 7947926"/>
              <a:gd name="connsiteY14" fmla="*/ 11672642 h 13312969"/>
              <a:gd name="connsiteX15" fmla="*/ 0 w 7947926"/>
              <a:gd name="connsiteY15" fmla="*/ 1633218 h 13312969"/>
              <a:gd name="connsiteX16" fmla="*/ 1633218 w 7947926"/>
              <a:gd name="connsiteY16" fmla="*/ 0 h 1331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47926" h="13312969">
                <a:moveTo>
                  <a:pt x="1633218" y="0"/>
                </a:moveTo>
                <a:lnTo>
                  <a:pt x="5145588" y="0"/>
                </a:lnTo>
                <a:cubicBezTo>
                  <a:pt x="5991214" y="0"/>
                  <a:pt x="6686737" y="642672"/>
                  <a:pt x="6770374" y="1466231"/>
                </a:cubicBezTo>
                <a:lnTo>
                  <a:pt x="6776238" y="1582364"/>
                </a:lnTo>
                <a:lnTo>
                  <a:pt x="6778806" y="1582364"/>
                </a:lnTo>
                <a:lnTo>
                  <a:pt x="6778806" y="1633218"/>
                </a:lnTo>
                <a:lnTo>
                  <a:pt x="6778806" y="4864761"/>
                </a:lnTo>
                <a:lnTo>
                  <a:pt x="6778806" y="10030572"/>
                </a:lnTo>
                <a:lnTo>
                  <a:pt x="6801566" y="10243198"/>
                </a:lnTo>
                <a:cubicBezTo>
                  <a:pt x="7022264" y="12071546"/>
                  <a:pt x="7452752" y="13312969"/>
                  <a:pt x="7947926" y="13312969"/>
                </a:cubicBezTo>
                <a:lnTo>
                  <a:pt x="1431241" y="13312969"/>
                </a:lnTo>
                <a:cubicBezTo>
                  <a:pt x="1386226" y="13312969"/>
                  <a:pt x="1341744" y="13302709"/>
                  <a:pt x="1297907" y="13282682"/>
                </a:cubicBezTo>
                <a:lnTo>
                  <a:pt x="1261067" y="13261622"/>
                </a:lnTo>
                <a:lnTo>
                  <a:pt x="1147549" y="13232434"/>
                </a:lnTo>
                <a:cubicBezTo>
                  <a:pt x="482718" y="13025649"/>
                  <a:pt x="0" y="12405518"/>
                  <a:pt x="0" y="11672642"/>
                </a:cubicBezTo>
                <a:lnTo>
                  <a:pt x="0" y="1633218"/>
                </a:lnTo>
                <a:cubicBezTo>
                  <a:pt x="0" y="731217"/>
                  <a:pt x="731217" y="0"/>
                  <a:pt x="1633218" y="0"/>
                </a:cubicBezTo>
                <a:close/>
              </a:path>
            </a:pathLst>
          </a:custGeom>
          <a:solidFill>
            <a:schemeClr val="accent4"/>
          </a:solidFill>
          <a:ln w="19050">
            <a:solidFill>
              <a:schemeClr val="bg1"/>
            </a:solidFill>
          </a:ln>
          <a:effectLst>
            <a:outerShdw blurRad="609600" dist="3810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lIns="0" tIns="179979" rIns="179979" bIns="179979" rtlCol="0" anchor="t"/>
          <a:lstStyle/>
          <a:p>
            <a:pPr algn="ctr"/>
            <a:r>
              <a:rPr lang="es-ES" sz="33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  <a:endParaRPr lang="es-ES" sz="33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</a:t>
            </a:r>
            <a:endParaRPr lang="es-ES" sz="1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Forma libre 11"/>
          <p:cNvSpPr>
            <a:spLocks noChangeAspect="1"/>
          </p:cNvSpPr>
          <p:nvPr/>
        </p:nvSpPr>
        <p:spPr bwMode="auto">
          <a:xfrm>
            <a:off x="1395243" y="2370284"/>
            <a:ext cx="1592329" cy="2667188"/>
          </a:xfrm>
          <a:custGeom>
            <a:avLst/>
            <a:gdLst>
              <a:gd name="connsiteX0" fmla="*/ 1633218 w 7947926"/>
              <a:gd name="connsiteY0" fmla="*/ 0 h 13312969"/>
              <a:gd name="connsiteX1" fmla="*/ 5145588 w 7947926"/>
              <a:gd name="connsiteY1" fmla="*/ 0 h 13312969"/>
              <a:gd name="connsiteX2" fmla="*/ 6770374 w 7947926"/>
              <a:gd name="connsiteY2" fmla="*/ 1466231 h 13312969"/>
              <a:gd name="connsiteX3" fmla="*/ 6776238 w 7947926"/>
              <a:gd name="connsiteY3" fmla="*/ 1582364 h 13312969"/>
              <a:gd name="connsiteX4" fmla="*/ 6778806 w 7947926"/>
              <a:gd name="connsiteY4" fmla="*/ 1582364 h 13312969"/>
              <a:gd name="connsiteX5" fmla="*/ 6778806 w 7947926"/>
              <a:gd name="connsiteY5" fmla="*/ 1633218 h 13312969"/>
              <a:gd name="connsiteX6" fmla="*/ 6778806 w 7947926"/>
              <a:gd name="connsiteY6" fmla="*/ 4864761 h 13312969"/>
              <a:gd name="connsiteX7" fmla="*/ 6778806 w 7947926"/>
              <a:gd name="connsiteY7" fmla="*/ 10030572 h 13312969"/>
              <a:gd name="connsiteX8" fmla="*/ 6801566 w 7947926"/>
              <a:gd name="connsiteY8" fmla="*/ 10243198 h 13312969"/>
              <a:gd name="connsiteX9" fmla="*/ 7947926 w 7947926"/>
              <a:gd name="connsiteY9" fmla="*/ 13312969 h 13312969"/>
              <a:gd name="connsiteX10" fmla="*/ 1431241 w 7947926"/>
              <a:gd name="connsiteY10" fmla="*/ 13312969 h 13312969"/>
              <a:gd name="connsiteX11" fmla="*/ 1297907 w 7947926"/>
              <a:gd name="connsiteY11" fmla="*/ 13282682 h 13312969"/>
              <a:gd name="connsiteX12" fmla="*/ 1261067 w 7947926"/>
              <a:gd name="connsiteY12" fmla="*/ 13261622 h 13312969"/>
              <a:gd name="connsiteX13" fmla="*/ 1147549 w 7947926"/>
              <a:gd name="connsiteY13" fmla="*/ 13232434 h 13312969"/>
              <a:gd name="connsiteX14" fmla="*/ 0 w 7947926"/>
              <a:gd name="connsiteY14" fmla="*/ 11672642 h 13312969"/>
              <a:gd name="connsiteX15" fmla="*/ 0 w 7947926"/>
              <a:gd name="connsiteY15" fmla="*/ 1633218 h 13312969"/>
              <a:gd name="connsiteX16" fmla="*/ 1633218 w 7947926"/>
              <a:gd name="connsiteY16" fmla="*/ 0 h 1331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47926" h="13312969">
                <a:moveTo>
                  <a:pt x="1633218" y="0"/>
                </a:moveTo>
                <a:lnTo>
                  <a:pt x="5145588" y="0"/>
                </a:lnTo>
                <a:cubicBezTo>
                  <a:pt x="5991214" y="0"/>
                  <a:pt x="6686737" y="642672"/>
                  <a:pt x="6770374" y="1466231"/>
                </a:cubicBezTo>
                <a:lnTo>
                  <a:pt x="6776238" y="1582364"/>
                </a:lnTo>
                <a:lnTo>
                  <a:pt x="6778806" y="1582364"/>
                </a:lnTo>
                <a:lnTo>
                  <a:pt x="6778806" y="1633218"/>
                </a:lnTo>
                <a:lnTo>
                  <a:pt x="6778806" y="4864761"/>
                </a:lnTo>
                <a:lnTo>
                  <a:pt x="6778806" y="10030572"/>
                </a:lnTo>
                <a:lnTo>
                  <a:pt x="6801566" y="10243198"/>
                </a:lnTo>
                <a:cubicBezTo>
                  <a:pt x="7022264" y="12071546"/>
                  <a:pt x="7452752" y="13312969"/>
                  <a:pt x="7947926" y="13312969"/>
                </a:cubicBezTo>
                <a:lnTo>
                  <a:pt x="1431241" y="13312969"/>
                </a:lnTo>
                <a:cubicBezTo>
                  <a:pt x="1386226" y="13312969"/>
                  <a:pt x="1341744" y="13302709"/>
                  <a:pt x="1297907" y="13282682"/>
                </a:cubicBezTo>
                <a:lnTo>
                  <a:pt x="1261067" y="13261622"/>
                </a:lnTo>
                <a:lnTo>
                  <a:pt x="1147549" y="13232434"/>
                </a:lnTo>
                <a:cubicBezTo>
                  <a:pt x="482718" y="13025649"/>
                  <a:pt x="0" y="12405518"/>
                  <a:pt x="0" y="11672642"/>
                </a:cubicBezTo>
                <a:lnTo>
                  <a:pt x="0" y="1633218"/>
                </a:lnTo>
                <a:cubicBezTo>
                  <a:pt x="0" y="731217"/>
                  <a:pt x="731217" y="0"/>
                  <a:pt x="1633218" y="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</a:ln>
          <a:effectLst>
            <a:outerShdw blurRad="609600" dist="3810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lIns="0" tIns="179979" rIns="179979" bIns="179979" rtlCol="0" anchor="t"/>
          <a:lstStyle/>
          <a:p>
            <a:pPr algn="ctr"/>
            <a:r>
              <a:rPr lang="es-ES" sz="33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  <a:endParaRPr lang="es-ES" sz="33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s-ES" sz="12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</a:t>
            </a:r>
            <a:endParaRPr lang="es-ES" sz="12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Forma libre 8"/>
          <p:cNvSpPr>
            <a:spLocks noChangeAspect="1"/>
          </p:cNvSpPr>
          <p:nvPr/>
        </p:nvSpPr>
        <p:spPr bwMode="auto">
          <a:xfrm>
            <a:off x="606026" y="3131213"/>
            <a:ext cx="1592329" cy="2667188"/>
          </a:xfrm>
          <a:custGeom>
            <a:avLst/>
            <a:gdLst>
              <a:gd name="connsiteX0" fmla="*/ 1633218 w 7947926"/>
              <a:gd name="connsiteY0" fmla="*/ 0 h 13312969"/>
              <a:gd name="connsiteX1" fmla="*/ 5145588 w 7947926"/>
              <a:gd name="connsiteY1" fmla="*/ 0 h 13312969"/>
              <a:gd name="connsiteX2" fmla="*/ 6770374 w 7947926"/>
              <a:gd name="connsiteY2" fmla="*/ 1466231 h 13312969"/>
              <a:gd name="connsiteX3" fmla="*/ 6776238 w 7947926"/>
              <a:gd name="connsiteY3" fmla="*/ 1582364 h 13312969"/>
              <a:gd name="connsiteX4" fmla="*/ 6778806 w 7947926"/>
              <a:gd name="connsiteY4" fmla="*/ 1582364 h 13312969"/>
              <a:gd name="connsiteX5" fmla="*/ 6778806 w 7947926"/>
              <a:gd name="connsiteY5" fmla="*/ 1633218 h 13312969"/>
              <a:gd name="connsiteX6" fmla="*/ 6778806 w 7947926"/>
              <a:gd name="connsiteY6" fmla="*/ 4864761 h 13312969"/>
              <a:gd name="connsiteX7" fmla="*/ 6778806 w 7947926"/>
              <a:gd name="connsiteY7" fmla="*/ 10030572 h 13312969"/>
              <a:gd name="connsiteX8" fmla="*/ 6801566 w 7947926"/>
              <a:gd name="connsiteY8" fmla="*/ 10243198 h 13312969"/>
              <a:gd name="connsiteX9" fmla="*/ 7947926 w 7947926"/>
              <a:gd name="connsiteY9" fmla="*/ 13312969 h 13312969"/>
              <a:gd name="connsiteX10" fmla="*/ 1431241 w 7947926"/>
              <a:gd name="connsiteY10" fmla="*/ 13312969 h 13312969"/>
              <a:gd name="connsiteX11" fmla="*/ 1297907 w 7947926"/>
              <a:gd name="connsiteY11" fmla="*/ 13282682 h 13312969"/>
              <a:gd name="connsiteX12" fmla="*/ 1261067 w 7947926"/>
              <a:gd name="connsiteY12" fmla="*/ 13261622 h 13312969"/>
              <a:gd name="connsiteX13" fmla="*/ 1147549 w 7947926"/>
              <a:gd name="connsiteY13" fmla="*/ 13232434 h 13312969"/>
              <a:gd name="connsiteX14" fmla="*/ 0 w 7947926"/>
              <a:gd name="connsiteY14" fmla="*/ 11672642 h 13312969"/>
              <a:gd name="connsiteX15" fmla="*/ 0 w 7947926"/>
              <a:gd name="connsiteY15" fmla="*/ 1633218 h 13312969"/>
              <a:gd name="connsiteX16" fmla="*/ 1633218 w 7947926"/>
              <a:gd name="connsiteY16" fmla="*/ 0 h 13312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947926" h="13312969">
                <a:moveTo>
                  <a:pt x="1633218" y="0"/>
                </a:moveTo>
                <a:lnTo>
                  <a:pt x="5145588" y="0"/>
                </a:lnTo>
                <a:cubicBezTo>
                  <a:pt x="5991214" y="0"/>
                  <a:pt x="6686737" y="642672"/>
                  <a:pt x="6770374" y="1466231"/>
                </a:cubicBezTo>
                <a:lnTo>
                  <a:pt x="6776238" y="1582364"/>
                </a:lnTo>
                <a:lnTo>
                  <a:pt x="6778806" y="1582364"/>
                </a:lnTo>
                <a:lnTo>
                  <a:pt x="6778806" y="1633218"/>
                </a:lnTo>
                <a:lnTo>
                  <a:pt x="6778806" y="4864761"/>
                </a:lnTo>
                <a:lnTo>
                  <a:pt x="6778806" y="10030572"/>
                </a:lnTo>
                <a:lnTo>
                  <a:pt x="6801566" y="10243198"/>
                </a:lnTo>
                <a:cubicBezTo>
                  <a:pt x="7022264" y="12071546"/>
                  <a:pt x="7452752" y="13312969"/>
                  <a:pt x="7947926" y="13312969"/>
                </a:cubicBezTo>
                <a:lnTo>
                  <a:pt x="1431241" y="13312969"/>
                </a:lnTo>
                <a:cubicBezTo>
                  <a:pt x="1386226" y="13312969"/>
                  <a:pt x="1341744" y="13302709"/>
                  <a:pt x="1297907" y="13282682"/>
                </a:cubicBezTo>
                <a:lnTo>
                  <a:pt x="1261067" y="13261622"/>
                </a:lnTo>
                <a:lnTo>
                  <a:pt x="1147549" y="13232434"/>
                </a:lnTo>
                <a:cubicBezTo>
                  <a:pt x="482718" y="13025649"/>
                  <a:pt x="0" y="12405518"/>
                  <a:pt x="0" y="11672642"/>
                </a:cubicBezTo>
                <a:lnTo>
                  <a:pt x="0" y="1633218"/>
                </a:lnTo>
                <a:cubicBezTo>
                  <a:pt x="0" y="731217"/>
                  <a:pt x="731217" y="0"/>
                  <a:pt x="1633218" y="0"/>
                </a:cubicBez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</a:ln>
          <a:effectLst>
            <a:outerShdw blurRad="609600" dist="381000" dir="2700000" sx="95000" sy="95000" algn="tl" rotWithShape="0">
              <a:prstClr val="black">
                <a:alpha val="40000"/>
              </a:prstClr>
            </a:outerShdw>
          </a:effectLst>
        </p:spPr>
        <p:txBody>
          <a:bodyPr lIns="0" tIns="179979" rIns="179979" bIns="179979" rtlCol="0" anchor="t"/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  <a:endParaRPr lang="es-ES" sz="36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ctr"/>
            <a:r>
              <a:rPr lang="es-ES" sz="14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Step</a:t>
            </a:r>
            <a:endParaRPr lang="es-ES" sz="14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Freeform 6"/>
          <p:cNvSpPr>
            <a:spLocks noChangeAspect="1" noEditPoints="1"/>
          </p:cNvSpPr>
          <p:nvPr/>
        </p:nvSpPr>
        <p:spPr bwMode="auto">
          <a:xfrm>
            <a:off x="2392680" y="5698600"/>
            <a:ext cx="347765" cy="355029"/>
          </a:xfrm>
          <a:custGeom>
            <a:avLst/>
            <a:gdLst>
              <a:gd name="T0" fmla="*/ 2712 w 4598"/>
              <a:gd name="T1" fmla="*/ 4269 h 4691"/>
              <a:gd name="T2" fmla="*/ 3308 w 4598"/>
              <a:gd name="T3" fmla="*/ 4108 h 4691"/>
              <a:gd name="T4" fmla="*/ 3226 w 4598"/>
              <a:gd name="T5" fmla="*/ 3682 h 4691"/>
              <a:gd name="T6" fmla="*/ 1000 w 4598"/>
              <a:gd name="T7" fmla="*/ 3897 h 4691"/>
              <a:gd name="T8" fmla="*/ 1731 w 4598"/>
              <a:gd name="T9" fmla="*/ 4302 h 4691"/>
              <a:gd name="T10" fmla="*/ 1593 w 4598"/>
              <a:gd name="T11" fmla="*/ 3867 h 4691"/>
              <a:gd name="T12" fmla="*/ 2559 w 4598"/>
              <a:gd name="T13" fmla="*/ 4215 h 4691"/>
              <a:gd name="T14" fmla="*/ 2868 w 4598"/>
              <a:gd name="T15" fmla="*/ 3554 h 4691"/>
              <a:gd name="T16" fmla="*/ 1973 w 4598"/>
              <a:gd name="T17" fmla="*/ 3506 h 4691"/>
              <a:gd name="T18" fmla="*/ 1880 w 4598"/>
              <a:gd name="T19" fmla="*/ 4025 h 4691"/>
              <a:gd name="T20" fmla="*/ 2226 w 4598"/>
              <a:gd name="T21" fmla="*/ 3485 h 4691"/>
              <a:gd name="T22" fmla="*/ 3240 w 4598"/>
              <a:gd name="T23" fmla="*/ 3359 h 4691"/>
              <a:gd name="T24" fmla="*/ 3795 w 4598"/>
              <a:gd name="T25" fmla="*/ 3703 h 4691"/>
              <a:gd name="T26" fmla="*/ 4214 w 4598"/>
              <a:gd name="T27" fmla="*/ 2937 h 4691"/>
              <a:gd name="T28" fmla="*/ 2373 w 4598"/>
              <a:gd name="T29" fmla="*/ 3333 h 4691"/>
              <a:gd name="T30" fmla="*/ 3143 w 4598"/>
              <a:gd name="T31" fmla="*/ 3174 h 4691"/>
              <a:gd name="T32" fmla="*/ 1339 w 4598"/>
              <a:gd name="T33" fmla="*/ 2422 h 4691"/>
              <a:gd name="T34" fmla="*/ 1551 w 4598"/>
              <a:gd name="T35" fmla="*/ 3450 h 4691"/>
              <a:gd name="T36" fmla="*/ 1339 w 4598"/>
              <a:gd name="T37" fmla="*/ 2422 h 4691"/>
              <a:gd name="T38" fmla="*/ 471 w 4598"/>
              <a:gd name="T39" fmla="*/ 3175 h 4691"/>
              <a:gd name="T40" fmla="*/ 987 w 4598"/>
              <a:gd name="T41" fmla="*/ 3725 h 4691"/>
              <a:gd name="T42" fmla="*/ 1272 w 4598"/>
              <a:gd name="T43" fmla="*/ 3061 h 4691"/>
              <a:gd name="T44" fmla="*/ 2961 w 4598"/>
              <a:gd name="T45" fmla="*/ 1419 h 4691"/>
              <a:gd name="T46" fmla="*/ 3253 w 4598"/>
              <a:gd name="T47" fmla="*/ 2113 h 4691"/>
              <a:gd name="T48" fmla="*/ 1454 w 4598"/>
              <a:gd name="T49" fmla="*/ 1514 h 4691"/>
              <a:gd name="T50" fmla="*/ 2226 w 4598"/>
              <a:gd name="T51" fmla="*/ 1510 h 4691"/>
              <a:gd name="T52" fmla="*/ 3792 w 4598"/>
              <a:gd name="T53" fmla="*/ 990 h 4691"/>
              <a:gd name="T54" fmla="*/ 3315 w 4598"/>
              <a:gd name="T55" fmla="*/ 1580 h 4691"/>
              <a:gd name="T56" fmla="*/ 4288 w 4598"/>
              <a:gd name="T57" fmla="*/ 2137 h 4691"/>
              <a:gd name="T58" fmla="*/ 4011 w 4598"/>
              <a:gd name="T59" fmla="*/ 1292 h 4691"/>
              <a:gd name="T60" fmla="*/ 587 w 4598"/>
              <a:gd name="T61" fmla="*/ 1292 h 4691"/>
              <a:gd name="T62" fmla="*/ 309 w 4598"/>
              <a:gd name="T63" fmla="*/ 2137 h 4691"/>
              <a:gd name="T64" fmla="*/ 1282 w 4598"/>
              <a:gd name="T65" fmla="*/ 1580 h 4691"/>
              <a:gd name="T66" fmla="*/ 806 w 4598"/>
              <a:gd name="T67" fmla="*/ 990 h 4691"/>
              <a:gd name="T68" fmla="*/ 3121 w 4598"/>
              <a:gd name="T69" fmla="*/ 1045 h 4691"/>
              <a:gd name="T70" fmla="*/ 3603 w 4598"/>
              <a:gd name="T71" fmla="*/ 797 h 4691"/>
              <a:gd name="T72" fmla="*/ 2868 w 4598"/>
              <a:gd name="T73" fmla="*/ 389 h 4691"/>
              <a:gd name="T74" fmla="*/ 1501 w 4598"/>
              <a:gd name="T75" fmla="*/ 474 h 4691"/>
              <a:gd name="T76" fmla="*/ 1003 w 4598"/>
              <a:gd name="T77" fmla="*/ 951 h 4691"/>
              <a:gd name="T78" fmla="*/ 1618 w 4598"/>
              <a:gd name="T79" fmla="*/ 785 h 4691"/>
              <a:gd name="T80" fmla="*/ 2512 w 4598"/>
              <a:gd name="T81" fmla="*/ 1350 h 4691"/>
              <a:gd name="T82" fmla="*/ 2866 w 4598"/>
              <a:gd name="T83" fmla="*/ 882 h 4691"/>
              <a:gd name="T84" fmla="*/ 2373 w 4598"/>
              <a:gd name="T85" fmla="*/ 307 h 4691"/>
              <a:gd name="T86" fmla="*/ 1733 w 4598"/>
              <a:gd name="T87" fmla="*/ 882 h 4691"/>
              <a:gd name="T88" fmla="*/ 2086 w 4598"/>
              <a:gd name="T89" fmla="*/ 1350 h 4691"/>
              <a:gd name="T90" fmla="*/ 2728 w 4598"/>
              <a:gd name="T91" fmla="*/ 42 h 4691"/>
              <a:gd name="T92" fmla="*/ 3613 w 4598"/>
              <a:gd name="T93" fmla="*/ 420 h 4691"/>
              <a:gd name="T94" fmla="*/ 4261 w 4598"/>
              <a:gd name="T95" fmla="*/ 1122 h 4691"/>
              <a:gd name="T96" fmla="*/ 4580 w 4598"/>
              <a:gd name="T97" fmla="*/ 2052 h 4691"/>
              <a:gd name="T98" fmla="*/ 4490 w 4598"/>
              <a:gd name="T99" fmla="*/ 3061 h 4691"/>
              <a:gd name="T100" fmla="*/ 4018 w 4598"/>
              <a:gd name="T101" fmla="*/ 3904 h 4691"/>
              <a:gd name="T102" fmla="*/ 3257 w 4598"/>
              <a:gd name="T103" fmla="*/ 4479 h 4691"/>
              <a:gd name="T104" fmla="*/ 2299 w 4598"/>
              <a:gd name="T105" fmla="*/ 4691 h 4691"/>
              <a:gd name="T106" fmla="*/ 1341 w 4598"/>
              <a:gd name="T107" fmla="*/ 4479 h 4691"/>
              <a:gd name="T108" fmla="*/ 581 w 4598"/>
              <a:gd name="T109" fmla="*/ 3904 h 4691"/>
              <a:gd name="T110" fmla="*/ 109 w 4598"/>
              <a:gd name="T111" fmla="*/ 3061 h 4691"/>
              <a:gd name="T112" fmla="*/ 19 w 4598"/>
              <a:gd name="T113" fmla="*/ 2052 h 4691"/>
              <a:gd name="T114" fmla="*/ 337 w 4598"/>
              <a:gd name="T115" fmla="*/ 1122 h 4691"/>
              <a:gd name="T116" fmla="*/ 986 w 4598"/>
              <a:gd name="T117" fmla="*/ 420 h 4691"/>
              <a:gd name="T118" fmla="*/ 1871 w 4598"/>
              <a:gd name="T119" fmla="*/ 42 h 4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98" h="4691">
                <a:moveTo>
                  <a:pt x="3126" y="3639"/>
                </a:moveTo>
                <a:lnTo>
                  <a:pt x="3069" y="3755"/>
                </a:lnTo>
                <a:lnTo>
                  <a:pt x="3006" y="3867"/>
                </a:lnTo>
                <a:lnTo>
                  <a:pt x="2939" y="3974"/>
                </a:lnTo>
                <a:lnTo>
                  <a:pt x="2867" y="4077"/>
                </a:lnTo>
                <a:lnTo>
                  <a:pt x="2791" y="4175"/>
                </a:lnTo>
                <a:lnTo>
                  <a:pt x="2712" y="4269"/>
                </a:lnTo>
                <a:lnTo>
                  <a:pt x="2627" y="4359"/>
                </a:lnTo>
                <a:lnTo>
                  <a:pt x="2749" y="4335"/>
                </a:lnTo>
                <a:lnTo>
                  <a:pt x="2867" y="4302"/>
                </a:lnTo>
                <a:lnTo>
                  <a:pt x="2982" y="4263"/>
                </a:lnTo>
                <a:lnTo>
                  <a:pt x="3095" y="4218"/>
                </a:lnTo>
                <a:lnTo>
                  <a:pt x="3203" y="4166"/>
                </a:lnTo>
                <a:lnTo>
                  <a:pt x="3308" y="4108"/>
                </a:lnTo>
                <a:lnTo>
                  <a:pt x="3409" y="4043"/>
                </a:lnTo>
                <a:lnTo>
                  <a:pt x="3507" y="3973"/>
                </a:lnTo>
                <a:lnTo>
                  <a:pt x="3599" y="3897"/>
                </a:lnTo>
                <a:lnTo>
                  <a:pt x="3510" y="3837"/>
                </a:lnTo>
                <a:lnTo>
                  <a:pt x="3418" y="3780"/>
                </a:lnTo>
                <a:lnTo>
                  <a:pt x="3323" y="3728"/>
                </a:lnTo>
                <a:lnTo>
                  <a:pt x="3226" y="3682"/>
                </a:lnTo>
                <a:lnTo>
                  <a:pt x="3126" y="3639"/>
                </a:lnTo>
                <a:close/>
                <a:moveTo>
                  <a:pt x="1472" y="3639"/>
                </a:moveTo>
                <a:lnTo>
                  <a:pt x="1373" y="3682"/>
                </a:lnTo>
                <a:lnTo>
                  <a:pt x="1275" y="3728"/>
                </a:lnTo>
                <a:lnTo>
                  <a:pt x="1181" y="3780"/>
                </a:lnTo>
                <a:lnTo>
                  <a:pt x="1089" y="3837"/>
                </a:lnTo>
                <a:lnTo>
                  <a:pt x="1000" y="3897"/>
                </a:lnTo>
                <a:lnTo>
                  <a:pt x="1092" y="3973"/>
                </a:lnTo>
                <a:lnTo>
                  <a:pt x="1189" y="4043"/>
                </a:lnTo>
                <a:lnTo>
                  <a:pt x="1291" y="4108"/>
                </a:lnTo>
                <a:lnTo>
                  <a:pt x="1395" y="4166"/>
                </a:lnTo>
                <a:lnTo>
                  <a:pt x="1504" y="4218"/>
                </a:lnTo>
                <a:lnTo>
                  <a:pt x="1615" y="4263"/>
                </a:lnTo>
                <a:lnTo>
                  <a:pt x="1731" y="4302"/>
                </a:lnTo>
                <a:lnTo>
                  <a:pt x="1849" y="4335"/>
                </a:lnTo>
                <a:lnTo>
                  <a:pt x="1970" y="4359"/>
                </a:lnTo>
                <a:lnTo>
                  <a:pt x="1887" y="4269"/>
                </a:lnTo>
                <a:lnTo>
                  <a:pt x="1807" y="4175"/>
                </a:lnTo>
                <a:lnTo>
                  <a:pt x="1732" y="4077"/>
                </a:lnTo>
                <a:lnTo>
                  <a:pt x="1660" y="3974"/>
                </a:lnTo>
                <a:lnTo>
                  <a:pt x="1593" y="3867"/>
                </a:lnTo>
                <a:lnTo>
                  <a:pt x="1530" y="3755"/>
                </a:lnTo>
                <a:lnTo>
                  <a:pt x="1472" y="3639"/>
                </a:lnTo>
                <a:close/>
                <a:moveTo>
                  <a:pt x="2373" y="3485"/>
                </a:moveTo>
                <a:lnTo>
                  <a:pt x="2373" y="4384"/>
                </a:lnTo>
                <a:lnTo>
                  <a:pt x="2382" y="4384"/>
                </a:lnTo>
                <a:lnTo>
                  <a:pt x="2473" y="4303"/>
                </a:lnTo>
                <a:lnTo>
                  <a:pt x="2559" y="4215"/>
                </a:lnTo>
                <a:lnTo>
                  <a:pt x="2641" y="4123"/>
                </a:lnTo>
                <a:lnTo>
                  <a:pt x="2719" y="4026"/>
                </a:lnTo>
                <a:lnTo>
                  <a:pt x="2793" y="3923"/>
                </a:lnTo>
                <a:lnTo>
                  <a:pt x="2863" y="3816"/>
                </a:lnTo>
                <a:lnTo>
                  <a:pt x="2927" y="3703"/>
                </a:lnTo>
                <a:lnTo>
                  <a:pt x="2985" y="3587"/>
                </a:lnTo>
                <a:lnTo>
                  <a:pt x="2868" y="3554"/>
                </a:lnTo>
                <a:lnTo>
                  <a:pt x="2747" y="3527"/>
                </a:lnTo>
                <a:lnTo>
                  <a:pt x="2625" y="3506"/>
                </a:lnTo>
                <a:lnTo>
                  <a:pt x="2500" y="3491"/>
                </a:lnTo>
                <a:lnTo>
                  <a:pt x="2373" y="3485"/>
                </a:lnTo>
                <a:close/>
                <a:moveTo>
                  <a:pt x="2226" y="3485"/>
                </a:moveTo>
                <a:lnTo>
                  <a:pt x="2099" y="3491"/>
                </a:lnTo>
                <a:lnTo>
                  <a:pt x="1973" y="3506"/>
                </a:lnTo>
                <a:lnTo>
                  <a:pt x="1850" y="3527"/>
                </a:lnTo>
                <a:lnTo>
                  <a:pt x="1731" y="3554"/>
                </a:lnTo>
                <a:lnTo>
                  <a:pt x="1612" y="3587"/>
                </a:lnTo>
                <a:lnTo>
                  <a:pt x="1672" y="3703"/>
                </a:lnTo>
                <a:lnTo>
                  <a:pt x="1736" y="3816"/>
                </a:lnTo>
                <a:lnTo>
                  <a:pt x="1805" y="3923"/>
                </a:lnTo>
                <a:lnTo>
                  <a:pt x="1880" y="4025"/>
                </a:lnTo>
                <a:lnTo>
                  <a:pt x="1957" y="4123"/>
                </a:lnTo>
                <a:lnTo>
                  <a:pt x="2040" y="4215"/>
                </a:lnTo>
                <a:lnTo>
                  <a:pt x="2126" y="4302"/>
                </a:lnTo>
                <a:lnTo>
                  <a:pt x="2217" y="4384"/>
                </a:lnTo>
                <a:lnTo>
                  <a:pt x="2221" y="4384"/>
                </a:lnTo>
                <a:lnTo>
                  <a:pt x="2226" y="4384"/>
                </a:lnTo>
                <a:lnTo>
                  <a:pt x="2226" y="3485"/>
                </a:lnTo>
                <a:close/>
                <a:moveTo>
                  <a:pt x="3409" y="2422"/>
                </a:moveTo>
                <a:lnTo>
                  <a:pt x="3400" y="2585"/>
                </a:lnTo>
                <a:lnTo>
                  <a:pt x="3384" y="2748"/>
                </a:lnTo>
                <a:lnTo>
                  <a:pt x="3359" y="2906"/>
                </a:lnTo>
                <a:lnTo>
                  <a:pt x="3327" y="3061"/>
                </a:lnTo>
                <a:lnTo>
                  <a:pt x="3286" y="3211"/>
                </a:lnTo>
                <a:lnTo>
                  <a:pt x="3240" y="3359"/>
                </a:lnTo>
                <a:lnTo>
                  <a:pt x="3185" y="3500"/>
                </a:lnTo>
                <a:lnTo>
                  <a:pt x="3296" y="3548"/>
                </a:lnTo>
                <a:lnTo>
                  <a:pt x="3405" y="3602"/>
                </a:lnTo>
                <a:lnTo>
                  <a:pt x="3510" y="3661"/>
                </a:lnTo>
                <a:lnTo>
                  <a:pt x="3612" y="3725"/>
                </a:lnTo>
                <a:lnTo>
                  <a:pt x="3710" y="3794"/>
                </a:lnTo>
                <a:lnTo>
                  <a:pt x="3795" y="3703"/>
                </a:lnTo>
                <a:lnTo>
                  <a:pt x="3873" y="3606"/>
                </a:lnTo>
                <a:lnTo>
                  <a:pt x="3947" y="3505"/>
                </a:lnTo>
                <a:lnTo>
                  <a:pt x="4014" y="3399"/>
                </a:lnTo>
                <a:lnTo>
                  <a:pt x="4074" y="3290"/>
                </a:lnTo>
                <a:lnTo>
                  <a:pt x="4128" y="3175"/>
                </a:lnTo>
                <a:lnTo>
                  <a:pt x="4174" y="3058"/>
                </a:lnTo>
                <a:lnTo>
                  <a:pt x="4214" y="2937"/>
                </a:lnTo>
                <a:lnTo>
                  <a:pt x="4247" y="2812"/>
                </a:lnTo>
                <a:lnTo>
                  <a:pt x="4272" y="2684"/>
                </a:lnTo>
                <a:lnTo>
                  <a:pt x="4288" y="2554"/>
                </a:lnTo>
                <a:lnTo>
                  <a:pt x="4299" y="2422"/>
                </a:lnTo>
                <a:lnTo>
                  <a:pt x="3409" y="2422"/>
                </a:lnTo>
                <a:close/>
                <a:moveTo>
                  <a:pt x="2373" y="2422"/>
                </a:moveTo>
                <a:lnTo>
                  <a:pt x="2373" y="3333"/>
                </a:lnTo>
                <a:lnTo>
                  <a:pt x="2514" y="3341"/>
                </a:lnTo>
                <a:lnTo>
                  <a:pt x="2649" y="3357"/>
                </a:lnTo>
                <a:lnTo>
                  <a:pt x="2785" y="3380"/>
                </a:lnTo>
                <a:lnTo>
                  <a:pt x="2917" y="3411"/>
                </a:lnTo>
                <a:lnTo>
                  <a:pt x="3047" y="3450"/>
                </a:lnTo>
                <a:lnTo>
                  <a:pt x="3098" y="3314"/>
                </a:lnTo>
                <a:lnTo>
                  <a:pt x="3143" y="3174"/>
                </a:lnTo>
                <a:lnTo>
                  <a:pt x="3181" y="3029"/>
                </a:lnTo>
                <a:lnTo>
                  <a:pt x="3213" y="2882"/>
                </a:lnTo>
                <a:lnTo>
                  <a:pt x="3237" y="2731"/>
                </a:lnTo>
                <a:lnTo>
                  <a:pt x="3253" y="2578"/>
                </a:lnTo>
                <a:lnTo>
                  <a:pt x="3260" y="2422"/>
                </a:lnTo>
                <a:lnTo>
                  <a:pt x="2373" y="2422"/>
                </a:lnTo>
                <a:close/>
                <a:moveTo>
                  <a:pt x="1339" y="2422"/>
                </a:moveTo>
                <a:lnTo>
                  <a:pt x="1346" y="2578"/>
                </a:lnTo>
                <a:lnTo>
                  <a:pt x="1362" y="2731"/>
                </a:lnTo>
                <a:lnTo>
                  <a:pt x="1386" y="2882"/>
                </a:lnTo>
                <a:lnTo>
                  <a:pt x="1416" y="3029"/>
                </a:lnTo>
                <a:lnTo>
                  <a:pt x="1454" y="3174"/>
                </a:lnTo>
                <a:lnTo>
                  <a:pt x="1500" y="3314"/>
                </a:lnTo>
                <a:lnTo>
                  <a:pt x="1551" y="3450"/>
                </a:lnTo>
                <a:lnTo>
                  <a:pt x="1681" y="3411"/>
                </a:lnTo>
                <a:lnTo>
                  <a:pt x="1814" y="3380"/>
                </a:lnTo>
                <a:lnTo>
                  <a:pt x="1948" y="3357"/>
                </a:lnTo>
                <a:lnTo>
                  <a:pt x="2086" y="3341"/>
                </a:lnTo>
                <a:lnTo>
                  <a:pt x="2226" y="3333"/>
                </a:lnTo>
                <a:lnTo>
                  <a:pt x="2226" y="2422"/>
                </a:lnTo>
                <a:lnTo>
                  <a:pt x="1339" y="2422"/>
                </a:lnTo>
                <a:close/>
                <a:moveTo>
                  <a:pt x="300" y="2422"/>
                </a:moveTo>
                <a:lnTo>
                  <a:pt x="309" y="2554"/>
                </a:lnTo>
                <a:lnTo>
                  <a:pt x="327" y="2684"/>
                </a:lnTo>
                <a:lnTo>
                  <a:pt x="352" y="2812"/>
                </a:lnTo>
                <a:lnTo>
                  <a:pt x="384" y="2937"/>
                </a:lnTo>
                <a:lnTo>
                  <a:pt x="425" y="3058"/>
                </a:lnTo>
                <a:lnTo>
                  <a:pt x="471" y="3175"/>
                </a:lnTo>
                <a:lnTo>
                  <a:pt x="525" y="3290"/>
                </a:lnTo>
                <a:lnTo>
                  <a:pt x="585" y="3399"/>
                </a:lnTo>
                <a:lnTo>
                  <a:pt x="653" y="3505"/>
                </a:lnTo>
                <a:lnTo>
                  <a:pt x="726" y="3606"/>
                </a:lnTo>
                <a:lnTo>
                  <a:pt x="804" y="3703"/>
                </a:lnTo>
                <a:lnTo>
                  <a:pt x="888" y="3794"/>
                </a:lnTo>
                <a:lnTo>
                  <a:pt x="987" y="3725"/>
                </a:lnTo>
                <a:lnTo>
                  <a:pt x="1088" y="3661"/>
                </a:lnTo>
                <a:lnTo>
                  <a:pt x="1193" y="3603"/>
                </a:lnTo>
                <a:lnTo>
                  <a:pt x="1301" y="3549"/>
                </a:lnTo>
                <a:lnTo>
                  <a:pt x="1414" y="3500"/>
                </a:lnTo>
                <a:lnTo>
                  <a:pt x="1360" y="3359"/>
                </a:lnTo>
                <a:lnTo>
                  <a:pt x="1311" y="3211"/>
                </a:lnTo>
                <a:lnTo>
                  <a:pt x="1272" y="3061"/>
                </a:lnTo>
                <a:lnTo>
                  <a:pt x="1240" y="2906"/>
                </a:lnTo>
                <a:lnTo>
                  <a:pt x="1215" y="2748"/>
                </a:lnTo>
                <a:lnTo>
                  <a:pt x="1199" y="2585"/>
                </a:lnTo>
                <a:lnTo>
                  <a:pt x="1190" y="2422"/>
                </a:lnTo>
                <a:lnTo>
                  <a:pt x="300" y="2422"/>
                </a:lnTo>
                <a:close/>
                <a:moveTo>
                  <a:pt x="3099" y="1374"/>
                </a:moveTo>
                <a:lnTo>
                  <a:pt x="2961" y="1419"/>
                </a:lnTo>
                <a:lnTo>
                  <a:pt x="2817" y="1454"/>
                </a:lnTo>
                <a:lnTo>
                  <a:pt x="2673" y="1483"/>
                </a:lnTo>
                <a:lnTo>
                  <a:pt x="2524" y="1501"/>
                </a:lnTo>
                <a:lnTo>
                  <a:pt x="2373" y="1510"/>
                </a:lnTo>
                <a:lnTo>
                  <a:pt x="2373" y="2270"/>
                </a:lnTo>
                <a:lnTo>
                  <a:pt x="3260" y="2270"/>
                </a:lnTo>
                <a:lnTo>
                  <a:pt x="3253" y="2113"/>
                </a:lnTo>
                <a:lnTo>
                  <a:pt x="3237" y="1958"/>
                </a:lnTo>
                <a:lnTo>
                  <a:pt x="3213" y="1808"/>
                </a:lnTo>
                <a:lnTo>
                  <a:pt x="3183" y="1659"/>
                </a:lnTo>
                <a:lnTo>
                  <a:pt x="3145" y="1514"/>
                </a:lnTo>
                <a:lnTo>
                  <a:pt x="3099" y="1374"/>
                </a:lnTo>
                <a:close/>
                <a:moveTo>
                  <a:pt x="1500" y="1374"/>
                </a:moveTo>
                <a:lnTo>
                  <a:pt x="1454" y="1514"/>
                </a:lnTo>
                <a:lnTo>
                  <a:pt x="1416" y="1659"/>
                </a:lnTo>
                <a:lnTo>
                  <a:pt x="1386" y="1808"/>
                </a:lnTo>
                <a:lnTo>
                  <a:pt x="1362" y="1958"/>
                </a:lnTo>
                <a:lnTo>
                  <a:pt x="1346" y="2113"/>
                </a:lnTo>
                <a:lnTo>
                  <a:pt x="1339" y="2270"/>
                </a:lnTo>
                <a:lnTo>
                  <a:pt x="2226" y="2270"/>
                </a:lnTo>
                <a:lnTo>
                  <a:pt x="2226" y="1510"/>
                </a:lnTo>
                <a:lnTo>
                  <a:pt x="2099" y="1502"/>
                </a:lnTo>
                <a:lnTo>
                  <a:pt x="1974" y="1489"/>
                </a:lnTo>
                <a:lnTo>
                  <a:pt x="1853" y="1469"/>
                </a:lnTo>
                <a:lnTo>
                  <a:pt x="1732" y="1444"/>
                </a:lnTo>
                <a:lnTo>
                  <a:pt x="1615" y="1411"/>
                </a:lnTo>
                <a:lnTo>
                  <a:pt x="1500" y="1374"/>
                </a:lnTo>
                <a:close/>
                <a:moveTo>
                  <a:pt x="3792" y="990"/>
                </a:moveTo>
                <a:lnTo>
                  <a:pt x="3689" y="1067"/>
                </a:lnTo>
                <a:lnTo>
                  <a:pt x="3581" y="1140"/>
                </a:lnTo>
                <a:lnTo>
                  <a:pt x="3472" y="1207"/>
                </a:lnTo>
                <a:lnTo>
                  <a:pt x="3356" y="1267"/>
                </a:lnTo>
                <a:lnTo>
                  <a:pt x="3238" y="1322"/>
                </a:lnTo>
                <a:lnTo>
                  <a:pt x="3280" y="1449"/>
                </a:lnTo>
                <a:lnTo>
                  <a:pt x="3315" y="1580"/>
                </a:lnTo>
                <a:lnTo>
                  <a:pt x="3346" y="1712"/>
                </a:lnTo>
                <a:lnTo>
                  <a:pt x="3371" y="1848"/>
                </a:lnTo>
                <a:lnTo>
                  <a:pt x="3390" y="1986"/>
                </a:lnTo>
                <a:lnTo>
                  <a:pt x="3402" y="2128"/>
                </a:lnTo>
                <a:lnTo>
                  <a:pt x="3409" y="2270"/>
                </a:lnTo>
                <a:lnTo>
                  <a:pt x="4299" y="2270"/>
                </a:lnTo>
                <a:lnTo>
                  <a:pt x="4288" y="2137"/>
                </a:lnTo>
                <a:lnTo>
                  <a:pt x="4272" y="2007"/>
                </a:lnTo>
                <a:lnTo>
                  <a:pt x="4246" y="1879"/>
                </a:lnTo>
                <a:lnTo>
                  <a:pt x="4214" y="1755"/>
                </a:lnTo>
                <a:lnTo>
                  <a:pt x="4174" y="1633"/>
                </a:lnTo>
                <a:lnTo>
                  <a:pt x="4126" y="1516"/>
                </a:lnTo>
                <a:lnTo>
                  <a:pt x="4072" y="1402"/>
                </a:lnTo>
                <a:lnTo>
                  <a:pt x="4011" y="1292"/>
                </a:lnTo>
                <a:lnTo>
                  <a:pt x="3945" y="1186"/>
                </a:lnTo>
                <a:lnTo>
                  <a:pt x="3871" y="1085"/>
                </a:lnTo>
                <a:lnTo>
                  <a:pt x="3792" y="990"/>
                </a:lnTo>
                <a:close/>
                <a:moveTo>
                  <a:pt x="806" y="990"/>
                </a:moveTo>
                <a:lnTo>
                  <a:pt x="727" y="1085"/>
                </a:lnTo>
                <a:lnTo>
                  <a:pt x="654" y="1186"/>
                </a:lnTo>
                <a:lnTo>
                  <a:pt x="587" y="1292"/>
                </a:lnTo>
                <a:lnTo>
                  <a:pt x="525" y="1402"/>
                </a:lnTo>
                <a:lnTo>
                  <a:pt x="471" y="1516"/>
                </a:lnTo>
                <a:lnTo>
                  <a:pt x="425" y="1633"/>
                </a:lnTo>
                <a:lnTo>
                  <a:pt x="385" y="1755"/>
                </a:lnTo>
                <a:lnTo>
                  <a:pt x="352" y="1879"/>
                </a:lnTo>
                <a:lnTo>
                  <a:pt x="327" y="2007"/>
                </a:lnTo>
                <a:lnTo>
                  <a:pt x="309" y="2137"/>
                </a:lnTo>
                <a:lnTo>
                  <a:pt x="300" y="2270"/>
                </a:lnTo>
                <a:lnTo>
                  <a:pt x="1190" y="2270"/>
                </a:lnTo>
                <a:lnTo>
                  <a:pt x="1197" y="2128"/>
                </a:lnTo>
                <a:lnTo>
                  <a:pt x="1209" y="1986"/>
                </a:lnTo>
                <a:lnTo>
                  <a:pt x="1228" y="1848"/>
                </a:lnTo>
                <a:lnTo>
                  <a:pt x="1253" y="1712"/>
                </a:lnTo>
                <a:lnTo>
                  <a:pt x="1282" y="1580"/>
                </a:lnTo>
                <a:lnTo>
                  <a:pt x="1319" y="1449"/>
                </a:lnTo>
                <a:lnTo>
                  <a:pt x="1361" y="1322"/>
                </a:lnTo>
                <a:lnTo>
                  <a:pt x="1243" y="1267"/>
                </a:lnTo>
                <a:lnTo>
                  <a:pt x="1127" y="1207"/>
                </a:lnTo>
                <a:lnTo>
                  <a:pt x="1016" y="1140"/>
                </a:lnTo>
                <a:lnTo>
                  <a:pt x="910" y="1067"/>
                </a:lnTo>
                <a:lnTo>
                  <a:pt x="806" y="990"/>
                </a:lnTo>
                <a:close/>
                <a:moveTo>
                  <a:pt x="2627" y="334"/>
                </a:moveTo>
                <a:lnTo>
                  <a:pt x="2724" y="437"/>
                </a:lnTo>
                <a:lnTo>
                  <a:pt x="2814" y="547"/>
                </a:lnTo>
                <a:lnTo>
                  <a:pt x="2901" y="663"/>
                </a:lnTo>
                <a:lnTo>
                  <a:pt x="2979" y="785"/>
                </a:lnTo>
                <a:lnTo>
                  <a:pt x="3054" y="912"/>
                </a:lnTo>
                <a:lnTo>
                  <a:pt x="3121" y="1045"/>
                </a:lnTo>
                <a:lnTo>
                  <a:pt x="3183" y="1182"/>
                </a:lnTo>
                <a:lnTo>
                  <a:pt x="3291" y="1133"/>
                </a:lnTo>
                <a:lnTo>
                  <a:pt x="3396" y="1078"/>
                </a:lnTo>
                <a:lnTo>
                  <a:pt x="3498" y="1016"/>
                </a:lnTo>
                <a:lnTo>
                  <a:pt x="3596" y="951"/>
                </a:lnTo>
                <a:lnTo>
                  <a:pt x="3691" y="879"/>
                </a:lnTo>
                <a:lnTo>
                  <a:pt x="3603" y="797"/>
                </a:lnTo>
                <a:lnTo>
                  <a:pt x="3510" y="721"/>
                </a:lnTo>
                <a:lnTo>
                  <a:pt x="3412" y="650"/>
                </a:lnTo>
                <a:lnTo>
                  <a:pt x="3311" y="586"/>
                </a:lnTo>
                <a:lnTo>
                  <a:pt x="3206" y="526"/>
                </a:lnTo>
                <a:lnTo>
                  <a:pt x="3096" y="474"/>
                </a:lnTo>
                <a:lnTo>
                  <a:pt x="2984" y="428"/>
                </a:lnTo>
                <a:lnTo>
                  <a:pt x="2868" y="389"/>
                </a:lnTo>
                <a:lnTo>
                  <a:pt x="2749" y="358"/>
                </a:lnTo>
                <a:lnTo>
                  <a:pt x="2627" y="334"/>
                </a:lnTo>
                <a:close/>
                <a:moveTo>
                  <a:pt x="1970" y="334"/>
                </a:moveTo>
                <a:lnTo>
                  <a:pt x="1849" y="358"/>
                </a:lnTo>
                <a:lnTo>
                  <a:pt x="1731" y="389"/>
                </a:lnTo>
                <a:lnTo>
                  <a:pt x="1614" y="429"/>
                </a:lnTo>
                <a:lnTo>
                  <a:pt x="1501" y="474"/>
                </a:lnTo>
                <a:lnTo>
                  <a:pt x="1393" y="526"/>
                </a:lnTo>
                <a:lnTo>
                  <a:pt x="1288" y="586"/>
                </a:lnTo>
                <a:lnTo>
                  <a:pt x="1186" y="651"/>
                </a:lnTo>
                <a:lnTo>
                  <a:pt x="1089" y="721"/>
                </a:lnTo>
                <a:lnTo>
                  <a:pt x="996" y="799"/>
                </a:lnTo>
                <a:lnTo>
                  <a:pt x="908" y="881"/>
                </a:lnTo>
                <a:lnTo>
                  <a:pt x="1003" y="951"/>
                </a:lnTo>
                <a:lnTo>
                  <a:pt x="1101" y="1016"/>
                </a:lnTo>
                <a:lnTo>
                  <a:pt x="1203" y="1078"/>
                </a:lnTo>
                <a:lnTo>
                  <a:pt x="1308" y="1133"/>
                </a:lnTo>
                <a:lnTo>
                  <a:pt x="1416" y="1183"/>
                </a:lnTo>
                <a:lnTo>
                  <a:pt x="1478" y="1045"/>
                </a:lnTo>
                <a:lnTo>
                  <a:pt x="1545" y="912"/>
                </a:lnTo>
                <a:lnTo>
                  <a:pt x="1618" y="785"/>
                </a:lnTo>
                <a:lnTo>
                  <a:pt x="1698" y="663"/>
                </a:lnTo>
                <a:lnTo>
                  <a:pt x="1783" y="547"/>
                </a:lnTo>
                <a:lnTo>
                  <a:pt x="1874" y="437"/>
                </a:lnTo>
                <a:lnTo>
                  <a:pt x="1970" y="334"/>
                </a:lnTo>
                <a:close/>
                <a:moveTo>
                  <a:pt x="2373" y="307"/>
                </a:moveTo>
                <a:lnTo>
                  <a:pt x="2373" y="1359"/>
                </a:lnTo>
                <a:lnTo>
                  <a:pt x="2512" y="1350"/>
                </a:lnTo>
                <a:lnTo>
                  <a:pt x="2649" y="1332"/>
                </a:lnTo>
                <a:lnTo>
                  <a:pt x="2784" y="1308"/>
                </a:lnTo>
                <a:lnTo>
                  <a:pt x="2915" y="1276"/>
                </a:lnTo>
                <a:lnTo>
                  <a:pt x="3044" y="1234"/>
                </a:lnTo>
                <a:lnTo>
                  <a:pt x="2990" y="1113"/>
                </a:lnTo>
                <a:lnTo>
                  <a:pt x="2930" y="996"/>
                </a:lnTo>
                <a:lnTo>
                  <a:pt x="2866" y="882"/>
                </a:lnTo>
                <a:lnTo>
                  <a:pt x="2795" y="774"/>
                </a:lnTo>
                <a:lnTo>
                  <a:pt x="2721" y="669"/>
                </a:lnTo>
                <a:lnTo>
                  <a:pt x="2642" y="571"/>
                </a:lnTo>
                <a:lnTo>
                  <a:pt x="2559" y="477"/>
                </a:lnTo>
                <a:lnTo>
                  <a:pt x="2473" y="389"/>
                </a:lnTo>
                <a:lnTo>
                  <a:pt x="2381" y="307"/>
                </a:lnTo>
                <a:lnTo>
                  <a:pt x="2373" y="307"/>
                </a:lnTo>
                <a:close/>
                <a:moveTo>
                  <a:pt x="2217" y="307"/>
                </a:moveTo>
                <a:lnTo>
                  <a:pt x="2126" y="389"/>
                </a:lnTo>
                <a:lnTo>
                  <a:pt x="2039" y="477"/>
                </a:lnTo>
                <a:lnTo>
                  <a:pt x="1956" y="571"/>
                </a:lnTo>
                <a:lnTo>
                  <a:pt x="1877" y="669"/>
                </a:lnTo>
                <a:lnTo>
                  <a:pt x="1802" y="774"/>
                </a:lnTo>
                <a:lnTo>
                  <a:pt x="1733" y="882"/>
                </a:lnTo>
                <a:lnTo>
                  <a:pt x="1669" y="996"/>
                </a:lnTo>
                <a:lnTo>
                  <a:pt x="1609" y="1113"/>
                </a:lnTo>
                <a:lnTo>
                  <a:pt x="1555" y="1234"/>
                </a:lnTo>
                <a:lnTo>
                  <a:pt x="1684" y="1276"/>
                </a:lnTo>
                <a:lnTo>
                  <a:pt x="1815" y="1308"/>
                </a:lnTo>
                <a:lnTo>
                  <a:pt x="1950" y="1332"/>
                </a:lnTo>
                <a:lnTo>
                  <a:pt x="2086" y="1350"/>
                </a:lnTo>
                <a:lnTo>
                  <a:pt x="2226" y="1359"/>
                </a:lnTo>
                <a:lnTo>
                  <a:pt x="2226" y="307"/>
                </a:lnTo>
                <a:lnTo>
                  <a:pt x="2217" y="307"/>
                </a:lnTo>
                <a:close/>
                <a:moveTo>
                  <a:pt x="2299" y="0"/>
                </a:moveTo>
                <a:lnTo>
                  <a:pt x="2445" y="5"/>
                </a:lnTo>
                <a:lnTo>
                  <a:pt x="2588" y="20"/>
                </a:lnTo>
                <a:lnTo>
                  <a:pt x="2728" y="42"/>
                </a:lnTo>
                <a:lnTo>
                  <a:pt x="2866" y="72"/>
                </a:lnTo>
                <a:lnTo>
                  <a:pt x="3000" y="112"/>
                </a:lnTo>
                <a:lnTo>
                  <a:pt x="3130" y="158"/>
                </a:lnTo>
                <a:lnTo>
                  <a:pt x="3257" y="213"/>
                </a:lnTo>
                <a:lnTo>
                  <a:pt x="3380" y="276"/>
                </a:lnTo>
                <a:lnTo>
                  <a:pt x="3498" y="344"/>
                </a:lnTo>
                <a:lnTo>
                  <a:pt x="3613" y="420"/>
                </a:lnTo>
                <a:lnTo>
                  <a:pt x="3722" y="504"/>
                </a:lnTo>
                <a:lnTo>
                  <a:pt x="3827" y="593"/>
                </a:lnTo>
                <a:lnTo>
                  <a:pt x="3925" y="687"/>
                </a:lnTo>
                <a:lnTo>
                  <a:pt x="4018" y="788"/>
                </a:lnTo>
                <a:lnTo>
                  <a:pt x="4106" y="894"/>
                </a:lnTo>
                <a:lnTo>
                  <a:pt x="4186" y="1006"/>
                </a:lnTo>
                <a:lnTo>
                  <a:pt x="4261" y="1122"/>
                </a:lnTo>
                <a:lnTo>
                  <a:pt x="4329" y="1243"/>
                </a:lnTo>
                <a:lnTo>
                  <a:pt x="4391" y="1368"/>
                </a:lnTo>
                <a:lnTo>
                  <a:pt x="4443" y="1498"/>
                </a:lnTo>
                <a:lnTo>
                  <a:pt x="4490" y="1632"/>
                </a:lnTo>
                <a:lnTo>
                  <a:pt x="4528" y="1769"/>
                </a:lnTo>
                <a:lnTo>
                  <a:pt x="4559" y="1909"/>
                </a:lnTo>
                <a:lnTo>
                  <a:pt x="4580" y="2052"/>
                </a:lnTo>
                <a:lnTo>
                  <a:pt x="4594" y="2197"/>
                </a:lnTo>
                <a:lnTo>
                  <a:pt x="4598" y="2346"/>
                </a:lnTo>
                <a:lnTo>
                  <a:pt x="4594" y="2495"/>
                </a:lnTo>
                <a:lnTo>
                  <a:pt x="4580" y="2639"/>
                </a:lnTo>
                <a:lnTo>
                  <a:pt x="4559" y="2784"/>
                </a:lnTo>
                <a:lnTo>
                  <a:pt x="4528" y="2924"/>
                </a:lnTo>
                <a:lnTo>
                  <a:pt x="4490" y="3061"/>
                </a:lnTo>
                <a:lnTo>
                  <a:pt x="4443" y="3193"/>
                </a:lnTo>
                <a:lnTo>
                  <a:pt x="4391" y="3323"/>
                </a:lnTo>
                <a:lnTo>
                  <a:pt x="4329" y="3448"/>
                </a:lnTo>
                <a:lnTo>
                  <a:pt x="4261" y="3569"/>
                </a:lnTo>
                <a:lnTo>
                  <a:pt x="4186" y="3685"/>
                </a:lnTo>
                <a:lnTo>
                  <a:pt x="4106" y="3797"/>
                </a:lnTo>
                <a:lnTo>
                  <a:pt x="4018" y="3904"/>
                </a:lnTo>
                <a:lnTo>
                  <a:pt x="3925" y="4004"/>
                </a:lnTo>
                <a:lnTo>
                  <a:pt x="3827" y="4099"/>
                </a:lnTo>
                <a:lnTo>
                  <a:pt x="3722" y="4189"/>
                </a:lnTo>
                <a:lnTo>
                  <a:pt x="3613" y="4271"/>
                </a:lnTo>
                <a:lnTo>
                  <a:pt x="3498" y="4347"/>
                </a:lnTo>
                <a:lnTo>
                  <a:pt x="3380" y="4417"/>
                </a:lnTo>
                <a:lnTo>
                  <a:pt x="3257" y="4479"/>
                </a:lnTo>
                <a:lnTo>
                  <a:pt x="3130" y="4533"/>
                </a:lnTo>
                <a:lnTo>
                  <a:pt x="3000" y="4581"/>
                </a:lnTo>
                <a:lnTo>
                  <a:pt x="2866" y="4619"/>
                </a:lnTo>
                <a:lnTo>
                  <a:pt x="2728" y="4651"/>
                </a:lnTo>
                <a:lnTo>
                  <a:pt x="2588" y="4673"/>
                </a:lnTo>
                <a:lnTo>
                  <a:pt x="2445" y="4686"/>
                </a:lnTo>
                <a:lnTo>
                  <a:pt x="2299" y="4691"/>
                </a:lnTo>
                <a:lnTo>
                  <a:pt x="2154" y="4686"/>
                </a:lnTo>
                <a:lnTo>
                  <a:pt x="2011" y="4673"/>
                </a:lnTo>
                <a:lnTo>
                  <a:pt x="1871" y="4651"/>
                </a:lnTo>
                <a:lnTo>
                  <a:pt x="1733" y="4619"/>
                </a:lnTo>
                <a:lnTo>
                  <a:pt x="1599" y="4581"/>
                </a:lnTo>
                <a:lnTo>
                  <a:pt x="1468" y="4533"/>
                </a:lnTo>
                <a:lnTo>
                  <a:pt x="1341" y="4479"/>
                </a:lnTo>
                <a:lnTo>
                  <a:pt x="1218" y="4417"/>
                </a:lnTo>
                <a:lnTo>
                  <a:pt x="1099" y="4347"/>
                </a:lnTo>
                <a:lnTo>
                  <a:pt x="986" y="4271"/>
                </a:lnTo>
                <a:lnTo>
                  <a:pt x="876" y="4189"/>
                </a:lnTo>
                <a:lnTo>
                  <a:pt x="772" y="4099"/>
                </a:lnTo>
                <a:lnTo>
                  <a:pt x="673" y="4004"/>
                </a:lnTo>
                <a:lnTo>
                  <a:pt x="581" y="3904"/>
                </a:lnTo>
                <a:lnTo>
                  <a:pt x="493" y="3797"/>
                </a:lnTo>
                <a:lnTo>
                  <a:pt x="411" y="3685"/>
                </a:lnTo>
                <a:lnTo>
                  <a:pt x="337" y="3569"/>
                </a:lnTo>
                <a:lnTo>
                  <a:pt x="270" y="3448"/>
                </a:lnTo>
                <a:lnTo>
                  <a:pt x="208" y="3323"/>
                </a:lnTo>
                <a:lnTo>
                  <a:pt x="154" y="3193"/>
                </a:lnTo>
                <a:lnTo>
                  <a:pt x="109" y="3061"/>
                </a:lnTo>
                <a:lnTo>
                  <a:pt x="71" y="2924"/>
                </a:lnTo>
                <a:lnTo>
                  <a:pt x="40" y="2784"/>
                </a:lnTo>
                <a:lnTo>
                  <a:pt x="19" y="2639"/>
                </a:lnTo>
                <a:lnTo>
                  <a:pt x="5" y="2495"/>
                </a:lnTo>
                <a:lnTo>
                  <a:pt x="0" y="2346"/>
                </a:lnTo>
                <a:lnTo>
                  <a:pt x="5" y="2197"/>
                </a:lnTo>
                <a:lnTo>
                  <a:pt x="19" y="2052"/>
                </a:lnTo>
                <a:lnTo>
                  <a:pt x="40" y="1909"/>
                </a:lnTo>
                <a:lnTo>
                  <a:pt x="71" y="1769"/>
                </a:lnTo>
                <a:lnTo>
                  <a:pt x="109" y="1632"/>
                </a:lnTo>
                <a:lnTo>
                  <a:pt x="154" y="1498"/>
                </a:lnTo>
                <a:lnTo>
                  <a:pt x="208" y="1368"/>
                </a:lnTo>
                <a:lnTo>
                  <a:pt x="270" y="1243"/>
                </a:lnTo>
                <a:lnTo>
                  <a:pt x="337" y="1122"/>
                </a:lnTo>
                <a:lnTo>
                  <a:pt x="411" y="1006"/>
                </a:lnTo>
                <a:lnTo>
                  <a:pt x="493" y="894"/>
                </a:lnTo>
                <a:lnTo>
                  <a:pt x="581" y="788"/>
                </a:lnTo>
                <a:lnTo>
                  <a:pt x="673" y="687"/>
                </a:lnTo>
                <a:lnTo>
                  <a:pt x="772" y="593"/>
                </a:lnTo>
                <a:lnTo>
                  <a:pt x="876" y="504"/>
                </a:lnTo>
                <a:lnTo>
                  <a:pt x="986" y="420"/>
                </a:lnTo>
                <a:lnTo>
                  <a:pt x="1099" y="344"/>
                </a:lnTo>
                <a:lnTo>
                  <a:pt x="1218" y="276"/>
                </a:lnTo>
                <a:lnTo>
                  <a:pt x="1341" y="213"/>
                </a:lnTo>
                <a:lnTo>
                  <a:pt x="1468" y="158"/>
                </a:lnTo>
                <a:lnTo>
                  <a:pt x="1599" y="112"/>
                </a:lnTo>
                <a:lnTo>
                  <a:pt x="1733" y="72"/>
                </a:lnTo>
                <a:lnTo>
                  <a:pt x="1871" y="42"/>
                </a:lnTo>
                <a:lnTo>
                  <a:pt x="2011" y="20"/>
                </a:lnTo>
                <a:lnTo>
                  <a:pt x="2154" y="5"/>
                </a:lnTo>
                <a:lnTo>
                  <a:pt x="2299" y="0"/>
                </a:lnTo>
                <a:close/>
              </a:path>
            </a:pathLst>
          </a:custGeom>
          <a:solidFill>
            <a:schemeClr val="tx2">
              <a:lumMod val="90000"/>
              <a:lumOff val="10000"/>
            </a:schemeClr>
          </a:solidFill>
          <a:ln w="0">
            <a:noFill/>
            <a:prstDash val="solid"/>
            <a:round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s-SV" sz="900"/>
          </a:p>
        </p:txBody>
      </p:sp>
      <p:grpSp>
        <p:nvGrpSpPr>
          <p:cNvPr id="11" name="Group 9"/>
          <p:cNvGrpSpPr>
            <a:grpSpLocks noChangeAspect="1"/>
          </p:cNvGrpSpPr>
          <p:nvPr/>
        </p:nvGrpSpPr>
        <p:grpSpPr bwMode="auto">
          <a:xfrm>
            <a:off x="4762353" y="3391713"/>
            <a:ext cx="366152" cy="362747"/>
            <a:chOff x="10289" y="1489"/>
            <a:chExt cx="1613" cy="1598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10289" y="1639"/>
              <a:ext cx="1468" cy="1448"/>
            </a:xfrm>
            <a:custGeom>
              <a:avLst/>
              <a:gdLst>
                <a:gd name="T0" fmla="*/ 244 w 2937"/>
                <a:gd name="T1" fmla="*/ 1258 h 2896"/>
                <a:gd name="T2" fmla="*/ 208 w 2937"/>
                <a:gd name="T3" fmla="*/ 1302 h 2896"/>
                <a:gd name="T4" fmla="*/ 203 w 2937"/>
                <a:gd name="T5" fmla="*/ 1359 h 2896"/>
                <a:gd name="T6" fmla="*/ 231 w 2937"/>
                <a:gd name="T7" fmla="*/ 1411 h 2896"/>
                <a:gd name="T8" fmla="*/ 1546 w 2937"/>
                <a:gd name="T9" fmla="*/ 2689 h 2896"/>
                <a:gd name="T10" fmla="*/ 1594 w 2937"/>
                <a:gd name="T11" fmla="*/ 2696 h 2896"/>
                <a:gd name="T12" fmla="*/ 1642 w 2937"/>
                <a:gd name="T13" fmla="*/ 2679 h 2896"/>
                <a:gd name="T14" fmla="*/ 1679 w 2937"/>
                <a:gd name="T15" fmla="*/ 2633 h 2896"/>
                <a:gd name="T16" fmla="*/ 2034 w 2937"/>
                <a:gd name="T17" fmla="*/ 1339 h 2896"/>
                <a:gd name="T18" fmla="*/ 1854 w 2937"/>
                <a:gd name="T19" fmla="*/ 1220 h 2896"/>
                <a:gd name="T20" fmla="*/ 1673 w 2937"/>
                <a:gd name="T21" fmla="*/ 1146 h 2896"/>
                <a:gd name="T22" fmla="*/ 1492 w 2937"/>
                <a:gd name="T23" fmla="*/ 1105 h 2896"/>
                <a:gd name="T24" fmla="*/ 1311 w 2937"/>
                <a:gd name="T25" fmla="*/ 1080 h 2896"/>
                <a:gd name="T26" fmla="*/ 1129 w 2937"/>
                <a:gd name="T27" fmla="*/ 1055 h 2896"/>
                <a:gd name="T28" fmla="*/ 949 w 2937"/>
                <a:gd name="T29" fmla="*/ 1017 h 2896"/>
                <a:gd name="T30" fmla="*/ 1884 w 2937"/>
                <a:gd name="T31" fmla="*/ 206 h 2896"/>
                <a:gd name="T32" fmla="*/ 1718 w 2937"/>
                <a:gd name="T33" fmla="*/ 369 h 2896"/>
                <a:gd name="T34" fmla="*/ 1718 w 2937"/>
                <a:gd name="T35" fmla="*/ 414 h 2896"/>
                <a:gd name="T36" fmla="*/ 1045 w 2937"/>
                <a:gd name="T37" fmla="*/ 938 h 2896"/>
                <a:gd name="T38" fmla="*/ 1306 w 2937"/>
                <a:gd name="T39" fmla="*/ 978 h 2896"/>
                <a:gd name="T40" fmla="*/ 1477 w 2937"/>
                <a:gd name="T41" fmla="*/ 1001 h 2896"/>
                <a:gd name="T42" fmla="*/ 1652 w 2937"/>
                <a:gd name="T43" fmla="*/ 1037 h 2896"/>
                <a:gd name="T44" fmla="*/ 1831 w 2937"/>
                <a:gd name="T45" fmla="*/ 1099 h 2896"/>
                <a:gd name="T46" fmla="*/ 2014 w 2937"/>
                <a:gd name="T47" fmla="*/ 1199 h 2896"/>
                <a:gd name="T48" fmla="*/ 2196 w 2937"/>
                <a:gd name="T49" fmla="*/ 1349 h 2896"/>
                <a:gd name="T50" fmla="*/ 2520 w 2937"/>
                <a:gd name="T51" fmla="*/ 1207 h 2896"/>
                <a:gd name="T52" fmla="*/ 2564 w 2937"/>
                <a:gd name="T53" fmla="*/ 1207 h 2896"/>
                <a:gd name="T54" fmla="*/ 2731 w 2937"/>
                <a:gd name="T55" fmla="*/ 1044 h 2896"/>
                <a:gd name="T56" fmla="*/ 2731 w 2937"/>
                <a:gd name="T57" fmla="*/ 999 h 2896"/>
                <a:gd name="T58" fmla="*/ 1928 w 2937"/>
                <a:gd name="T59" fmla="*/ 206 h 2896"/>
                <a:gd name="T60" fmla="*/ 1907 w 2937"/>
                <a:gd name="T61" fmla="*/ 0 h 2896"/>
                <a:gd name="T62" fmla="*/ 2003 w 2937"/>
                <a:gd name="T63" fmla="*/ 20 h 2896"/>
                <a:gd name="T64" fmla="*/ 2085 w 2937"/>
                <a:gd name="T65" fmla="*/ 74 h 2896"/>
                <a:gd name="T66" fmla="*/ 2904 w 2937"/>
                <a:gd name="T67" fmla="*/ 897 h 2896"/>
                <a:gd name="T68" fmla="*/ 2935 w 2937"/>
                <a:gd name="T69" fmla="*/ 989 h 2896"/>
                <a:gd name="T70" fmla="*/ 2928 w 2937"/>
                <a:gd name="T71" fmla="*/ 1087 h 2896"/>
                <a:gd name="T72" fmla="*/ 2885 w 2937"/>
                <a:gd name="T73" fmla="*/ 1174 h 2896"/>
                <a:gd name="T74" fmla="*/ 2695 w 2937"/>
                <a:gd name="T75" fmla="*/ 1361 h 2896"/>
                <a:gd name="T76" fmla="*/ 2608 w 2937"/>
                <a:gd name="T77" fmla="*/ 1403 h 2896"/>
                <a:gd name="T78" fmla="*/ 2506 w 2937"/>
                <a:gd name="T79" fmla="*/ 1410 h 2896"/>
                <a:gd name="T80" fmla="*/ 2405 w 2937"/>
                <a:gd name="T81" fmla="*/ 1372 h 2896"/>
                <a:gd name="T82" fmla="*/ 1830 w 2937"/>
                <a:gd name="T83" fmla="*/ 2773 h 2896"/>
                <a:gd name="T84" fmla="*/ 1750 w 2937"/>
                <a:gd name="T85" fmla="*/ 2848 h 2896"/>
                <a:gd name="T86" fmla="*/ 1647 w 2937"/>
                <a:gd name="T87" fmla="*/ 2890 h 2896"/>
                <a:gd name="T88" fmla="*/ 1583 w 2937"/>
                <a:gd name="T89" fmla="*/ 2896 h 2896"/>
                <a:gd name="T90" fmla="*/ 1538 w 2937"/>
                <a:gd name="T91" fmla="*/ 2892 h 2896"/>
                <a:gd name="T92" fmla="*/ 1432 w 2937"/>
                <a:gd name="T93" fmla="*/ 2856 h 2896"/>
                <a:gd name="T94" fmla="*/ 89 w 2937"/>
                <a:gd name="T95" fmla="*/ 1552 h 2896"/>
                <a:gd name="T96" fmla="*/ 26 w 2937"/>
                <a:gd name="T97" fmla="*/ 1462 h 2896"/>
                <a:gd name="T98" fmla="*/ 0 w 2937"/>
                <a:gd name="T99" fmla="*/ 1357 h 2896"/>
                <a:gd name="T100" fmla="*/ 13 w 2937"/>
                <a:gd name="T101" fmla="*/ 1248 h 2896"/>
                <a:gd name="T102" fmla="*/ 65 w 2937"/>
                <a:gd name="T103" fmla="*/ 1153 h 2896"/>
                <a:gd name="T104" fmla="*/ 147 w 2937"/>
                <a:gd name="T105" fmla="*/ 1083 h 2896"/>
                <a:gd name="T106" fmla="*/ 1533 w 2937"/>
                <a:gd name="T107" fmla="*/ 492 h 2896"/>
                <a:gd name="T108" fmla="*/ 1512 w 2937"/>
                <a:gd name="T109" fmla="*/ 391 h 2896"/>
                <a:gd name="T110" fmla="*/ 1530 w 2937"/>
                <a:gd name="T111" fmla="*/ 295 h 2896"/>
                <a:gd name="T112" fmla="*/ 1585 w 2937"/>
                <a:gd name="T113" fmla="*/ 215 h 2896"/>
                <a:gd name="T114" fmla="*/ 1780 w 2937"/>
                <a:gd name="T115" fmla="*/ 34 h 2896"/>
                <a:gd name="T116" fmla="*/ 1873 w 2937"/>
                <a:gd name="T117" fmla="*/ 2 h 2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37" h="2896">
                  <a:moveTo>
                    <a:pt x="888" y="1000"/>
                  </a:moveTo>
                  <a:lnTo>
                    <a:pt x="262" y="1248"/>
                  </a:lnTo>
                  <a:lnTo>
                    <a:pt x="244" y="1258"/>
                  </a:lnTo>
                  <a:lnTo>
                    <a:pt x="229" y="1271"/>
                  </a:lnTo>
                  <a:lnTo>
                    <a:pt x="218" y="1285"/>
                  </a:lnTo>
                  <a:lnTo>
                    <a:pt x="208" y="1302"/>
                  </a:lnTo>
                  <a:lnTo>
                    <a:pt x="202" y="1321"/>
                  </a:lnTo>
                  <a:lnTo>
                    <a:pt x="201" y="1341"/>
                  </a:lnTo>
                  <a:lnTo>
                    <a:pt x="203" y="1359"/>
                  </a:lnTo>
                  <a:lnTo>
                    <a:pt x="208" y="1378"/>
                  </a:lnTo>
                  <a:lnTo>
                    <a:pt x="218" y="1395"/>
                  </a:lnTo>
                  <a:lnTo>
                    <a:pt x="231" y="1411"/>
                  </a:lnTo>
                  <a:lnTo>
                    <a:pt x="1514" y="2668"/>
                  </a:lnTo>
                  <a:lnTo>
                    <a:pt x="1528" y="2680"/>
                  </a:lnTo>
                  <a:lnTo>
                    <a:pt x="1546" y="2689"/>
                  </a:lnTo>
                  <a:lnTo>
                    <a:pt x="1563" y="2694"/>
                  </a:lnTo>
                  <a:lnTo>
                    <a:pt x="1582" y="2696"/>
                  </a:lnTo>
                  <a:lnTo>
                    <a:pt x="1594" y="2696"/>
                  </a:lnTo>
                  <a:lnTo>
                    <a:pt x="1606" y="2694"/>
                  </a:lnTo>
                  <a:lnTo>
                    <a:pt x="1625" y="2688"/>
                  </a:lnTo>
                  <a:lnTo>
                    <a:pt x="1642" y="2679"/>
                  </a:lnTo>
                  <a:lnTo>
                    <a:pt x="1657" y="2667"/>
                  </a:lnTo>
                  <a:lnTo>
                    <a:pt x="1669" y="2650"/>
                  </a:lnTo>
                  <a:lnTo>
                    <a:pt x="1679" y="2633"/>
                  </a:lnTo>
                  <a:lnTo>
                    <a:pt x="2155" y="1451"/>
                  </a:lnTo>
                  <a:lnTo>
                    <a:pt x="2095" y="1391"/>
                  </a:lnTo>
                  <a:lnTo>
                    <a:pt x="2034" y="1339"/>
                  </a:lnTo>
                  <a:lnTo>
                    <a:pt x="1975" y="1293"/>
                  </a:lnTo>
                  <a:lnTo>
                    <a:pt x="1914" y="1253"/>
                  </a:lnTo>
                  <a:lnTo>
                    <a:pt x="1854" y="1220"/>
                  </a:lnTo>
                  <a:lnTo>
                    <a:pt x="1793" y="1191"/>
                  </a:lnTo>
                  <a:lnTo>
                    <a:pt x="1733" y="1166"/>
                  </a:lnTo>
                  <a:lnTo>
                    <a:pt x="1673" y="1146"/>
                  </a:lnTo>
                  <a:lnTo>
                    <a:pt x="1613" y="1130"/>
                  </a:lnTo>
                  <a:lnTo>
                    <a:pt x="1552" y="1116"/>
                  </a:lnTo>
                  <a:lnTo>
                    <a:pt x="1492" y="1105"/>
                  </a:lnTo>
                  <a:lnTo>
                    <a:pt x="1431" y="1095"/>
                  </a:lnTo>
                  <a:lnTo>
                    <a:pt x="1371" y="1087"/>
                  </a:lnTo>
                  <a:lnTo>
                    <a:pt x="1311" y="1080"/>
                  </a:lnTo>
                  <a:lnTo>
                    <a:pt x="1250" y="1072"/>
                  </a:lnTo>
                  <a:lnTo>
                    <a:pt x="1190" y="1064"/>
                  </a:lnTo>
                  <a:lnTo>
                    <a:pt x="1129" y="1055"/>
                  </a:lnTo>
                  <a:lnTo>
                    <a:pt x="1069" y="1045"/>
                  </a:lnTo>
                  <a:lnTo>
                    <a:pt x="1008" y="1033"/>
                  </a:lnTo>
                  <a:lnTo>
                    <a:pt x="949" y="1017"/>
                  </a:lnTo>
                  <a:lnTo>
                    <a:pt x="888" y="1000"/>
                  </a:lnTo>
                  <a:close/>
                  <a:moveTo>
                    <a:pt x="1898" y="200"/>
                  </a:moveTo>
                  <a:lnTo>
                    <a:pt x="1884" y="206"/>
                  </a:lnTo>
                  <a:lnTo>
                    <a:pt x="1871" y="215"/>
                  </a:lnTo>
                  <a:lnTo>
                    <a:pt x="1727" y="357"/>
                  </a:lnTo>
                  <a:lnTo>
                    <a:pt x="1718" y="369"/>
                  </a:lnTo>
                  <a:lnTo>
                    <a:pt x="1714" y="384"/>
                  </a:lnTo>
                  <a:lnTo>
                    <a:pt x="1714" y="400"/>
                  </a:lnTo>
                  <a:lnTo>
                    <a:pt x="1718" y="414"/>
                  </a:lnTo>
                  <a:lnTo>
                    <a:pt x="1727" y="426"/>
                  </a:lnTo>
                  <a:lnTo>
                    <a:pt x="1900" y="598"/>
                  </a:lnTo>
                  <a:lnTo>
                    <a:pt x="1045" y="938"/>
                  </a:lnTo>
                  <a:lnTo>
                    <a:pt x="1130" y="954"/>
                  </a:lnTo>
                  <a:lnTo>
                    <a:pt x="1218" y="966"/>
                  </a:lnTo>
                  <a:lnTo>
                    <a:pt x="1306" y="978"/>
                  </a:lnTo>
                  <a:lnTo>
                    <a:pt x="1362" y="985"/>
                  </a:lnTo>
                  <a:lnTo>
                    <a:pt x="1419" y="992"/>
                  </a:lnTo>
                  <a:lnTo>
                    <a:pt x="1477" y="1001"/>
                  </a:lnTo>
                  <a:lnTo>
                    <a:pt x="1534" y="1011"/>
                  </a:lnTo>
                  <a:lnTo>
                    <a:pt x="1593" y="1022"/>
                  </a:lnTo>
                  <a:lnTo>
                    <a:pt x="1652" y="1037"/>
                  </a:lnTo>
                  <a:lnTo>
                    <a:pt x="1712" y="1054"/>
                  </a:lnTo>
                  <a:lnTo>
                    <a:pt x="1772" y="1075"/>
                  </a:lnTo>
                  <a:lnTo>
                    <a:pt x="1831" y="1099"/>
                  </a:lnTo>
                  <a:lnTo>
                    <a:pt x="1892" y="1128"/>
                  </a:lnTo>
                  <a:lnTo>
                    <a:pt x="1953" y="1160"/>
                  </a:lnTo>
                  <a:lnTo>
                    <a:pt x="2014" y="1199"/>
                  </a:lnTo>
                  <a:lnTo>
                    <a:pt x="2075" y="1243"/>
                  </a:lnTo>
                  <a:lnTo>
                    <a:pt x="2136" y="1293"/>
                  </a:lnTo>
                  <a:lnTo>
                    <a:pt x="2196" y="1349"/>
                  </a:lnTo>
                  <a:lnTo>
                    <a:pt x="2328" y="1021"/>
                  </a:lnTo>
                  <a:lnTo>
                    <a:pt x="2507" y="1198"/>
                  </a:lnTo>
                  <a:lnTo>
                    <a:pt x="2520" y="1207"/>
                  </a:lnTo>
                  <a:lnTo>
                    <a:pt x="2535" y="1212"/>
                  </a:lnTo>
                  <a:lnTo>
                    <a:pt x="2550" y="1212"/>
                  </a:lnTo>
                  <a:lnTo>
                    <a:pt x="2564" y="1207"/>
                  </a:lnTo>
                  <a:lnTo>
                    <a:pt x="2578" y="1198"/>
                  </a:lnTo>
                  <a:lnTo>
                    <a:pt x="2720" y="1057"/>
                  </a:lnTo>
                  <a:lnTo>
                    <a:pt x="2731" y="1044"/>
                  </a:lnTo>
                  <a:lnTo>
                    <a:pt x="2735" y="1029"/>
                  </a:lnTo>
                  <a:lnTo>
                    <a:pt x="2735" y="1014"/>
                  </a:lnTo>
                  <a:lnTo>
                    <a:pt x="2731" y="999"/>
                  </a:lnTo>
                  <a:lnTo>
                    <a:pt x="2720" y="986"/>
                  </a:lnTo>
                  <a:lnTo>
                    <a:pt x="1942" y="215"/>
                  </a:lnTo>
                  <a:lnTo>
                    <a:pt x="1928" y="206"/>
                  </a:lnTo>
                  <a:lnTo>
                    <a:pt x="1914" y="200"/>
                  </a:lnTo>
                  <a:lnTo>
                    <a:pt x="1898" y="200"/>
                  </a:lnTo>
                  <a:close/>
                  <a:moveTo>
                    <a:pt x="1907" y="0"/>
                  </a:moveTo>
                  <a:lnTo>
                    <a:pt x="1940" y="2"/>
                  </a:lnTo>
                  <a:lnTo>
                    <a:pt x="1972" y="8"/>
                  </a:lnTo>
                  <a:lnTo>
                    <a:pt x="2003" y="20"/>
                  </a:lnTo>
                  <a:lnTo>
                    <a:pt x="2032" y="34"/>
                  </a:lnTo>
                  <a:lnTo>
                    <a:pt x="2059" y="51"/>
                  </a:lnTo>
                  <a:lnTo>
                    <a:pt x="2085" y="74"/>
                  </a:lnTo>
                  <a:lnTo>
                    <a:pt x="2864" y="845"/>
                  </a:lnTo>
                  <a:lnTo>
                    <a:pt x="2885" y="870"/>
                  </a:lnTo>
                  <a:lnTo>
                    <a:pt x="2904" y="897"/>
                  </a:lnTo>
                  <a:lnTo>
                    <a:pt x="2918" y="926"/>
                  </a:lnTo>
                  <a:lnTo>
                    <a:pt x="2928" y="957"/>
                  </a:lnTo>
                  <a:lnTo>
                    <a:pt x="2935" y="989"/>
                  </a:lnTo>
                  <a:lnTo>
                    <a:pt x="2937" y="1021"/>
                  </a:lnTo>
                  <a:lnTo>
                    <a:pt x="2935" y="1055"/>
                  </a:lnTo>
                  <a:lnTo>
                    <a:pt x="2928" y="1087"/>
                  </a:lnTo>
                  <a:lnTo>
                    <a:pt x="2918" y="1117"/>
                  </a:lnTo>
                  <a:lnTo>
                    <a:pt x="2903" y="1147"/>
                  </a:lnTo>
                  <a:lnTo>
                    <a:pt x="2885" y="1174"/>
                  </a:lnTo>
                  <a:lnTo>
                    <a:pt x="2863" y="1199"/>
                  </a:lnTo>
                  <a:lnTo>
                    <a:pt x="2720" y="1339"/>
                  </a:lnTo>
                  <a:lnTo>
                    <a:pt x="2695" y="1361"/>
                  </a:lnTo>
                  <a:lnTo>
                    <a:pt x="2669" y="1379"/>
                  </a:lnTo>
                  <a:lnTo>
                    <a:pt x="2639" y="1393"/>
                  </a:lnTo>
                  <a:lnTo>
                    <a:pt x="2608" y="1403"/>
                  </a:lnTo>
                  <a:lnTo>
                    <a:pt x="2576" y="1411"/>
                  </a:lnTo>
                  <a:lnTo>
                    <a:pt x="2543" y="1413"/>
                  </a:lnTo>
                  <a:lnTo>
                    <a:pt x="2506" y="1410"/>
                  </a:lnTo>
                  <a:lnTo>
                    <a:pt x="2470" y="1402"/>
                  </a:lnTo>
                  <a:lnTo>
                    <a:pt x="2437" y="1389"/>
                  </a:lnTo>
                  <a:lnTo>
                    <a:pt x="2405" y="1372"/>
                  </a:lnTo>
                  <a:lnTo>
                    <a:pt x="1865" y="2707"/>
                  </a:lnTo>
                  <a:lnTo>
                    <a:pt x="1850" y="2741"/>
                  </a:lnTo>
                  <a:lnTo>
                    <a:pt x="1830" y="2773"/>
                  </a:lnTo>
                  <a:lnTo>
                    <a:pt x="1807" y="2801"/>
                  </a:lnTo>
                  <a:lnTo>
                    <a:pt x="1780" y="2826"/>
                  </a:lnTo>
                  <a:lnTo>
                    <a:pt x="1750" y="2848"/>
                  </a:lnTo>
                  <a:lnTo>
                    <a:pt x="1718" y="2866"/>
                  </a:lnTo>
                  <a:lnTo>
                    <a:pt x="1683" y="2880"/>
                  </a:lnTo>
                  <a:lnTo>
                    <a:pt x="1647" y="2890"/>
                  </a:lnTo>
                  <a:lnTo>
                    <a:pt x="1616" y="2894"/>
                  </a:lnTo>
                  <a:lnTo>
                    <a:pt x="1585" y="2896"/>
                  </a:lnTo>
                  <a:lnTo>
                    <a:pt x="1583" y="2896"/>
                  </a:lnTo>
                  <a:lnTo>
                    <a:pt x="1580" y="2896"/>
                  </a:lnTo>
                  <a:lnTo>
                    <a:pt x="1577" y="2896"/>
                  </a:lnTo>
                  <a:lnTo>
                    <a:pt x="1538" y="2892"/>
                  </a:lnTo>
                  <a:lnTo>
                    <a:pt x="1501" y="2885"/>
                  </a:lnTo>
                  <a:lnTo>
                    <a:pt x="1465" y="2872"/>
                  </a:lnTo>
                  <a:lnTo>
                    <a:pt x="1432" y="2856"/>
                  </a:lnTo>
                  <a:lnTo>
                    <a:pt x="1400" y="2834"/>
                  </a:lnTo>
                  <a:lnTo>
                    <a:pt x="1371" y="2809"/>
                  </a:lnTo>
                  <a:lnTo>
                    <a:pt x="89" y="1552"/>
                  </a:lnTo>
                  <a:lnTo>
                    <a:pt x="64" y="1524"/>
                  </a:lnTo>
                  <a:lnTo>
                    <a:pt x="42" y="1494"/>
                  </a:lnTo>
                  <a:lnTo>
                    <a:pt x="26" y="1462"/>
                  </a:lnTo>
                  <a:lnTo>
                    <a:pt x="12" y="1428"/>
                  </a:lnTo>
                  <a:lnTo>
                    <a:pt x="4" y="1393"/>
                  </a:lnTo>
                  <a:lnTo>
                    <a:pt x="0" y="1357"/>
                  </a:lnTo>
                  <a:lnTo>
                    <a:pt x="0" y="1321"/>
                  </a:lnTo>
                  <a:lnTo>
                    <a:pt x="4" y="1284"/>
                  </a:lnTo>
                  <a:lnTo>
                    <a:pt x="13" y="1248"/>
                  </a:lnTo>
                  <a:lnTo>
                    <a:pt x="27" y="1214"/>
                  </a:lnTo>
                  <a:lnTo>
                    <a:pt x="44" y="1183"/>
                  </a:lnTo>
                  <a:lnTo>
                    <a:pt x="65" y="1153"/>
                  </a:lnTo>
                  <a:lnTo>
                    <a:pt x="90" y="1127"/>
                  </a:lnTo>
                  <a:lnTo>
                    <a:pt x="117" y="1103"/>
                  </a:lnTo>
                  <a:lnTo>
                    <a:pt x="147" y="1083"/>
                  </a:lnTo>
                  <a:lnTo>
                    <a:pt x="180" y="1065"/>
                  </a:lnTo>
                  <a:lnTo>
                    <a:pt x="1549" y="522"/>
                  </a:lnTo>
                  <a:lnTo>
                    <a:pt x="1533" y="492"/>
                  </a:lnTo>
                  <a:lnTo>
                    <a:pt x="1521" y="460"/>
                  </a:lnTo>
                  <a:lnTo>
                    <a:pt x="1514" y="426"/>
                  </a:lnTo>
                  <a:lnTo>
                    <a:pt x="1512" y="391"/>
                  </a:lnTo>
                  <a:lnTo>
                    <a:pt x="1514" y="359"/>
                  </a:lnTo>
                  <a:lnTo>
                    <a:pt x="1520" y="326"/>
                  </a:lnTo>
                  <a:lnTo>
                    <a:pt x="1530" y="295"/>
                  </a:lnTo>
                  <a:lnTo>
                    <a:pt x="1545" y="267"/>
                  </a:lnTo>
                  <a:lnTo>
                    <a:pt x="1563" y="239"/>
                  </a:lnTo>
                  <a:lnTo>
                    <a:pt x="1585" y="215"/>
                  </a:lnTo>
                  <a:lnTo>
                    <a:pt x="1727" y="74"/>
                  </a:lnTo>
                  <a:lnTo>
                    <a:pt x="1753" y="52"/>
                  </a:lnTo>
                  <a:lnTo>
                    <a:pt x="1780" y="34"/>
                  </a:lnTo>
                  <a:lnTo>
                    <a:pt x="1810" y="20"/>
                  </a:lnTo>
                  <a:lnTo>
                    <a:pt x="1841" y="8"/>
                  </a:lnTo>
                  <a:lnTo>
                    <a:pt x="1873" y="2"/>
                  </a:lnTo>
                  <a:lnTo>
                    <a:pt x="19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0994" y="2288"/>
              <a:ext cx="252" cy="249"/>
            </a:xfrm>
            <a:custGeom>
              <a:avLst/>
              <a:gdLst>
                <a:gd name="T0" fmla="*/ 221 w 504"/>
                <a:gd name="T1" fmla="*/ 103 h 500"/>
                <a:gd name="T2" fmla="*/ 168 w 504"/>
                <a:gd name="T3" fmla="*/ 126 h 500"/>
                <a:gd name="T4" fmla="*/ 126 w 504"/>
                <a:gd name="T5" fmla="*/ 167 h 500"/>
                <a:gd name="T6" fmla="*/ 104 w 504"/>
                <a:gd name="T7" fmla="*/ 220 h 500"/>
                <a:gd name="T8" fmla="*/ 104 w 504"/>
                <a:gd name="T9" fmla="*/ 280 h 500"/>
                <a:gd name="T10" fmla="*/ 126 w 504"/>
                <a:gd name="T11" fmla="*/ 334 h 500"/>
                <a:gd name="T12" fmla="*/ 168 w 504"/>
                <a:gd name="T13" fmla="*/ 374 h 500"/>
                <a:gd name="T14" fmla="*/ 221 w 504"/>
                <a:gd name="T15" fmla="*/ 396 h 500"/>
                <a:gd name="T16" fmla="*/ 282 w 504"/>
                <a:gd name="T17" fmla="*/ 396 h 500"/>
                <a:gd name="T18" fmla="*/ 337 w 504"/>
                <a:gd name="T19" fmla="*/ 374 h 500"/>
                <a:gd name="T20" fmla="*/ 377 w 504"/>
                <a:gd name="T21" fmla="*/ 334 h 500"/>
                <a:gd name="T22" fmla="*/ 400 w 504"/>
                <a:gd name="T23" fmla="*/ 280 h 500"/>
                <a:gd name="T24" fmla="*/ 400 w 504"/>
                <a:gd name="T25" fmla="*/ 220 h 500"/>
                <a:gd name="T26" fmla="*/ 377 w 504"/>
                <a:gd name="T27" fmla="*/ 167 h 500"/>
                <a:gd name="T28" fmla="*/ 337 w 504"/>
                <a:gd name="T29" fmla="*/ 126 h 500"/>
                <a:gd name="T30" fmla="*/ 282 w 504"/>
                <a:gd name="T31" fmla="*/ 103 h 500"/>
                <a:gd name="T32" fmla="*/ 251 w 504"/>
                <a:gd name="T33" fmla="*/ 0 h 500"/>
                <a:gd name="T34" fmla="*/ 324 w 504"/>
                <a:gd name="T35" fmla="*/ 11 h 500"/>
                <a:gd name="T36" fmla="*/ 389 w 504"/>
                <a:gd name="T37" fmla="*/ 41 h 500"/>
                <a:gd name="T38" fmla="*/ 442 w 504"/>
                <a:gd name="T39" fmla="*/ 86 h 500"/>
                <a:gd name="T40" fmla="*/ 480 w 504"/>
                <a:gd name="T41" fmla="*/ 145 h 500"/>
                <a:gd name="T42" fmla="*/ 501 w 504"/>
                <a:gd name="T43" fmla="*/ 214 h 500"/>
                <a:gd name="T44" fmla="*/ 501 w 504"/>
                <a:gd name="T45" fmla="*/ 287 h 500"/>
                <a:gd name="T46" fmla="*/ 480 w 504"/>
                <a:gd name="T47" fmla="*/ 356 h 500"/>
                <a:gd name="T48" fmla="*/ 442 w 504"/>
                <a:gd name="T49" fmla="*/ 414 h 500"/>
                <a:gd name="T50" fmla="*/ 389 w 504"/>
                <a:gd name="T51" fmla="*/ 460 h 500"/>
                <a:gd name="T52" fmla="*/ 324 w 504"/>
                <a:gd name="T53" fmla="*/ 489 h 500"/>
                <a:gd name="T54" fmla="*/ 251 w 504"/>
                <a:gd name="T55" fmla="*/ 500 h 500"/>
                <a:gd name="T56" fmla="*/ 179 w 504"/>
                <a:gd name="T57" fmla="*/ 489 h 500"/>
                <a:gd name="T58" fmla="*/ 114 w 504"/>
                <a:gd name="T59" fmla="*/ 460 h 500"/>
                <a:gd name="T60" fmla="*/ 61 w 504"/>
                <a:gd name="T61" fmla="*/ 414 h 500"/>
                <a:gd name="T62" fmla="*/ 23 w 504"/>
                <a:gd name="T63" fmla="*/ 356 h 500"/>
                <a:gd name="T64" fmla="*/ 3 w 504"/>
                <a:gd name="T65" fmla="*/ 287 h 500"/>
                <a:gd name="T66" fmla="*/ 3 w 504"/>
                <a:gd name="T67" fmla="*/ 214 h 500"/>
                <a:gd name="T68" fmla="*/ 23 w 504"/>
                <a:gd name="T69" fmla="*/ 145 h 500"/>
                <a:gd name="T70" fmla="*/ 61 w 504"/>
                <a:gd name="T71" fmla="*/ 86 h 500"/>
                <a:gd name="T72" fmla="*/ 114 w 504"/>
                <a:gd name="T73" fmla="*/ 41 h 500"/>
                <a:gd name="T74" fmla="*/ 179 w 504"/>
                <a:gd name="T75" fmla="*/ 11 h 500"/>
                <a:gd name="T76" fmla="*/ 251 w 504"/>
                <a:gd name="T77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4" h="500">
                  <a:moveTo>
                    <a:pt x="251" y="100"/>
                  </a:moveTo>
                  <a:lnTo>
                    <a:pt x="221" y="103"/>
                  </a:lnTo>
                  <a:lnTo>
                    <a:pt x="192" y="113"/>
                  </a:lnTo>
                  <a:lnTo>
                    <a:pt x="168" y="126"/>
                  </a:lnTo>
                  <a:lnTo>
                    <a:pt x="145" y="144"/>
                  </a:lnTo>
                  <a:lnTo>
                    <a:pt x="126" y="167"/>
                  </a:lnTo>
                  <a:lnTo>
                    <a:pt x="112" y="192"/>
                  </a:lnTo>
                  <a:lnTo>
                    <a:pt x="104" y="220"/>
                  </a:lnTo>
                  <a:lnTo>
                    <a:pt x="101" y="250"/>
                  </a:lnTo>
                  <a:lnTo>
                    <a:pt x="104" y="280"/>
                  </a:lnTo>
                  <a:lnTo>
                    <a:pt x="112" y="309"/>
                  </a:lnTo>
                  <a:lnTo>
                    <a:pt x="126" y="334"/>
                  </a:lnTo>
                  <a:lnTo>
                    <a:pt x="145" y="356"/>
                  </a:lnTo>
                  <a:lnTo>
                    <a:pt x="168" y="374"/>
                  </a:lnTo>
                  <a:lnTo>
                    <a:pt x="192" y="388"/>
                  </a:lnTo>
                  <a:lnTo>
                    <a:pt x="221" y="396"/>
                  </a:lnTo>
                  <a:lnTo>
                    <a:pt x="251" y="400"/>
                  </a:lnTo>
                  <a:lnTo>
                    <a:pt x="282" y="396"/>
                  </a:lnTo>
                  <a:lnTo>
                    <a:pt x="311" y="388"/>
                  </a:lnTo>
                  <a:lnTo>
                    <a:pt x="337" y="374"/>
                  </a:lnTo>
                  <a:lnTo>
                    <a:pt x="358" y="356"/>
                  </a:lnTo>
                  <a:lnTo>
                    <a:pt x="377" y="334"/>
                  </a:lnTo>
                  <a:lnTo>
                    <a:pt x="391" y="309"/>
                  </a:lnTo>
                  <a:lnTo>
                    <a:pt x="400" y="280"/>
                  </a:lnTo>
                  <a:lnTo>
                    <a:pt x="403" y="250"/>
                  </a:lnTo>
                  <a:lnTo>
                    <a:pt x="400" y="220"/>
                  </a:lnTo>
                  <a:lnTo>
                    <a:pt x="391" y="192"/>
                  </a:lnTo>
                  <a:lnTo>
                    <a:pt x="377" y="167"/>
                  </a:lnTo>
                  <a:lnTo>
                    <a:pt x="358" y="144"/>
                  </a:lnTo>
                  <a:lnTo>
                    <a:pt x="337" y="126"/>
                  </a:lnTo>
                  <a:lnTo>
                    <a:pt x="311" y="113"/>
                  </a:lnTo>
                  <a:lnTo>
                    <a:pt x="282" y="103"/>
                  </a:lnTo>
                  <a:lnTo>
                    <a:pt x="251" y="100"/>
                  </a:lnTo>
                  <a:close/>
                  <a:moveTo>
                    <a:pt x="251" y="0"/>
                  </a:moveTo>
                  <a:lnTo>
                    <a:pt x="288" y="3"/>
                  </a:lnTo>
                  <a:lnTo>
                    <a:pt x="324" y="11"/>
                  </a:lnTo>
                  <a:lnTo>
                    <a:pt x="357" y="24"/>
                  </a:lnTo>
                  <a:lnTo>
                    <a:pt x="389" y="41"/>
                  </a:lnTo>
                  <a:lnTo>
                    <a:pt x="417" y="61"/>
                  </a:lnTo>
                  <a:lnTo>
                    <a:pt x="442" y="86"/>
                  </a:lnTo>
                  <a:lnTo>
                    <a:pt x="463" y="115"/>
                  </a:lnTo>
                  <a:lnTo>
                    <a:pt x="480" y="145"/>
                  </a:lnTo>
                  <a:lnTo>
                    <a:pt x="493" y="178"/>
                  </a:lnTo>
                  <a:lnTo>
                    <a:pt x="501" y="214"/>
                  </a:lnTo>
                  <a:lnTo>
                    <a:pt x="504" y="250"/>
                  </a:lnTo>
                  <a:lnTo>
                    <a:pt x="501" y="287"/>
                  </a:lnTo>
                  <a:lnTo>
                    <a:pt x="493" y="322"/>
                  </a:lnTo>
                  <a:lnTo>
                    <a:pt x="480" y="356"/>
                  </a:lnTo>
                  <a:lnTo>
                    <a:pt x="463" y="386"/>
                  </a:lnTo>
                  <a:lnTo>
                    <a:pt x="442" y="414"/>
                  </a:lnTo>
                  <a:lnTo>
                    <a:pt x="417" y="438"/>
                  </a:lnTo>
                  <a:lnTo>
                    <a:pt x="389" y="460"/>
                  </a:lnTo>
                  <a:lnTo>
                    <a:pt x="357" y="477"/>
                  </a:lnTo>
                  <a:lnTo>
                    <a:pt x="324" y="489"/>
                  </a:lnTo>
                  <a:lnTo>
                    <a:pt x="288" y="498"/>
                  </a:lnTo>
                  <a:lnTo>
                    <a:pt x="251" y="500"/>
                  </a:lnTo>
                  <a:lnTo>
                    <a:pt x="214" y="498"/>
                  </a:lnTo>
                  <a:lnTo>
                    <a:pt x="179" y="489"/>
                  </a:lnTo>
                  <a:lnTo>
                    <a:pt x="145" y="477"/>
                  </a:lnTo>
                  <a:lnTo>
                    <a:pt x="114" y="460"/>
                  </a:lnTo>
                  <a:lnTo>
                    <a:pt x="86" y="438"/>
                  </a:lnTo>
                  <a:lnTo>
                    <a:pt x="61" y="414"/>
                  </a:lnTo>
                  <a:lnTo>
                    <a:pt x="40" y="386"/>
                  </a:lnTo>
                  <a:lnTo>
                    <a:pt x="23" y="356"/>
                  </a:lnTo>
                  <a:lnTo>
                    <a:pt x="10" y="322"/>
                  </a:lnTo>
                  <a:lnTo>
                    <a:pt x="3" y="287"/>
                  </a:lnTo>
                  <a:lnTo>
                    <a:pt x="0" y="250"/>
                  </a:lnTo>
                  <a:lnTo>
                    <a:pt x="3" y="214"/>
                  </a:lnTo>
                  <a:lnTo>
                    <a:pt x="10" y="178"/>
                  </a:lnTo>
                  <a:lnTo>
                    <a:pt x="23" y="145"/>
                  </a:lnTo>
                  <a:lnTo>
                    <a:pt x="40" y="115"/>
                  </a:lnTo>
                  <a:lnTo>
                    <a:pt x="61" y="86"/>
                  </a:lnTo>
                  <a:lnTo>
                    <a:pt x="86" y="61"/>
                  </a:lnTo>
                  <a:lnTo>
                    <a:pt x="114" y="41"/>
                  </a:lnTo>
                  <a:lnTo>
                    <a:pt x="145" y="24"/>
                  </a:lnTo>
                  <a:lnTo>
                    <a:pt x="179" y="11"/>
                  </a:lnTo>
                  <a:lnTo>
                    <a:pt x="214" y="3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1650" y="1489"/>
              <a:ext cx="252" cy="250"/>
            </a:xfrm>
            <a:custGeom>
              <a:avLst/>
              <a:gdLst>
                <a:gd name="T0" fmla="*/ 222 w 504"/>
                <a:gd name="T1" fmla="*/ 103 h 499"/>
                <a:gd name="T2" fmla="*/ 168 w 504"/>
                <a:gd name="T3" fmla="*/ 126 h 499"/>
                <a:gd name="T4" fmla="*/ 127 w 504"/>
                <a:gd name="T5" fmla="*/ 165 h 499"/>
                <a:gd name="T6" fmla="*/ 104 w 504"/>
                <a:gd name="T7" fmla="*/ 220 h 499"/>
                <a:gd name="T8" fmla="*/ 104 w 504"/>
                <a:gd name="T9" fmla="*/ 280 h 499"/>
                <a:gd name="T10" fmla="*/ 127 w 504"/>
                <a:gd name="T11" fmla="*/ 333 h 499"/>
                <a:gd name="T12" fmla="*/ 168 w 504"/>
                <a:gd name="T13" fmla="*/ 374 h 499"/>
                <a:gd name="T14" fmla="*/ 222 w 504"/>
                <a:gd name="T15" fmla="*/ 396 h 499"/>
                <a:gd name="T16" fmla="*/ 283 w 504"/>
                <a:gd name="T17" fmla="*/ 396 h 499"/>
                <a:gd name="T18" fmla="*/ 337 w 504"/>
                <a:gd name="T19" fmla="*/ 374 h 499"/>
                <a:gd name="T20" fmla="*/ 378 w 504"/>
                <a:gd name="T21" fmla="*/ 333 h 499"/>
                <a:gd name="T22" fmla="*/ 400 w 504"/>
                <a:gd name="T23" fmla="*/ 280 h 499"/>
                <a:gd name="T24" fmla="*/ 400 w 504"/>
                <a:gd name="T25" fmla="*/ 220 h 499"/>
                <a:gd name="T26" fmla="*/ 378 w 504"/>
                <a:gd name="T27" fmla="*/ 165 h 499"/>
                <a:gd name="T28" fmla="*/ 337 w 504"/>
                <a:gd name="T29" fmla="*/ 126 h 499"/>
                <a:gd name="T30" fmla="*/ 283 w 504"/>
                <a:gd name="T31" fmla="*/ 103 h 499"/>
                <a:gd name="T32" fmla="*/ 253 w 504"/>
                <a:gd name="T33" fmla="*/ 0 h 499"/>
                <a:gd name="T34" fmla="*/ 325 w 504"/>
                <a:gd name="T35" fmla="*/ 10 h 499"/>
                <a:gd name="T36" fmla="*/ 390 w 504"/>
                <a:gd name="T37" fmla="*/ 40 h 499"/>
                <a:gd name="T38" fmla="*/ 443 w 504"/>
                <a:gd name="T39" fmla="*/ 86 h 499"/>
                <a:gd name="T40" fmla="*/ 481 w 504"/>
                <a:gd name="T41" fmla="*/ 144 h 499"/>
                <a:gd name="T42" fmla="*/ 502 w 504"/>
                <a:gd name="T43" fmla="*/ 212 h 499"/>
                <a:gd name="T44" fmla="*/ 502 w 504"/>
                <a:gd name="T45" fmla="*/ 286 h 499"/>
                <a:gd name="T46" fmla="*/ 481 w 504"/>
                <a:gd name="T47" fmla="*/ 354 h 499"/>
                <a:gd name="T48" fmla="*/ 443 w 504"/>
                <a:gd name="T49" fmla="*/ 414 h 499"/>
                <a:gd name="T50" fmla="*/ 390 w 504"/>
                <a:gd name="T51" fmla="*/ 459 h 499"/>
                <a:gd name="T52" fmla="*/ 325 w 504"/>
                <a:gd name="T53" fmla="*/ 488 h 499"/>
                <a:gd name="T54" fmla="*/ 253 w 504"/>
                <a:gd name="T55" fmla="*/ 499 h 499"/>
                <a:gd name="T56" fmla="*/ 180 w 504"/>
                <a:gd name="T57" fmla="*/ 488 h 499"/>
                <a:gd name="T58" fmla="*/ 116 w 504"/>
                <a:gd name="T59" fmla="*/ 459 h 499"/>
                <a:gd name="T60" fmla="*/ 62 w 504"/>
                <a:gd name="T61" fmla="*/ 414 h 499"/>
                <a:gd name="T62" fmla="*/ 24 w 504"/>
                <a:gd name="T63" fmla="*/ 354 h 499"/>
                <a:gd name="T64" fmla="*/ 3 w 504"/>
                <a:gd name="T65" fmla="*/ 286 h 499"/>
                <a:gd name="T66" fmla="*/ 3 w 504"/>
                <a:gd name="T67" fmla="*/ 212 h 499"/>
                <a:gd name="T68" fmla="*/ 24 w 504"/>
                <a:gd name="T69" fmla="*/ 144 h 499"/>
                <a:gd name="T70" fmla="*/ 62 w 504"/>
                <a:gd name="T71" fmla="*/ 86 h 499"/>
                <a:gd name="T72" fmla="*/ 116 w 504"/>
                <a:gd name="T73" fmla="*/ 40 h 499"/>
                <a:gd name="T74" fmla="*/ 180 w 504"/>
                <a:gd name="T75" fmla="*/ 10 h 499"/>
                <a:gd name="T76" fmla="*/ 253 w 504"/>
                <a:gd name="T7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4" h="499">
                  <a:moveTo>
                    <a:pt x="253" y="100"/>
                  </a:moveTo>
                  <a:lnTo>
                    <a:pt x="222" y="103"/>
                  </a:lnTo>
                  <a:lnTo>
                    <a:pt x="194" y="111"/>
                  </a:lnTo>
                  <a:lnTo>
                    <a:pt x="168" y="126"/>
                  </a:lnTo>
                  <a:lnTo>
                    <a:pt x="146" y="144"/>
                  </a:lnTo>
                  <a:lnTo>
                    <a:pt x="127" y="165"/>
                  </a:lnTo>
                  <a:lnTo>
                    <a:pt x="114" y="191"/>
                  </a:lnTo>
                  <a:lnTo>
                    <a:pt x="104" y="220"/>
                  </a:lnTo>
                  <a:lnTo>
                    <a:pt x="101" y="249"/>
                  </a:lnTo>
                  <a:lnTo>
                    <a:pt x="104" y="280"/>
                  </a:lnTo>
                  <a:lnTo>
                    <a:pt x="114" y="307"/>
                  </a:lnTo>
                  <a:lnTo>
                    <a:pt x="127" y="333"/>
                  </a:lnTo>
                  <a:lnTo>
                    <a:pt x="146" y="355"/>
                  </a:lnTo>
                  <a:lnTo>
                    <a:pt x="168" y="374"/>
                  </a:lnTo>
                  <a:lnTo>
                    <a:pt x="194" y="387"/>
                  </a:lnTo>
                  <a:lnTo>
                    <a:pt x="222" y="396"/>
                  </a:lnTo>
                  <a:lnTo>
                    <a:pt x="253" y="399"/>
                  </a:lnTo>
                  <a:lnTo>
                    <a:pt x="283" y="396"/>
                  </a:lnTo>
                  <a:lnTo>
                    <a:pt x="312" y="387"/>
                  </a:lnTo>
                  <a:lnTo>
                    <a:pt x="337" y="374"/>
                  </a:lnTo>
                  <a:lnTo>
                    <a:pt x="359" y="355"/>
                  </a:lnTo>
                  <a:lnTo>
                    <a:pt x="378" y="333"/>
                  </a:lnTo>
                  <a:lnTo>
                    <a:pt x="392" y="307"/>
                  </a:lnTo>
                  <a:lnTo>
                    <a:pt x="400" y="280"/>
                  </a:lnTo>
                  <a:lnTo>
                    <a:pt x="403" y="249"/>
                  </a:lnTo>
                  <a:lnTo>
                    <a:pt x="400" y="220"/>
                  </a:lnTo>
                  <a:lnTo>
                    <a:pt x="392" y="191"/>
                  </a:lnTo>
                  <a:lnTo>
                    <a:pt x="378" y="165"/>
                  </a:lnTo>
                  <a:lnTo>
                    <a:pt x="359" y="144"/>
                  </a:lnTo>
                  <a:lnTo>
                    <a:pt x="337" y="126"/>
                  </a:lnTo>
                  <a:lnTo>
                    <a:pt x="312" y="111"/>
                  </a:lnTo>
                  <a:lnTo>
                    <a:pt x="283" y="103"/>
                  </a:lnTo>
                  <a:lnTo>
                    <a:pt x="253" y="100"/>
                  </a:lnTo>
                  <a:close/>
                  <a:moveTo>
                    <a:pt x="253" y="0"/>
                  </a:moveTo>
                  <a:lnTo>
                    <a:pt x="290" y="3"/>
                  </a:lnTo>
                  <a:lnTo>
                    <a:pt x="325" y="10"/>
                  </a:lnTo>
                  <a:lnTo>
                    <a:pt x="359" y="24"/>
                  </a:lnTo>
                  <a:lnTo>
                    <a:pt x="390" y="40"/>
                  </a:lnTo>
                  <a:lnTo>
                    <a:pt x="418" y="61"/>
                  </a:lnTo>
                  <a:lnTo>
                    <a:pt x="443" y="86"/>
                  </a:lnTo>
                  <a:lnTo>
                    <a:pt x="464" y="113"/>
                  </a:lnTo>
                  <a:lnTo>
                    <a:pt x="481" y="144"/>
                  </a:lnTo>
                  <a:lnTo>
                    <a:pt x="494" y="178"/>
                  </a:lnTo>
                  <a:lnTo>
                    <a:pt x="502" y="212"/>
                  </a:lnTo>
                  <a:lnTo>
                    <a:pt x="504" y="249"/>
                  </a:lnTo>
                  <a:lnTo>
                    <a:pt x="502" y="286"/>
                  </a:lnTo>
                  <a:lnTo>
                    <a:pt x="494" y="322"/>
                  </a:lnTo>
                  <a:lnTo>
                    <a:pt x="481" y="354"/>
                  </a:lnTo>
                  <a:lnTo>
                    <a:pt x="464" y="385"/>
                  </a:lnTo>
                  <a:lnTo>
                    <a:pt x="443" y="414"/>
                  </a:lnTo>
                  <a:lnTo>
                    <a:pt x="418" y="438"/>
                  </a:lnTo>
                  <a:lnTo>
                    <a:pt x="390" y="459"/>
                  </a:lnTo>
                  <a:lnTo>
                    <a:pt x="359" y="476"/>
                  </a:lnTo>
                  <a:lnTo>
                    <a:pt x="325" y="488"/>
                  </a:lnTo>
                  <a:lnTo>
                    <a:pt x="290" y="496"/>
                  </a:lnTo>
                  <a:lnTo>
                    <a:pt x="253" y="499"/>
                  </a:lnTo>
                  <a:lnTo>
                    <a:pt x="216" y="496"/>
                  </a:lnTo>
                  <a:lnTo>
                    <a:pt x="180" y="488"/>
                  </a:lnTo>
                  <a:lnTo>
                    <a:pt x="147" y="476"/>
                  </a:lnTo>
                  <a:lnTo>
                    <a:pt x="116" y="459"/>
                  </a:lnTo>
                  <a:lnTo>
                    <a:pt x="87" y="438"/>
                  </a:lnTo>
                  <a:lnTo>
                    <a:pt x="62" y="414"/>
                  </a:lnTo>
                  <a:lnTo>
                    <a:pt x="41" y="385"/>
                  </a:lnTo>
                  <a:lnTo>
                    <a:pt x="24" y="354"/>
                  </a:lnTo>
                  <a:lnTo>
                    <a:pt x="12" y="322"/>
                  </a:lnTo>
                  <a:lnTo>
                    <a:pt x="3" y="286"/>
                  </a:lnTo>
                  <a:lnTo>
                    <a:pt x="0" y="249"/>
                  </a:lnTo>
                  <a:lnTo>
                    <a:pt x="3" y="212"/>
                  </a:lnTo>
                  <a:lnTo>
                    <a:pt x="12" y="178"/>
                  </a:lnTo>
                  <a:lnTo>
                    <a:pt x="24" y="144"/>
                  </a:lnTo>
                  <a:lnTo>
                    <a:pt x="41" y="113"/>
                  </a:lnTo>
                  <a:lnTo>
                    <a:pt x="62" y="86"/>
                  </a:lnTo>
                  <a:lnTo>
                    <a:pt x="87" y="61"/>
                  </a:lnTo>
                  <a:lnTo>
                    <a:pt x="116" y="40"/>
                  </a:lnTo>
                  <a:lnTo>
                    <a:pt x="147" y="24"/>
                  </a:lnTo>
                  <a:lnTo>
                    <a:pt x="180" y="10"/>
                  </a:lnTo>
                  <a:lnTo>
                    <a:pt x="216" y="3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0692" y="2238"/>
              <a:ext cx="202" cy="200"/>
            </a:xfrm>
            <a:custGeom>
              <a:avLst/>
              <a:gdLst>
                <a:gd name="T0" fmla="*/ 178 w 404"/>
                <a:gd name="T1" fmla="*/ 102 h 399"/>
                <a:gd name="T2" fmla="*/ 139 w 404"/>
                <a:gd name="T3" fmla="*/ 122 h 399"/>
                <a:gd name="T4" fmla="*/ 111 w 404"/>
                <a:gd name="T5" fmla="*/ 155 h 399"/>
                <a:gd name="T6" fmla="*/ 100 w 404"/>
                <a:gd name="T7" fmla="*/ 199 h 399"/>
                <a:gd name="T8" fmla="*/ 111 w 404"/>
                <a:gd name="T9" fmla="*/ 243 h 399"/>
                <a:gd name="T10" fmla="*/ 139 w 404"/>
                <a:gd name="T11" fmla="*/ 277 h 399"/>
                <a:gd name="T12" fmla="*/ 178 w 404"/>
                <a:gd name="T13" fmla="*/ 296 h 399"/>
                <a:gd name="T14" fmla="*/ 224 w 404"/>
                <a:gd name="T15" fmla="*/ 296 h 399"/>
                <a:gd name="T16" fmla="*/ 264 w 404"/>
                <a:gd name="T17" fmla="*/ 277 h 399"/>
                <a:gd name="T18" fmla="*/ 292 w 404"/>
                <a:gd name="T19" fmla="*/ 243 h 399"/>
                <a:gd name="T20" fmla="*/ 302 w 404"/>
                <a:gd name="T21" fmla="*/ 199 h 399"/>
                <a:gd name="T22" fmla="*/ 292 w 404"/>
                <a:gd name="T23" fmla="*/ 155 h 399"/>
                <a:gd name="T24" fmla="*/ 264 w 404"/>
                <a:gd name="T25" fmla="*/ 122 h 399"/>
                <a:gd name="T26" fmla="*/ 224 w 404"/>
                <a:gd name="T27" fmla="*/ 102 h 399"/>
                <a:gd name="T28" fmla="*/ 201 w 404"/>
                <a:gd name="T29" fmla="*/ 0 h 399"/>
                <a:gd name="T30" fmla="*/ 272 w 404"/>
                <a:gd name="T31" fmla="*/ 12 h 399"/>
                <a:gd name="T32" fmla="*/ 331 w 404"/>
                <a:gd name="T33" fmla="*/ 47 h 399"/>
                <a:gd name="T34" fmla="*/ 376 w 404"/>
                <a:gd name="T35" fmla="*/ 99 h 399"/>
                <a:gd name="T36" fmla="*/ 400 w 404"/>
                <a:gd name="T37" fmla="*/ 164 h 399"/>
                <a:gd name="T38" fmla="*/ 400 w 404"/>
                <a:gd name="T39" fmla="*/ 235 h 399"/>
                <a:gd name="T40" fmla="*/ 376 w 404"/>
                <a:gd name="T41" fmla="*/ 300 h 399"/>
                <a:gd name="T42" fmla="*/ 331 w 404"/>
                <a:gd name="T43" fmla="*/ 351 h 399"/>
                <a:gd name="T44" fmla="*/ 272 w 404"/>
                <a:gd name="T45" fmla="*/ 386 h 399"/>
                <a:gd name="T46" fmla="*/ 201 w 404"/>
                <a:gd name="T47" fmla="*/ 399 h 399"/>
                <a:gd name="T48" fmla="*/ 138 w 404"/>
                <a:gd name="T49" fmla="*/ 389 h 399"/>
                <a:gd name="T50" fmla="*/ 83 w 404"/>
                <a:gd name="T51" fmla="*/ 361 h 399"/>
                <a:gd name="T52" fmla="*/ 39 w 404"/>
                <a:gd name="T53" fmla="*/ 317 h 399"/>
                <a:gd name="T54" fmla="*/ 11 w 404"/>
                <a:gd name="T55" fmla="*/ 263 h 399"/>
                <a:gd name="T56" fmla="*/ 0 w 404"/>
                <a:gd name="T57" fmla="*/ 199 h 399"/>
                <a:gd name="T58" fmla="*/ 11 w 404"/>
                <a:gd name="T59" fmla="*/ 136 h 399"/>
                <a:gd name="T60" fmla="*/ 39 w 404"/>
                <a:gd name="T61" fmla="*/ 82 h 399"/>
                <a:gd name="T62" fmla="*/ 83 w 404"/>
                <a:gd name="T63" fmla="*/ 38 h 399"/>
                <a:gd name="T64" fmla="*/ 138 w 404"/>
                <a:gd name="T65" fmla="*/ 10 h 399"/>
                <a:gd name="T66" fmla="*/ 201 w 404"/>
                <a:gd name="T67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4" h="399">
                  <a:moveTo>
                    <a:pt x="201" y="99"/>
                  </a:moveTo>
                  <a:lnTo>
                    <a:pt x="178" y="102"/>
                  </a:lnTo>
                  <a:lnTo>
                    <a:pt x="157" y="109"/>
                  </a:lnTo>
                  <a:lnTo>
                    <a:pt x="139" y="122"/>
                  </a:lnTo>
                  <a:lnTo>
                    <a:pt x="123" y="136"/>
                  </a:lnTo>
                  <a:lnTo>
                    <a:pt x="111" y="155"/>
                  </a:lnTo>
                  <a:lnTo>
                    <a:pt x="103" y="177"/>
                  </a:lnTo>
                  <a:lnTo>
                    <a:pt x="100" y="199"/>
                  </a:lnTo>
                  <a:lnTo>
                    <a:pt x="103" y="223"/>
                  </a:lnTo>
                  <a:lnTo>
                    <a:pt x="111" y="243"/>
                  </a:lnTo>
                  <a:lnTo>
                    <a:pt x="123" y="262"/>
                  </a:lnTo>
                  <a:lnTo>
                    <a:pt x="139" y="277"/>
                  </a:lnTo>
                  <a:lnTo>
                    <a:pt x="157" y="289"/>
                  </a:lnTo>
                  <a:lnTo>
                    <a:pt x="178" y="296"/>
                  </a:lnTo>
                  <a:lnTo>
                    <a:pt x="201" y="299"/>
                  </a:lnTo>
                  <a:lnTo>
                    <a:pt x="224" y="296"/>
                  </a:lnTo>
                  <a:lnTo>
                    <a:pt x="246" y="289"/>
                  </a:lnTo>
                  <a:lnTo>
                    <a:pt x="264" y="277"/>
                  </a:lnTo>
                  <a:lnTo>
                    <a:pt x="280" y="262"/>
                  </a:lnTo>
                  <a:lnTo>
                    <a:pt x="292" y="243"/>
                  </a:lnTo>
                  <a:lnTo>
                    <a:pt x="299" y="223"/>
                  </a:lnTo>
                  <a:lnTo>
                    <a:pt x="302" y="199"/>
                  </a:lnTo>
                  <a:lnTo>
                    <a:pt x="299" y="177"/>
                  </a:lnTo>
                  <a:lnTo>
                    <a:pt x="292" y="155"/>
                  </a:lnTo>
                  <a:lnTo>
                    <a:pt x="280" y="136"/>
                  </a:lnTo>
                  <a:lnTo>
                    <a:pt x="264" y="122"/>
                  </a:lnTo>
                  <a:lnTo>
                    <a:pt x="246" y="109"/>
                  </a:lnTo>
                  <a:lnTo>
                    <a:pt x="224" y="102"/>
                  </a:lnTo>
                  <a:lnTo>
                    <a:pt x="201" y="99"/>
                  </a:lnTo>
                  <a:close/>
                  <a:moveTo>
                    <a:pt x="201" y="0"/>
                  </a:moveTo>
                  <a:lnTo>
                    <a:pt x="238" y="3"/>
                  </a:lnTo>
                  <a:lnTo>
                    <a:pt x="272" y="12"/>
                  </a:lnTo>
                  <a:lnTo>
                    <a:pt x="304" y="27"/>
                  </a:lnTo>
                  <a:lnTo>
                    <a:pt x="331" y="47"/>
                  </a:lnTo>
                  <a:lnTo>
                    <a:pt x="356" y="71"/>
                  </a:lnTo>
                  <a:lnTo>
                    <a:pt x="376" y="99"/>
                  </a:lnTo>
                  <a:lnTo>
                    <a:pt x="390" y="130"/>
                  </a:lnTo>
                  <a:lnTo>
                    <a:pt x="400" y="164"/>
                  </a:lnTo>
                  <a:lnTo>
                    <a:pt x="404" y="199"/>
                  </a:lnTo>
                  <a:lnTo>
                    <a:pt x="400" y="235"/>
                  </a:lnTo>
                  <a:lnTo>
                    <a:pt x="390" y="269"/>
                  </a:lnTo>
                  <a:lnTo>
                    <a:pt x="376" y="300"/>
                  </a:lnTo>
                  <a:lnTo>
                    <a:pt x="356" y="328"/>
                  </a:lnTo>
                  <a:lnTo>
                    <a:pt x="331" y="351"/>
                  </a:lnTo>
                  <a:lnTo>
                    <a:pt x="304" y="372"/>
                  </a:lnTo>
                  <a:lnTo>
                    <a:pt x="272" y="386"/>
                  </a:lnTo>
                  <a:lnTo>
                    <a:pt x="238" y="395"/>
                  </a:lnTo>
                  <a:lnTo>
                    <a:pt x="201" y="399"/>
                  </a:lnTo>
                  <a:lnTo>
                    <a:pt x="168" y="396"/>
                  </a:lnTo>
                  <a:lnTo>
                    <a:pt x="138" y="389"/>
                  </a:lnTo>
                  <a:lnTo>
                    <a:pt x="109" y="377"/>
                  </a:lnTo>
                  <a:lnTo>
                    <a:pt x="83" y="361"/>
                  </a:lnTo>
                  <a:lnTo>
                    <a:pt x="59" y="340"/>
                  </a:lnTo>
                  <a:lnTo>
                    <a:pt x="39" y="317"/>
                  </a:lnTo>
                  <a:lnTo>
                    <a:pt x="22" y="291"/>
                  </a:lnTo>
                  <a:lnTo>
                    <a:pt x="11" y="263"/>
                  </a:lnTo>
                  <a:lnTo>
                    <a:pt x="2" y="232"/>
                  </a:lnTo>
                  <a:lnTo>
                    <a:pt x="0" y="199"/>
                  </a:lnTo>
                  <a:lnTo>
                    <a:pt x="2" y="168"/>
                  </a:lnTo>
                  <a:lnTo>
                    <a:pt x="11" y="136"/>
                  </a:lnTo>
                  <a:lnTo>
                    <a:pt x="22" y="107"/>
                  </a:lnTo>
                  <a:lnTo>
                    <a:pt x="39" y="82"/>
                  </a:lnTo>
                  <a:lnTo>
                    <a:pt x="59" y="58"/>
                  </a:lnTo>
                  <a:lnTo>
                    <a:pt x="83" y="38"/>
                  </a:lnTo>
                  <a:lnTo>
                    <a:pt x="109" y="22"/>
                  </a:lnTo>
                  <a:lnTo>
                    <a:pt x="138" y="10"/>
                  </a:lnTo>
                  <a:lnTo>
                    <a:pt x="168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10894" y="2587"/>
              <a:ext cx="100" cy="100"/>
            </a:xfrm>
            <a:custGeom>
              <a:avLst/>
              <a:gdLst>
                <a:gd name="T0" fmla="*/ 100 w 201"/>
                <a:gd name="T1" fmla="*/ 0 h 199"/>
                <a:gd name="T2" fmla="*/ 123 w 201"/>
                <a:gd name="T3" fmla="*/ 3 h 199"/>
                <a:gd name="T4" fmla="*/ 144 w 201"/>
                <a:gd name="T5" fmla="*/ 10 h 199"/>
                <a:gd name="T6" fmla="*/ 162 w 201"/>
                <a:gd name="T7" fmla="*/ 22 h 199"/>
                <a:gd name="T8" fmla="*/ 179 w 201"/>
                <a:gd name="T9" fmla="*/ 37 h 199"/>
                <a:gd name="T10" fmla="*/ 190 w 201"/>
                <a:gd name="T11" fmla="*/ 56 h 199"/>
                <a:gd name="T12" fmla="*/ 198 w 201"/>
                <a:gd name="T13" fmla="*/ 76 h 199"/>
                <a:gd name="T14" fmla="*/ 201 w 201"/>
                <a:gd name="T15" fmla="*/ 100 h 199"/>
                <a:gd name="T16" fmla="*/ 198 w 201"/>
                <a:gd name="T17" fmla="*/ 122 h 199"/>
                <a:gd name="T18" fmla="*/ 190 w 201"/>
                <a:gd name="T19" fmla="*/ 144 h 199"/>
                <a:gd name="T20" fmla="*/ 179 w 201"/>
                <a:gd name="T21" fmla="*/ 162 h 199"/>
                <a:gd name="T22" fmla="*/ 162 w 201"/>
                <a:gd name="T23" fmla="*/ 177 h 199"/>
                <a:gd name="T24" fmla="*/ 144 w 201"/>
                <a:gd name="T25" fmla="*/ 190 h 199"/>
                <a:gd name="T26" fmla="*/ 123 w 201"/>
                <a:gd name="T27" fmla="*/ 197 h 199"/>
                <a:gd name="T28" fmla="*/ 100 w 201"/>
                <a:gd name="T29" fmla="*/ 199 h 199"/>
                <a:gd name="T30" fmla="*/ 77 w 201"/>
                <a:gd name="T31" fmla="*/ 197 h 199"/>
                <a:gd name="T32" fmla="*/ 55 w 201"/>
                <a:gd name="T33" fmla="*/ 190 h 199"/>
                <a:gd name="T34" fmla="*/ 37 w 201"/>
                <a:gd name="T35" fmla="*/ 177 h 199"/>
                <a:gd name="T36" fmla="*/ 21 w 201"/>
                <a:gd name="T37" fmla="*/ 162 h 199"/>
                <a:gd name="T38" fmla="*/ 10 w 201"/>
                <a:gd name="T39" fmla="*/ 144 h 199"/>
                <a:gd name="T40" fmla="*/ 2 w 201"/>
                <a:gd name="T41" fmla="*/ 122 h 199"/>
                <a:gd name="T42" fmla="*/ 0 w 201"/>
                <a:gd name="T43" fmla="*/ 100 h 199"/>
                <a:gd name="T44" fmla="*/ 2 w 201"/>
                <a:gd name="T45" fmla="*/ 76 h 199"/>
                <a:gd name="T46" fmla="*/ 10 w 201"/>
                <a:gd name="T47" fmla="*/ 56 h 199"/>
                <a:gd name="T48" fmla="*/ 21 w 201"/>
                <a:gd name="T49" fmla="*/ 37 h 199"/>
                <a:gd name="T50" fmla="*/ 37 w 201"/>
                <a:gd name="T51" fmla="*/ 22 h 199"/>
                <a:gd name="T52" fmla="*/ 55 w 201"/>
                <a:gd name="T53" fmla="*/ 10 h 199"/>
                <a:gd name="T54" fmla="*/ 77 w 201"/>
                <a:gd name="T55" fmla="*/ 3 h 199"/>
                <a:gd name="T56" fmla="*/ 100 w 201"/>
                <a:gd name="T5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1" h="199">
                  <a:moveTo>
                    <a:pt x="100" y="0"/>
                  </a:moveTo>
                  <a:lnTo>
                    <a:pt x="123" y="3"/>
                  </a:lnTo>
                  <a:lnTo>
                    <a:pt x="144" y="10"/>
                  </a:lnTo>
                  <a:lnTo>
                    <a:pt x="162" y="22"/>
                  </a:lnTo>
                  <a:lnTo>
                    <a:pt x="179" y="37"/>
                  </a:lnTo>
                  <a:lnTo>
                    <a:pt x="190" y="56"/>
                  </a:lnTo>
                  <a:lnTo>
                    <a:pt x="198" y="76"/>
                  </a:lnTo>
                  <a:lnTo>
                    <a:pt x="201" y="100"/>
                  </a:lnTo>
                  <a:lnTo>
                    <a:pt x="198" y="122"/>
                  </a:lnTo>
                  <a:lnTo>
                    <a:pt x="190" y="144"/>
                  </a:lnTo>
                  <a:lnTo>
                    <a:pt x="179" y="162"/>
                  </a:lnTo>
                  <a:lnTo>
                    <a:pt x="162" y="177"/>
                  </a:lnTo>
                  <a:lnTo>
                    <a:pt x="144" y="190"/>
                  </a:lnTo>
                  <a:lnTo>
                    <a:pt x="123" y="197"/>
                  </a:lnTo>
                  <a:lnTo>
                    <a:pt x="100" y="199"/>
                  </a:lnTo>
                  <a:lnTo>
                    <a:pt x="77" y="197"/>
                  </a:lnTo>
                  <a:lnTo>
                    <a:pt x="55" y="190"/>
                  </a:lnTo>
                  <a:lnTo>
                    <a:pt x="37" y="177"/>
                  </a:lnTo>
                  <a:lnTo>
                    <a:pt x="21" y="162"/>
                  </a:lnTo>
                  <a:lnTo>
                    <a:pt x="10" y="144"/>
                  </a:lnTo>
                  <a:lnTo>
                    <a:pt x="2" y="122"/>
                  </a:lnTo>
                  <a:lnTo>
                    <a:pt x="0" y="100"/>
                  </a:lnTo>
                  <a:lnTo>
                    <a:pt x="2" y="76"/>
                  </a:lnTo>
                  <a:lnTo>
                    <a:pt x="10" y="56"/>
                  </a:lnTo>
                  <a:lnTo>
                    <a:pt x="21" y="37"/>
                  </a:lnTo>
                  <a:lnTo>
                    <a:pt x="37" y="22"/>
                  </a:lnTo>
                  <a:lnTo>
                    <a:pt x="55" y="10"/>
                  </a:lnTo>
                  <a:lnTo>
                    <a:pt x="77" y="3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1700" y="1839"/>
              <a:ext cx="101" cy="99"/>
            </a:xfrm>
            <a:custGeom>
              <a:avLst/>
              <a:gdLst>
                <a:gd name="T0" fmla="*/ 101 w 201"/>
                <a:gd name="T1" fmla="*/ 0 h 199"/>
                <a:gd name="T2" fmla="*/ 124 w 201"/>
                <a:gd name="T3" fmla="*/ 2 h 199"/>
                <a:gd name="T4" fmla="*/ 146 w 201"/>
                <a:gd name="T5" fmla="*/ 9 h 199"/>
                <a:gd name="T6" fmla="*/ 164 w 201"/>
                <a:gd name="T7" fmla="*/ 21 h 199"/>
                <a:gd name="T8" fmla="*/ 180 w 201"/>
                <a:gd name="T9" fmla="*/ 36 h 199"/>
                <a:gd name="T10" fmla="*/ 191 w 201"/>
                <a:gd name="T11" fmla="*/ 55 h 199"/>
                <a:gd name="T12" fmla="*/ 199 w 201"/>
                <a:gd name="T13" fmla="*/ 76 h 199"/>
                <a:gd name="T14" fmla="*/ 201 w 201"/>
                <a:gd name="T15" fmla="*/ 99 h 199"/>
                <a:gd name="T16" fmla="*/ 199 w 201"/>
                <a:gd name="T17" fmla="*/ 121 h 199"/>
                <a:gd name="T18" fmla="*/ 191 w 201"/>
                <a:gd name="T19" fmla="*/ 143 h 199"/>
                <a:gd name="T20" fmla="*/ 180 w 201"/>
                <a:gd name="T21" fmla="*/ 161 h 199"/>
                <a:gd name="T22" fmla="*/ 164 w 201"/>
                <a:gd name="T23" fmla="*/ 176 h 199"/>
                <a:gd name="T24" fmla="*/ 146 w 201"/>
                <a:gd name="T25" fmla="*/ 188 h 199"/>
                <a:gd name="T26" fmla="*/ 124 w 201"/>
                <a:gd name="T27" fmla="*/ 196 h 199"/>
                <a:gd name="T28" fmla="*/ 101 w 201"/>
                <a:gd name="T29" fmla="*/ 199 h 199"/>
                <a:gd name="T30" fmla="*/ 78 w 201"/>
                <a:gd name="T31" fmla="*/ 196 h 199"/>
                <a:gd name="T32" fmla="*/ 57 w 201"/>
                <a:gd name="T33" fmla="*/ 188 h 199"/>
                <a:gd name="T34" fmla="*/ 38 w 201"/>
                <a:gd name="T35" fmla="*/ 176 h 199"/>
                <a:gd name="T36" fmla="*/ 23 w 201"/>
                <a:gd name="T37" fmla="*/ 161 h 199"/>
                <a:gd name="T38" fmla="*/ 11 w 201"/>
                <a:gd name="T39" fmla="*/ 143 h 199"/>
                <a:gd name="T40" fmla="*/ 3 w 201"/>
                <a:gd name="T41" fmla="*/ 121 h 199"/>
                <a:gd name="T42" fmla="*/ 0 w 201"/>
                <a:gd name="T43" fmla="*/ 99 h 199"/>
                <a:gd name="T44" fmla="*/ 3 w 201"/>
                <a:gd name="T45" fmla="*/ 76 h 199"/>
                <a:gd name="T46" fmla="*/ 11 w 201"/>
                <a:gd name="T47" fmla="*/ 55 h 199"/>
                <a:gd name="T48" fmla="*/ 23 w 201"/>
                <a:gd name="T49" fmla="*/ 36 h 199"/>
                <a:gd name="T50" fmla="*/ 38 w 201"/>
                <a:gd name="T51" fmla="*/ 21 h 199"/>
                <a:gd name="T52" fmla="*/ 57 w 201"/>
                <a:gd name="T53" fmla="*/ 9 h 199"/>
                <a:gd name="T54" fmla="*/ 78 w 201"/>
                <a:gd name="T55" fmla="*/ 2 h 199"/>
                <a:gd name="T56" fmla="*/ 101 w 201"/>
                <a:gd name="T5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1" h="199">
                  <a:moveTo>
                    <a:pt x="101" y="0"/>
                  </a:moveTo>
                  <a:lnTo>
                    <a:pt x="124" y="2"/>
                  </a:lnTo>
                  <a:lnTo>
                    <a:pt x="146" y="9"/>
                  </a:lnTo>
                  <a:lnTo>
                    <a:pt x="164" y="21"/>
                  </a:lnTo>
                  <a:lnTo>
                    <a:pt x="180" y="36"/>
                  </a:lnTo>
                  <a:lnTo>
                    <a:pt x="191" y="55"/>
                  </a:lnTo>
                  <a:lnTo>
                    <a:pt x="199" y="76"/>
                  </a:lnTo>
                  <a:lnTo>
                    <a:pt x="201" y="99"/>
                  </a:lnTo>
                  <a:lnTo>
                    <a:pt x="199" y="121"/>
                  </a:lnTo>
                  <a:lnTo>
                    <a:pt x="191" y="143"/>
                  </a:lnTo>
                  <a:lnTo>
                    <a:pt x="180" y="161"/>
                  </a:lnTo>
                  <a:lnTo>
                    <a:pt x="164" y="176"/>
                  </a:lnTo>
                  <a:lnTo>
                    <a:pt x="146" y="188"/>
                  </a:lnTo>
                  <a:lnTo>
                    <a:pt x="124" y="196"/>
                  </a:lnTo>
                  <a:lnTo>
                    <a:pt x="101" y="199"/>
                  </a:lnTo>
                  <a:lnTo>
                    <a:pt x="78" y="196"/>
                  </a:lnTo>
                  <a:lnTo>
                    <a:pt x="57" y="188"/>
                  </a:lnTo>
                  <a:lnTo>
                    <a:pt x="38" y="176"/>
                  </a:lnTo>
                  <a:lnTo>
                    <a:pt x="23" y="161"/>
                  </a:lnTo>
                  <a:lnTo>
                    <a:pt x="11" y="143"/>
                  </a:lnTo>
                  <a:lnTo>
                    <a:pt x="3" y="121"/>
                  </a:lnTo>
                  <a:lnTo>
                    <a:pt x="0" y="99"/>
                  </a:lnTo>
                  <a:lnTo>
                    <a:pt x="3" y="76"/>
                  </a:lnTo>
                  <a:lnTo>
                    <a:pt x="11" y="55"/>
                  </a:lnTo>
                  <a:lnTo>
                    <a:pt x="23" y="36"/>
                  </a:lnTo>
                  <a:lnTo>
                    <a:pt x="38" y="21"/>
                  </a:lnTo>
                  <a:lnTo>
                    <a:pt x="57" y="9"/>
                  </a:lnTo>
                  <a:lnTo>
                    <a:pt x="78" y="2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/>
            </a:p>
          </p:txBody>
        </p:sp>
      </p:grpSp>
      <p:grpSp>
        <p:nvGrpSpPr>
          <p:cNvPr id="18" name="Group 19"/>
          <p:cNvGrpSpPr>
            <a:grpSpLocks noChangeAspect="1"/>
          </p:cNvGrpSpPr>
          <p:nvPr/>
        </p:nvGrpSpPr>
        <p:grpSpPr bwMode="auto">
          <a:xfrm>
            <a:off x="3939383" y="4123713"/>
            <a:ext cx="275352" cy="362747"/>
            <a:chOff x="9844" y="6437"/>
            <a:chExt cx="1213" cy="1598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9844" y="6437"/>
              <a:ext cx="1213" cy="1598"/>
            </a:xfrm>
            <a:custGeom>
              <a:avLst/>
              <a:gdLst>
                <a:gd name="T0" fmla="*/ 224 w 2427"/>
                <a:gd name="T1" fmla="*/ 1535 h 3195"/>
                <a:gd name="T2" fmla="*/ 206 w 2427"/>
                <a:gd name="T3" fmla="*/ 2363 h 3195"/>
                <a:gd name="T4" fmla="*/ 310 w 2427"/>
                <a:gd name="T5" fmla="*/ 2667 h 3195"/>
                <a:gd name="T6" fmla="*/ 535 w 2427"/>
                <a:gd name="T7" fmla="*/ 2889 h 3195"/>
                <a:gd name="T8" fmla="*/ 842 w 2427"/>
                <a:gd name="T9" fmla="*/ 2992 h 3195"/>
                <a:gd name="T10" fmla="*/ 1715 w 2427"/>
                <a:gd name="T11" fmla="*/ 2968 h 3195"/>
                <a:gd name="T12" fmla="*/ 1994 w 2427"/>
                <a:gd name="T13" fmla="*/ 2812 h 3195"/>
                <a:gd name="T14" fmla="*/ 2175 w 2427"/>
                <a:gd name="T15" fmla="*/ 2553 h 3195"/>
                <a:gd name="T16" fmla="*/ 2225 w 2427"/>
                <a:gd name="T17" fmla="*/ 1597 h 3195"/>
                <a:gd name="T18" fmla="*/ 2168 w 2427"/>
                <a:gd name="T19" fmla="*/ 1508 h 3195"/>
                <a:gd name="T20" fmla="*/ 1163 w 2427"/>
                <a:gd name="T21" fmla="*/ 502 h 3195"/>
                <a:gd name="T22" fmla="*/ 944 w 2427"/>
                <a:gd name="T23" fmla="*/ 601 h 3195"/>
                <a:gd name="T24" fmla="*/ 821 w 2427"/>
                <a:gd name="T25" fmla="*/ 801 h 3195"/>
                <a:gd name="T26" fmla="*/ 1618 w 2427"/>
                <a:gd name="T27" fmla="*/ 899 h 3195"/>
                <a:gd name="T28" fmla="*/ 1545 w 2427"/>
                <a:gd name="T29" fmla="*/ 670 h 3195"/>
                <a:gd name="T30" fmla="*/ 1360 w 2427"/>
                <a:gd name="T31" fmla="*/ 526 h 3195"/>
                <a:gd name="T32" fmla="*/ 1145 w 2427"/>
                <a:gd name="T33" fmla="*/ 203 h 3195"/>
                <a:gd name="T34" fmla="*/ 838 w 2427"/>
                <a:gd name="T35" fmla="*/ 306 h 3195"/>
                <a:gd name="T36" fmla="*/ 613 w 2427"/>
                <a:gd name="T37" fmla="*/ 528 h 3195"/>
                <a:gd name="T38" fmla="*/ 509 w 2427"/>
                <a:gd name="T39" fmla="*/ 831 h 3195"/>
                <a:gd name="T40" fmla="*/ 711 w 2427"/>
                <a:gd name="T41" fmla="*/ 845 h 3195"/>
                <a:gd name="T42" fmla="*/ 806 w 2427"/>
                <a:gd name="T43" fmla="*/ 604 h 3195"/>
                <a:gd name="T44" fmla="*/ 1004 w 2427"/>
                <a:gd name="T45" fmla="*/ 444 h 3195"/>
                <a:gd name="T46" fmla="*/ 1269 w 2427"/>
                <a:gd name="T47" fmla="*/ 402 h 3195"/>
                <a:gd name="T48" fmla="*/ 1512 w 2427"/>
                <a:gd name="T49" fmla="*/ 496 h 3195"/>
                <a:gd name="T50" fmla="*/ 1675 w 2427"/>
                <a:gd name="T51" fmla="*/ 692 h 3195"/>
                <a:gd name="T52" fmla="*/ 1719 w 2427"/>
                <a:gd name="T53" fmla="*/ 1298 h 3195"/>
                <a:gd name="T54" fmla="*/ 1893 w 2427"/>
                <a:gd name="T55" fmla="*/ 703 h 3195"/>
                <a:gd name="T56" fmla="*/ 1736 w 2427"/>
                <a:gd name="T57" fmla="*/ 427 h 3195"/>
                <a:gd name="T58" fmla="*/ 1474 w 2427"/>
                <a:gd name="T59" fmla="*/ 248 h 3195"/>
                <a:gd name="T60" fmla="*/ 1213 w 2427"/>
                <a:gd name="T61" fmla="*/ 0 h 3195"/>
                <a:gd name="T62" fmla="*/ 1568 w 2427"/>
                <a:gd name="T63" fmla="*/ 71 h 3195"/>
                <a:gd name="T64" fmla="*/ 1858 w 2427"/>
                <a:gd name="T65" fmla="*/ 264 h 3195"/>
                <a:gd name="T66" fmla="*/ 2052 w 2427"/>
                <a:gd name="T67" fmla="*/ 548 h 3195"/>
                <a:gd name="T68" fmla="*/ 2124 w 2427"/>
                <a:gd name="T69" fmla="*/ 899 h 3195"/>
                <a:gd name="T70" fmla="*/ 2277 w 2427"/>
                <a:gd name="T71" fmla="*/ 1339 h 3195"/>
                <a:gd name="T72" fmla="*/ 2403 w 2427"/>
                <a:gd name="T73" fmla="*/ 1481 h 3195"/>
                <a:gd name="T74" fmla="*/ 2424 w 2427"/>
                <a:gd name="T75" fmla="*/ 2370 h 3195"/>
                <a:gd name="T76" fmla="*/ 2325 w 2427"/>
                <a:gd name="T77" fmla="*/ 2709 h 3195"/>
                <a:gd name="T78" fmla="*/ 2109 w 2427"/>
                <a:gd name="T79" fmla="*/ 2979 h 3195"/>
                <a:gd name="T80" fmla="*/ 1805 w 2427"/>
                <a:gd name="T81" fmla="*/ 3149 h 3195"/>
                <a:gd name="T82" fmla="*/ 910 w 2427"/>
                <a:gd name="T83" fmla="*/ 3195 h 3195"/>
                <a:gd name="T84" fmla="*/ 555 w 2427"/>
                <a:gd name="T85" fmla="*/ 3125 h 3195"/>
                <a:gd name="T86" fmla="*/ 266 w 2427"/>
                <a:gd name="T87" fmla="*/ 2932 h 3195"/>
                <a:gd name="T88" fmla="*/ 71 w 2427"/>
                <a:gd name="T89" fmla="*/ 2646 h 3195"/>
                <a:gd name="T90" fmla="*/ 0 w 2427"/>
                <a:gd name="T91" fmla="*/ 2297 h 3195"/>
                <a:gd name="T92" fmla="*/ 41 w 2427"/>
                <a:gd name="T93" fmla="*/ 1446 h 3195"/>
                <a:gd name="T94" fmla="*/ 185 w 2427"/>
                <a:gd name="T95" fmla="*/ 1321 h 3195"/>
                <a:gd name="T96" fmla="*/ 306 w 2427"/>
                <a:gd name="T97" fmla="*/ 825 h 3195"/>
                <a:gd name="T98" fmla="*/ 404 w 2427"/>
                <a:gd name="T99" fmla="*/ 485 h 3195"/>
                <a:gd name="T100" fmla="*/ 621 w 2427"/>
                <a:gd name="T101" fmla="*/ 217 h 3195"/>
                <a:gd name="T102" fmla="*/ 926 w 2427"/>
                <a:gd name="T103" fmla="*/ 46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27" h="3195">
                  <a:moveTo>
                    <a:pt x="303" y="1498"/>
                  </a:moveTo>
                  <a:lnTo>
                    <a:pt x="280" y="1500"/>
                  </a:lnTo>
                  <a:lnTo>
                    <a:pt x="259" y="1508"/>
                  </a:lnTo>
                  <a:lnTo>
                    <a:pt x="240" y="1520"/>
                  </a:lnTo>
                  <a:lnTo>
                    <a:pt x="224" y="1535"/>
                  </a:lnTo>
                  <a:lnTo>
                    <a:pt x="212" y="1553"/>
                  </a:lnTo>
                  <a:lnTo>
                    <a:pt x="205" y="1575"/>
                  </a:lnTo>
                  <a:lnTo>
                    <a:pt x="203" y="1597"/>
                  </a:lnTo>
                  <a:lnTo>
                    <a:pt x="203" y="2297"/>
                  </a:lnTo>
                  <a:lnTo>
                    <a:pt x="206" y="2363"/>
                  </a:lnTo>
                  <a:lnTo>
                    <a:pt x="215" y="2430"/>
                  </a:lnTo>
                  <a:lnTo>
                    <a:pt x="231" y="2493"/>
                  </a:lnTo>
                  <a:lnTo>
                    <a:pt x="251" y="2553"/>
                  </a:lnTo>
                  <a:lnTo>
                    <a:pt x="278" y="2611"/>
                  </a:lnTo>
                  <a:lnTo>
                    <a:pt x="310" y="2667"/>
                  </a:lnTo>
                  <a:lnTo>
                    <a:pt x="347" y="2720"/>
                  </a:lnTo>
                  <a:lnTo>
                    <a:pt x="388" y="2768"/>
                  </a:lnTo>
                  <a:lnTo>
                    <a:pt x="433" y="2812"/>
                  </a:lnTo>
                  <a:lnTo>
                    <a:pt x="482" y="2853"/>
                  </a:lnTo>
                  <a:lnTo>
                    <a:pt x="535" y="2889"/>
                  </a:lnTo>
                  <a:lnTo>
                    <a:pt x="591" y="2921"/>
                  </a:lnTo>
                  <a:lnTo>
                    <a:pt x="650" y="2946"/>
                  </a:lnTo>
                  <a:lnTo>
                    <a:pt x="712" y="2968"/>
                  </a:lnTo>
                  <a:lnTo>
                    <a:pt x="776" y="2983"/>
                  </a:lnTo>
                  <a:lnTo>
                    <a:pt x="842" y="2992"/>
                  </a:lnTo>
                  <a:lnTo>
                    <a:pt x="910" y="2995"/>
                  </a:lnTo>
                  <a:lnTo>
                    <a:pt x="1516" y="2995"/>
                  </a:lnTo>
                  <a:lnTo>
                    <a:pt x="1585" y="2992"/>
                  </a:lnTo>
                  <a:lnTo>
                    <a:pt x="1651" y="2983"/>
                  </a:lnTo>
                  <a:lnTo>
                    <a:pt x="1715" y="2968"/>
                  </a:lnTo>
                  <a:lnTo>
                    <a:pt x="1777" y="2946"/>
                  </a:lnTo>
                  <a:lnTo>
                    <a:pt x="1836" y="2921"/>
                  </a:lnTo>
                  <a:lnTo>
                    <a:pt x="1892" y="2889"/>
                  </a:lnTo>
                  <a:lnTo>
                    <a:pt x="1945" y="2853"/>
                  </a:lnTo>
                  <a:lnTo>
                    <a:pt x="1994" y="2812"/>
                  </a:lnTo>
                  <a:lnTo>
                    <a:pt x="2040" y="2768"/>
                  </a:lnTo>
                  <a:lnTo>
                    <a:pt x="2080" y="2720"/>
                  </a:lnTo>
                  <a:lnTo>
                    <a:pt x="2117" y="2667"/>
                  </a:lnTo>
                  <a:lnTo>
                    <a:pt x="2148" y="2611"/>
                  </a:lnTo>
                  <a:lnTo>
                    <a:pt x="2175" y="2553"/>
                  </a:lnTo>
                  <a:lnTo>
                    <a:pt x="2197" y="2493"/>
                  </a:lnTo>
                  <a:lnTo>
                    <a:pt x="2213" y="2430"/>
                  </a:lnTo>
                  <a:lnTo>
                    <a:pt x="2222" y="2363"/>
                  </a:lnTo>
                  <a:lnTo>
                    <a:pt x="2225" y="2297"/>
                  </a:lnTo>
                  <a:lnTo>
                    <a:pt x="2225" y="1597"/>
                  </a:lnTo>
                  <a:lnTo>
                    <a:pt x="2223" y="1575"/>
                  </a:lnTo>
                  <a:lnTo>
                    <a:pt x="2215" y="1553"/>
                  </a:lnTo>
                  <a:lnTo>
                    <a:pt x="2203" y="1535"/>
                  </a:lnTo>
                  <a:lnTo>
                    <a:pt x="2187" y="1520"/>
                  </a:lnTo>
                  <a:lnTo>
                    <a:pt x="2168" y="1508"/>
                  </a:lnTo>
                  <a:lnTo>
                    <a:pt x="2147" y="1500"/>
                  </a:lnTo>
                  <a:lnTo>
                    <a:pt x="2124" y="1498"/>
                  </a:lnTo>
                  <a:lnTo>
                    <a:pt x="303" y="1498"/>
                  </a:lnTo>
                  <a:close/>
                  <a:moveTo>
                    <a:pt x="1213" y="499"/>
                  </a:moveTo>
                  <a:lnTo>
                    <a:pt x="1163" y="502"/>
                  </a:lnTo>
                  <a:lnTo>
                    <a:pt x="1114" y="512"/>
                  </a:lnTo>
                  <a:lnTo>
                    <a:pt x="1067" y="526"/>
                  </a:lnTo>
                  <a:lnTo>
                    <a:pt x="1023" y="546"/>
                  </a:lnTo>
                  <a:lnTo>
                    <a:pt x="983" y="571"/>
                  </a:lnTo>
                  <a:lnTo>
                    <a:pt x="944" y="601"/>
                  </a:lnTo>
                  <a:lnTo>
                    <a:pt x="911" y="633"/>
                  </a:lnTo>
                  <a:lnTo>
                    <a:pt x="881" y="670"/>
                  </a:lnTo>
                  <a:lnTo>
                    <a:pt x="856" y="711"/>
                  </a:lnTo>
                  <a:lnTo>
                    <a:pt x="836" y="755"/>
                  </a:lnTo>
                  <a:lnTo>
                    <a:pt x="821" y="801"/>
                  </a:lnTo>
                  <a:lnTo>
                    <a:pt x="812" y="849"/>
                  </a:lnTo>
                  <a:lnTo>
                    <a:pt x="809" y="899"/>
                  </a:lnTo>
                  <a:lnTo>
                    <a:pt x="809" y="1298"/>
                  </a:lnTo>
                  <a:lnTo>
                    <a:pt x="1618" y="1298"/>
                  </a:lnTo>
                  <a:lnTo>
                    <a:pt x="1618" y="899"/>
                  </a:lnTo>
                  <a:lnTo>
                    <a:pt x="1615" y="849"/>
                  </a:lnTo>
                  <a:lnTo>
                    <a:pt x="1605" y="801"/>
                  </a:lnTo>
                  <a:lnTo>
                    <a:pt x="1591" y="755"/>
                  </a:lnTo>
                  <a:lnTo>
                    <a:pt x="1570" y="711"/>
                  </a:lnTo>
                  <a:lnTo>
                    <a:pt x="1545" y="670"/>
                  </a:lnTo>
                  <a:lnTo>
                    <a:pt x="1516" y="633"/>
                  </a:lnTo>
                  <a:lnTo>
                    <a:pt x="1482" y="601"/>
                  </a:lnTo>
                  <a:lnTo>
                    <a:pt x="1445" y="571"/>
                  </a:lnTo>
                  <a:lnTo>
                    <a:pt x="1404" y="546"/>
                  </a:lnTo>
                  <a:lnTo>
                    <a:pt x="1360" y="526"/>
                  </a:lnTo>
                  <a:lnTo>
                    <a:pt x="1314" y="512"/>
                  </a:lnTo>
                  <a:lnTo>
                    <a:pt x="1264" y="502"/>
                  </a:lnTo>
                  <a:lnTo>
                    <a:pt x="1213" y="499"/>
                  </a:lnTo>
                  <a:close/>
                  <a:moveTo>
                    <a:pt x="1213" y="200"/>
                  </a:moveTo>
                  <a:lnTo>
                    <a:pt x="1145" y="203"/>
                  </a:lnTo>
                  <a:lnTo>
                    <a:pt x="1079" y="212"/>
                  </a:lnTo>
                  <a:lnTo>
                    <a:pt x="1015" y="228"/>
                  </a:lnTo>
                  <a:lnTo>
                    <a:pt x="953" y="248"/>
                  </a:lnTo>
                  <a:lnTo>
                    <a:pt x="894" y="275"/>
                  </a:lnTo>
                  <a:lnTo>
                    <a:pt x="838" y="306"/>
                  </a:lnTo>
                  <a:lnTo>
                    <a:pt x="785" y="342"/>
                  </a:lnTo>
                  <a:lnTo>
                    <a:pt x="736" y="383"/>
                  </a:lnTo>
                  <a:lnTo>
                    <a:pt x="691" y="427"/>
                  </a:lnTo>
                  <a:lnTo>
                    <a:pt x="650" y="476"/>
                  </a:lnTo>
                  <a:lnTo>
                    <a:pt x="613" y="528"/>
                  </a:lnTo>
                  <a:lnTo>
                    <a:pt x="581" y="583"/>
                  </a:lnTo>
                  <a:lnTo>
                    <a:pt x="555" y="641"/>
                  </a:lnTo>
                  <a:lnTo>
                    <a:pt x="534" y="703"/>
                  </a:lnTo>
                  <a:lnTo>
                    <a:pt x="518" y="766"/>
                  </a:lnTo>
                  <a:lnTo>
                    <a:pt x="509" y="831"/>
                  </a:lnTo>
                  <a:lnTo>
                    <a:pt x="506" y="899"/>
                  </a:lnTo>
                  <a:lnTo>
                    <a:pt x="506" y="1298"/>
                  </a:lnTo>
                  <a:lnTo>
                    <a:pt x="708" y="1298"/>
                  </a:lnTo>
                  <a:lnTo>
                    <a:pt x="708" y="899"/>
                  </a:lnTo>
                  <a:lnTo>
                    <a:pt x="711" y="845"/>
                  </a:lnTo>
                  <a:lnTo>
                    <a:pt x="720" y="791"/>
                  </a:lnTo>
                  <a:lnTo>
                    <a:pt x="733" y="741"/>
                  </a:lnTo>
                  <a:lnTo>
                    <a:pt x="753" y="692"/>
                  </a:lnTo>
                  <a:lnTo>
                    <a:pt x="777" y="646"/>
                  </a:lnTo>
                  <a:lnTo>
                    <a:pt x="806" y="604"/>
                  </a:lnTo>
                  <a:lnTo>
                    <a:pt x="838" y="565"/>
                  </a:lnTo>
                  <a:lnTo>
                    <a:pt x="875" y="528"/>
                  </a:lnTo>
                  <a:lnTo>
                    <a:pt x="915" y="496"/>
                  </a:lnTo>
                  <a:lnTo>
                    <a:pt x="959" y="468"/>
                  </a:lnTo>
                  <a:lnTo>
                    <a:pt x="1004" y="444"/>
                  </a:lnTo>
                  <a:lnTo>
                    <a:pt x="1054" y="425"/>
                  </a:lnTo>
                  <a:lnTo>
                    <a:pt x="1105" y="412"/>
                  </a:lnTo>
                  <a:lnTo>
                    <a:pt x="1158" y="402"/>
                  </a:lnTo>
                  <a:lnTo>
                    <a:pt x="1213" y="399"/>
                  </a:lnTo>
                  <a:lnTo>
                    <a:pt x="1269" y="402"/>
                  </a:lnTo>
                  <a:lnTo>
                    <a:pt x="1322" y="412"/>
                  </a:lnTo>
                  <a:lnTo>
                    <a:pt x="1374" y="425"/>
                  </a:lnTo>
                  <a:lnTo>
                    <a:pt x="1422" y="444"/>
                  </a:lnTo>
                  <a:lnTo>
                    <a:pt x="1469" y="468"/>
                  </a:lnTo>
                  <a:lnTo>
                    <a:pt x="1512" y="496"/>
                  </a:lnTo>
                  <a:lnTo>
                    <a:pt x="1553" y="528"/>
                  </a:lnTo>
                  <a:lnTo>
                    <a:pt x="1589" y="565"/>
                  </a:lnTo>
                  <a:lnTo>
                    <a:pt x="1622" y="604"/>
                  </a:lnTo>
                  <a:lnTo>
                    <a:pt x="1650" y="646"/>
                  </a:lnTo>
                  <a:lnTo>
                    <a:pt x="1675" y="692"/>
                  </a:lnTo>
                  <a:lnTo>
                    <a:pt x="1693" y="741"/>
                  </a:lnTo>
                  <a:lnTo>
                    <a:pt x="1708" y="791"/>
                  </a:lnTo>
                  <a:lnTo>
                    <a:pt x="1716" y="845"/>
                  </a:lnTo>
                  <a:lnTo>
                    <a:pt x="1719" y="899"/>
                  </a:lnTo>
                  <a:lnTo>
                    <a:pt x="1719" y="1298"/>
                  </a:lnTo>
                  <a:lnTo>
                    <a:pt x="1921" y="1298"/>
                  </a:lnTo>
                  <a:lnTo>
                    <a:pt x="1921" y="899"/>
                  </a:lnTo>
                  <a:lnTo>
                    <a:pt x="1918" y="831"/>
                  </a:lnTo>
                  <a:lnTo>
                    <a:pt x="1908" y="766"/>
                  </a:lnTo>
                  <a:lnTo>
                    <a:pt x="1893" y="703"/>
                  </a:lnTo>
                  <a:lnTo>
                    <a:pt x="1872" y="641"/>
                  </a:lnTo>
                  <a:lnTo>
                    <a:pt x="1845" y="583"/>
                  </a:lnTo>
                  <a:lnTo>
                    <a:pt x="1813" y="528"/>
                  </a:lnTo>
                  <a:lnTo>
                    <a:pt x="1777" y="476"/>
                  </a:lnTo>
                  <a:lnTo>
                    <a:pt x="1736" y="427"/>
                  </a:lnTo>
                  <a:lnTo>
                    <a:pt x="1691" y="383"/>
                  </a:lnTo>
                  <a:lnTo>
                    <a:pt x="1642" y="342"/>
                  </a:lnTo>
                  <a:lnTo>
                    <a:pt x="1589" y="306"/>
                  </a:lnTo>
                  <a:lnTo>
                    <a:pt x="1533" y="275"/>
                  </a:lnTo>
                  <a:lnTo>
                    <a:pt x="1474" y="248"/>
                  </a:lnTo>
                  <a:lnTo>
                    <a:pt x="1412" y="228"/>
                  </a:lnTo>
                  <a:lnTo>
                    <a:pt x="1348" y="212"/>
                  </a:lnTo>
                  <a:lnTo>
                    <a:pt x="1282" y="203"/>
                  </a:lnTo>
                  <a:lnTo>
                    <a:pt x="1213" y="200"/>
                  </a:lnTo>
                  <a:close/>
                  <a:moveTo>
                    <a:pt x="1213" y="0"/>
                  </a:moveTo>
                  <a:lnTo>
                    <a:pt x="1289" y="3"/>
                  </a:lnTo>
                  <a:lnTo>
                    <a:pt x="1361" y="11"/>
                  </a:lnTo>
                  <a:lnTo>
                    <a:pt x="1433" y="26"/>
                  </a:lnTo>
                  <a:lnTo>
                    <a:pt x="1501" y="46"/>
                  </a:lnTo>
                  <a:lnTo>
                    <a:pt x="1568" y="71"/>
                  </a:lnTo>
                  <a:lnTo>
                    <a:pt x="1632" y="100"/>
                  </a:lnTo>
                  <a:lnTo>
                    <a:pt x="1693" y="135"/>
                  </a:lnTo>
                  <a:lnTo>
                    <a:pt x="1751" y="174"/>
                  </a:lnTo>
                  <a:lnTo>
                    <a:pt x="1806" y="217"/>
                  </a:lnTo>
                  <a:lnTo>
                    <a:pt x="1858" y="264"/>
                  </a:lnTo>
                  <a:lnTo>
                    <a:pt x="1904" y="314"/>
                  </a:lnTo>
                  <a:lnTo>
                    <a:pt x="1948" y="368"/>
                  </a:lnTo>
                  <a:lnTo>
                    <a:pt x="1987" y="425"/>
                  </a:lnTo>
                  <a:lnTo>
                    <a:pt x="2022" y="485"/>
                  </a:lnTo>
                  <a:lnTo>
                    <a:pt x="2052" y="548"/>
                  </a:lnTo>
                  <a:lnTo>
                    <a:pt x="2077" y="615"/>
                  </a:lnTo>
                  <a:lnTo>
                    <a:pt x="2098" y="682"/>
                  </a:lnTo>
                  <a:lnTo>
                    <a:pt x="2112" y="753"/>
                  </a:lnTo>
                  <a:lnTo>
                    <a:pt x="2120" y="825"/>
                  </a:lnTo>
                  <a:lnTo>
                    <a:pt x="2124" y="899"/>
                  </a:lnTo>
                  <a:lnTo>
                    <a:pt x="2124" y="1298"/>
                  </a:lnTo>
                  <a:lnTo>
                    <a:pt x="2165" y="1300"/>
                  </a:lnTo>
                  <a:lnTo>
                    <a:pt x="2204" y="1308"/>
                  </a:lnTo>
                  <a:lnTo>
                    <a:pt x="2241" y="1321"/>
                  </a:lnTo>
                  <a:lnTo>
                    <a:pt x="2277" y="1339"/>
                  </a:lnTo>
                  <a:lnTo>
                    <a:pt x="2309" y="1360"/>
                  </a:lnTo>
                  <a:lnTo>
                    <a:pt x="2338" y="1386"/>
                  </a:lnTo>
                  <a:lnTo>
                    <a:pt x="2364" y="1414"/>
                  </a:lnTo>
                  <a:lnTo>
                    <a:pt x="2385" y="1446"/>
                  </a:lnTo>
                  <a:lnTo>
                    <a:pt x="2403" y="1481"/>
                  </a:lnTo>
                  <a:lnTo>
                    <a:pt x="2416" y="1518"/>
                  </a:lnTo>
                  <a:lnTo>
                    <a:pt x="2425" y="1557"/>
                  </a:lnTo>
                  <a:lnTo>
                    <a:pt x="2427" y="1597"/>
                  </a:lnTo>
                  <a:lnTo>
                    <a:pt x="2427" y="2297"/>
                  </a:lnTo>
                  <a:lnTo>
                    <a:pt x="2424" y="2370"/>
                  </a:lnTo>
                  <a:lnTo>
                    <a:pt x="2415" y="2442"/>
                  </a:lnTo>
                  <a:lnTo>
                    <a:pt x="2401" y="2512"/>
                  </a:lnTo>
                  <a:lnTo>
                    <a:pt x="2380" y="2581"/>
                  </a:lnTo>
                  <a:lnTo>
                    <a:pt x="2355" y="2646"/>
                  </a:lnTo>
                  <a:lnTo>
                    <a:pt x="2325" y="2709"/>
                  </a:lnTo>
                  <a:lnTo>
                    <a:pt x="2291" y="2770"/>
                  </a:lnTo>
                  <a:lnTo>
                    <a:pt x="2252" y="2827"/>
                  </a:lnTo>
                  <a:lnTo>
                    <a:pt x="2208" y="2881"/>
                  </a:lnTo>
                  <a:lnTo>
                    <a:pt x="2161" y="2932"/>
                  </a:lnTo>
                  <a:lnTo>
                    <a:pt x="2109" y="2979"/>
                  </a:lnTo>
                  <a:lnTo>
                    <a:pt x="2054" y="3022"/>
                  </a:lnTo>
                  <a:lnTo>
                    <a:pt x="1996" y="3061"/>
                  </a:lnTo>
                  <a:lnTo>
                    <a:pt x="1935" y="3095"/>
                  </a:lnTo>
                  <a:lnTo>
                    <a:pt x="1871" y="3125"/>
                  </a:lnTo>
                  <a:lnTo>
                    <a:pt x="1805" y="3149"/>
                  </a:lnTo>
                  <a:lnTo>
                    <a:pt x="1736" y="3169"/>
                  </a:lnTo>
                  <a:lnTo>
                    <a:pt x="1664" y="3183"/>
                  </a:lnTo>
                  <a:lnTo>
                    <a:pt x="1592" y="3192"/>
                  </a:lnTo>
                  <a:lnTo>
                    <a:pt x="1516" y="3195"/>
                  </a:lnTo>
                  <a:lnTo>
                    <a:pt x="910" y="3195"/>
                  </a:lnTo>
                  <a:lnTo>
                    <a:pt x="835" y="3192"/>
                  </a:lnTo>
                  <a:lnTo>
                    <a:pt x="762" y="3183"/>
                  </a:lnTo>
                  <a:lnTo>
                    <a:pt x="691" y="3169"/>
                  </a:lnTo>
                  <a:lnTo>
                    <a:pt x="623" y="3149"/>
                  </a:lnTo>
                  <a:lnTo>
                    <a:pt x="555" y="3125"/>
                  </a:lnTo>
                  <a:lnTo>
                    <a:pt x="491" y="3095"/>
                  </a:lnTo>
                  <a:lnTo>
                    <a:pt x="430" y="3061"/>
                  </a:lnTo>
                  <a:lnTo>
                    <a:pt x="372" y="3022"/>
                  </a:lnTo>
                  <a:lnTo>
                    <a:pt x="318" y="2979"/>
                  </a:lnTo>
                  <a:lnTo>
                    <a:pt x="266" y="2932"/>
                  </a:lnTo>
                  <a:lnTo>
                    <a:pt x="219" y="2881"/>
                  </a:lnTo>
                  <a:lnTo>
                    <a:pt x="176" y="2827"/>
                  </a:lnTo>
                  <a:lnTo>
                    <a:pt x="137" y="2770"/>
                  </a:lnTo>
                  <a:lnTo>
                    <a:pt x="101" y="2709"/>
                  </a:lnTo>
                  <a:lnTo>
                    <a:pt x="71" y="2646"/>
                  </a:lnTo>
                  <a:lnTo>
                    <a:pt x="47" y="2581"/>
                  </a:lnTo>
                  <a:lnTo>
                    <a:pt x="26" y="2512"/>
                  </a:lnTo>
                  <a:lnTo>
                    <a:pt x="11" y="2442"/>
                  </a:lnTo>
                  <a:lnTo>
                    <a:pt x="3" y="2370"/>
                  </a:lnTo>
                  <a:lnTo>
                    <a:pt x="0" y="2297"/>
                  </a:lnTo>
                  <a:lnTo>
                    <a:pt x="0" y="1597"/>
                  </a:lnTo>
                  <a:lnTo>
                    <a:pt x="2" y="1557"/>
                  </a:lnTo>
                  <a:lnTo>
                    <a:pt x="10" y="1518"/>
                  </a:lnTo>
                  <a:lnTo>
                    <a:pt x="24" y="1481"/>
                  </a:lnTo>
                  <a:lnTo>
                    <a:pt x="41" y="1446"/>
                  </a:lnTo>
                  <a:lnTo>
                    <a:pt x="63" y="1414"/>
                  </a:lnTo>
                  <a:lnTo>
                    <a:pt x="89" y="1386"/>
                  </a:lnTo>
                  <a:lnTo>
                    <a:pt x="118" y="1360"/>
                  </a:lnTo>
                  <a:lnTo>
                    <a:pt x="150" y="1339"/>
                  </a:lnTo>
                  <a:lnTo>
                    <a:pt x="185" y="1321"/>
                  </a:lnTo>
                  <a:lnTo>
                    <a:pt x="222" y="1308"/>
                  </a:lnTo>
                  <a:lnTo>
                    <a:pt x="262" y="1300"/>
                  </a:lnTo>
                  <a:lnTo>
                    <a:pt x="303" y="1298"/>
                  </a:lnTo>
                  <a:lnTo>
                    <a:pt x="303" y="899"/>
                  </a:lnTo>
                  <a:lnTo>
                    <a:pt x="306" y="825"/>
                  </a:lnTo>
                  <a:lnTo>
                    <a:pt x="314" y="753"/>
                  </a:lnTo>
                  <a:lnTo>
                    <a:pt x="329" y="682"/>
                  </a:lnTo>
                  <a:lnTo>
                    <a:pt x="350" y="615"/>
                  </a:lnTo>
                  <a:lnTo>
                    <a:pt x="374" y="548"/>
                  </a:lnTo>
                  <a:lnTo>
                    <a:pt x="404" y="485"/>
                  </a:lnTo>
                  <a:lnTo>
                    <a:pt x="440" y="425"/>
                  </a:lnTo>
                  <a:lnTo>
                    <a:pt x="479" y="368"/>
                  </a:lnTo>
                  <a:lnTo>
                    <a:pt x="522" y="314"/>
                  </a:lnTo>
                  <a:lnTo>
                    <a:pt x="570" y="264"/>
                  </a:lnTo>
                  <a:lnTo>
                    <a:pt x="621" y="217"/>
                  </a:lnTo>
                  <a:lnTo>
                    <a:pt x="675" y="174"/>
                  </a:lnTo>
                  <a:lnTo>
                    <a:pt x="734" y="135"/>
                  </a:lnTo>
                  <a:lnTo>
                    <a:pt x="795" y="100"/>
                  </a:lnTo>
                  <a:lnTo>
                    <a:pt x="860" y="71"/>
                  </a:lnTo>
                  <a:lnTo>
                    <a:pt x="926" y="46"/>
                  </a:lnTo>
                  <a:lnTo>
                    <a:pt x="995" y="26"/>
                  </a:lnTo>
                  <a:lnTo>
                    <a:pt x="1066" y="11"/>
                  </a:lnTo>
                  <a:lnTo>
                    <a:pt x="1139" y="3"/>
                  </a:lnTo>
                  <a:lnTo>
                    <a:pt x="1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/>
            </a:p>
          </p:txBody>
        </p:sp>
        <p:sp>
          <p:nvSpPr>
            <p:cNvPr id="20" name="Freeform 22"/>
            <p:cNvSpPr/>
            <p:nvPr/>
          </p:nvSpPr>
          <p:spPr bwMode="auto">
            <a:xfrm>
              <a:off x="10350" y="7386"/>
              <a:ext cx="202" cy="299"/>
            </a:xfrm>
            <a:custGeom>
              <a:avLst/>
              <a:gdLst>
                <a:gd name="T0" fmla="*/ 201 w 404"/>
                <a:gd name="T1" fmla="*/ 0 h 599"/>
                <a:gd name="T2" fmla="*/ 234 w 404"/>
                <a:gd name="T3" fmla="*/ 2 h 599"/>
                <a:gd name="T4" fmla="*/ 265 w 404"/>
                <a:gd name="T5" fmla="*/ 11 h 599"/>
                <a:gd name="T6" fmla="*/ 294 w 404"/>
                <a:gd name="T7" fmla="*/ 22 h 599"/>
                <a:gd name="T8" fmla="*/ 321 w 404"/>
                <a:gd name="T9" fmla="*/ 38 h 599"/>
                <a:gd name="T10" fmla="*/ 344 w 404"/>
                <a:gd name="T11" fmla="*/ 59 h 599"/>
                <a:gd name="T12" fmla="*/ 365 w 404"/>
                <a:gd name="T13" fmla="*/ 82 h 599"/>
                <a:gd name="T14" fmla="*/ 381 w 404"/>
                <a:gd name="T15" fmla="*/ 108 h 599"/>
                <a:gd name="T16" fmla="*/ 394 w 404"/>
                <a:gd name="T17" fmla="*/ 136 h 599"/>
                <a:gd name="T18" fmla="*/ 401 w 404"/>
                <a:gd name="T19" fmla="*/ 168 h 599"/>
                <a:gd name="T20" fmla="*/ 404 w 404"/>
                <a:gd name="T21" fmla="*/ 200 h 599"/>
                <a:gd name="T22" fmla="*/ 402 w 404"/>
                <a:gd name="T23" fmla="*/ 222 h 599"/>
                <a:gd name="T24" fmla="*/ 399 w 404"/>
                <a:gd name="T25" fmla="*/ 248 h 599"/>
                <a:gd name="T26" fmla="*/ 394 w 404"/>
                <a:gd name="T27" fmla="*/ 276 h 599"/>
                <a:gd name="T28" fmla="*/ 386 w 404"/>
                <a:gd name="T29" fmla="*/ 307 h 599"/>
                <a:gd name="T30" fmla="*/ 378 w 404"/>
                <a:gd name="T31" fmla="*/ 338 h 599"/>
                <a:gd name="T32" fmla="*/ 369 w 404"/>
                <a:gd name="T33" fmla="*/ 371 h 599"/>
                <a:gd name="T34" fmla="*/ 359 w 404"/>
                <a:gd name="T35" fmla="*/ 404 h 599"/>
                <a:gd name="T36" fmla="*/ 348 w 404"/>
                <a:gd name="T37" fmla="*/ 437 h 599"/>
                <a:gd name="T38" fmla="*/ 337 w 404"/>
                <a:gd name="T39" fmla="*/ 467 h 599"/>
                <a:gd name="T40" fmla="*/ 328 w 404"/>
                <a:gd name="T41" fmla="*/ 492 h 599"/>
                <a:gd name="T42" fmla="*/ 317 w 404"/>
                <a:gd name="T43" fmla="*/ 514 h 599"/>
                <a:gd name="T44" fmla="*/ 307 w 404"/>
                <a:gd name="T45" fmla="*/ 535 h 599"/>
                <a:gd name="T46" fmla="*/ 294 w 404"/>
                <a:gd name="T47" fmla="*/ 553 h 599"/>
                <a:gd name="T48" fmla="*/ 281 w 404"/>
                <a:gd name="T49" fmla="*/ 568 h 599"/>
                <a:gd name="T50" fmla="*/ 265 w 404"/>
                <a:gd name="T51" fmla="*/ 582 h 599"/>
                <a:gd name="T52" fmla="*/ 248 w 404"/>
                <a:gd name="T53" fmla="*/ 591 h 599"/>
                <a:gd name="T54" fmla="*/ 226 w 404"/>
                <a:gd name="T55" fmla="*/ 597 h 599"/>
                <a:gd name="T56" fmla="*/ 201 w 404"/>
                <a:gd name="T57" fmla="*/ 599 h 599"/>
                <a:gd name="T58" fmla="*/ 179 w 404"/>
                <a:gd name="T59" fmla="*/ 597 h 599"/>
                <a:gd name="T60" fmla="*/ 158 w 404"/>
                <a:gd name="T61" fmla="*/ 591 h 599"/>
                <a:gd name="T62" fmla="*/ 140 w 404"/>
                <a:gd name="T63" fmla="*/ 582 h 599"/>
                <a:gd name="T64" fmla="*/ 125 w 404"/>
                <a:gd name="T65" fmla="*/ 568 h 599"/>
                <a:gd name="T66" fmla="*/ 110 w 404"/>
                <a:gd name="T67" fmla="*/ 552 h 599"/>
                <a:gd name="T68" fmla="*/ 98 w 404"/>
                <a:gd name="T69" fmla="*/ 534 h 599"/>
                <a:gd name="T70" fmla="*/ 87 w 404"/>
                <a:gd name="T71" fmla="*/ 513 h 599"/>
                <a:gd name="T72" fmla="*/ 76 w 404"/>
                <a:gd name="T73" fmla="*/ 491 h 599"/>
                <a:gd name="T74" fmla="*/ 67 w 404"/>
                <a:gd name="T75" fmla="*/ 466 h 599"/>
                <a:gd name="T76" fmla="*/ 55 w 404"/>
                <a:gd name="T77" fmla="*/ 435 h 599"/>
                <a:gd name="T78" fmla="*/ 44 w 404"/>
                <a:gd name="T79" fmla="*/ 403 h 599"/>
                <a:gd name="T80" fmla="*/ 34 w 404"/>
                <a:gd name="T81" fmla="*/ 370 h 599"/>
                <a:gd name="T82" fmla="*/ 24 w 404"/>
                <a:gd name="T83" fmla="*/ 337 h 599"/>
                <a:gd name="T84" fmla="*/ 16 w 404"/>
                <a:gd name="T85" fmla="*/ 306 h 599"/>
                <a:gd name="T86" fmla="*/ 9 w 404"/>
                <a:gd name="T87" fmla="*/ 275 h 599"/>
                <a:gd name="T88" fmla="*/ 4 w 404"/>
                <a:gd name="T89" fmla="*/ 248 h 599"/>
                <a:gd name="T90" fmla="*/ 1 w 404"/>
                <a:gd name="T91" fmla="*/ 222 h 599"/>
                <a:gd name="T92" fmla="*/ 0 w 404"/>
                <a:gd name="T93" fmla="*/ 200 h 599"/>
                <a:gd name="T94" fmla="*/ 2 w 404"/>
                <a:gd name="T95" fmla="*/ 168 h 599"/>
                <a:gd name="T96" fmla="*/ 10 w 404"/>
                <a:gd name="T97" fmla="*/ 136 h 599"/>
                <a:gd name="T98" fmla="*/ 21 w 404"/>
                <a:gd name="T99" fmla="*/ 108 h 599"/>
                <a:gd name="T100" fmla="*/ 38 w 404"/>
                <a:gd name="T101" fmla="*/ 82 h 599"/>
                <a:gd name="T102" fmla="*/ 59 w 404"/>
                <a:gd name="T103" fmla="*/ 59 h 599"/>
                <a:gd name="T104" fmla="*/ 82 w 404"/>
                <a:gd name="T105" fmla="*/ 38 h 599"/>
                <a:gd name="T106" fmla="*/ 108 w 404"/>
                <a:gd name="T107" fmla="*/ 22 h 599"/>
                <a:gd name="T108" fmla="*/ 138 w 404"/>
                <a:gd name="T109" fmla="*/ 11 h 599"/>
                <a:gd name="T110" fmla="*/ 169 w 404"/>
                <a:gd name="T111" fmla="*/ 2 h 599"/>
                <a:gd name="T112" fmla="*/ 201 w 404"/>
                <a:gd name="T11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04" h="599">
                  <a:moveTo>
                    <a:pt x="201" y="0"/>
                  </a:moveTo>
                  <a:lnTo>
                    <a:pt x="234" y="2"/>
                  </a:lnTo>
                  <a:lnTo>
                    <a:pt x="265" y="11"/>
                  </a:lnTo>
                  <a:lnTo>
                    <a:pt x="294" y="22"/>
                  </a:lnTo>
                  <a:lnTo>
                    <a:pt x="321" y="38"/>
                  </a:lnTo>
                  <a:lnTo>
                    <a:pt x="344" y="59"/>
                  </a:lnTo>
                  <a:lnTo>
                    <a:pt x="365" y="82"/>
                  </a:lnTo>
                  <a:lnTo>
                    <a:pt x="381" y="108"/>
                  </a:lnTo>
                  <a:lnTo>
                    <a:pt x="394" y="136"/>
                  </a:lnTo>
                  <a:lnTo>
                    <a:pt x="401" y="168"/>
                  </a:lnTo>
                  <a:lnTo>
                    <a:pt x="404" y="200"/>
                  </a:lnTo>
                  <a:lnTo>
                    <a:pt x="402" y="222"/>
                  </a:lnTo>
                  <a:lnTo>
                    <a:pt x="399" y="248"/>
                  </a:lnTo>
                  <a:lnTo>
                    <a:pt x="394" y="276"/>
                  </a:lnTo>
                  <a:lnTo>
                    <a:pt x="386" y="307"/>
                  </a:lnTo>
                  <a:lnTo>
                    <a:pt x="378" y="338"/>
                  </a:lnTo>
                  <a:lnTo>
                    <a:pt x="369" y="371"/>
                  </a:lnTo>
                  <a:lnTo>
                    <a:pt x="359" y="404"/>
                  </a:lnTo>
                  <a:lnTo>
                    <a:pt x="348" y="437"/>
                  </a:lnTo>
                  <a:lnTo>
                    <a:pt x="337" y="467"/>
                  </a:lnTo>
                  <a:lnTo>
                    <a:pt x="328" y="492"/>
                  </a:lnTo>
                  <a:lnTo>
                    <a:pt x="317" y="514"/>
                  </a:lnTo>
                  <a:lnTo>
                    <a:pt x="307" y="535"/>
                  </a:lnTo>
                  <a:lnTo>
                    <a:pt x="294" y="553"/>
                  </a:lnTo>
                  <a:lnTo>
                    <a:pt x="281" y="568"/>
                  </a:lnTo>
                  <a:lnTo>
                    <a:pt x="265" y="582"/>
                  </a:lnTo>
                  <a:lnTo>
                    <a:pt x="248" y="591"/>
                  </a:lnTo>
                  <a:lnTo>
                    <a:pt x="226" y="597"/>
                  </a:lnTo>
                  <a:lnTo>
                    <a:pt x="201" y="599"/>
                  </a:lnTo>
                  <a:lnTo>
                    <a:pt x="179" y="597"/>
                  </a:lnTo>
                  <a:lnTo>
                    <a:pt x="158" y="591"/>
                  </a:lnTo>
                  <a:lnTo>
                    <a:pt x="140" y="582"/>
                  </a:lnTo>
                  <a:lnTo>
                    <a:pt x="125" y="568"/>
                  </a:lnTo>
                  <a:lnTo>
                    <a:pt x="110" y="552"/>
                  </a:lnTo>
                  <a:lnTo>
                    <a:pt x="98" y="534"/>
                  </a:lnTo>
                  <a:lnTo>
                    <a:pt x="87" y="513"/>
                  </a:lnTo>
                  <a:lnTo>
                    <a:pt x="76" y="491"/>
                  </a:lnTo>
                  <a:lnTo>
                    <a:pt x="67" y="466"/>
                  </a:lnTo>
                  <a:lnTo>
                    <a:pt x="55" y="435"/>
                  </a:lnTo>
                  <a:lnTo>
                    <a:pt x="44" y="403"/>
                  </a:lnTo>
                  <a:lnTo>
                    <a:pt x="34" y="370"/>
                  </a:lnTo>
                  <a:lnTo>
                    <a:pt x="24" y="337"/>
                  </a:lnTo>
                  <a:lnTo>
                    <a:pt x="16" y="306"/>
                  </a:lnTo>
                  <a:lnTo>
                    <a:pt x="9" y="275"/>
                  </a:lnTo>
                  <a:lnTo>
                    <a:pt x="4" y="248"/>
                  </a:lnTo>
                  <a:lnTo>
                    <a:pt x="1" y="222"/>
                  </a:lnTo>
                  <a:lnTo>
                    <a:pt x="0" y="200"/>
                  </a:lnTo>
                  <a:lnTo>
                    <a:pt x="2" y="168"/>
                  </a:lnTo>
                  <a:lnTo>
                    <a:pt x="10" y="136"/>
                  </a:lnTo>
                  <a:lnTo>
                    <a:pt x="21" y="108"/>
                  </a:lnTo>
                  <a:lnTo>
                    <a:pt x="38" y="82"/>
                  </a:lnTo>
                  <a:lnTo>
                    <a:pt x="59" y="59"/>
                  </a:lnTo>
                  <a:lnTo>
                    <a:pt x="82" y="38"/>
                  </a:lnTo>
                  <a:lnTo>
                    <a:pt x="108" y="22"/>
                  </a:lnTo>
                  <a:lnTo>
                    <a:pt x="138" y="11"/>
                  </a:lnTo>
                  <a:lnTo>
                    <a:pt x="169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/>
            </a:p>
          </p:txBody>
        </p:sp>
      </p:grpSp>
      <p:grpSp>
        <p:nvGrpSpPr>
          <p:cNvPr id="21" name="Group 25"/>
          <p:cNvGrpSpPr>
            <a:grpSpLocks noChangeAspect="1"/>
          </p:cNvGrpSpPr>
          <p:nvPr/>
        </p:nvGrpSpPr>
        <p:grpSpPr bwMode="auto">
          <a:xfrm>
            <a:off x="3209859" y="4980190"/>
            <a:ext cx="366153" cy="309402"/>
            <a:chOff x="8651" y="3927"/>
            <a:chExt cx="1613" cy="1363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22" name="Freeform 27"/>
            <p:cNvSpPr>
              <a:spLocks noEditPoints="1"/>
            </p:cNvSpPr>
            <p:nvPr/>
          </p:nvSpPr>
          <p:spPr bwMode="auto">
            <a:xfrm>
              <a:off x="9054" y="4280"/>
              <a:ext cx="807" cy="808"/>
            </a:xfrm>
            <a:custGeom>
              <a:avLst/>
              <a:gdLst>
                <a:gd name="T0" fmla="*/ 1063 w 2420"/>
                <a:gd name="T1" fmla="*/ 315 h 2423"/>
                <a:gd name="T2" fmla="*/ 840 w 2420"/>
                <a:gd name="T3" fmla="*/ 382 h 2423"/>
                <a:gd name="T4" fmla="*/ 639 w 2420"/>
                <a:gd name="T5" fmla="*/ 505 h 2423"/>
                <a:gd name="T6" fmla="*/ 471 w 2420"/>
                <a:gd name="T7" fmla="*/ 686 h 2423"/>
                <a:gd name="T8" fmla="*/ 359 w 2420"/>
                <a:gd name="T9" fmla="*/ 898 h 2423"/>
                <a:gd name="T10" fmla="*/ 307 w 2420"/>
                <a:gd name="T11" fmla="*/ 1126 h 2423"/>
                <a:gd name="T12" fmla="*/ 314 w 2420"/>
                <a:gd name="T13" fmla="*/ 1358 h 2423"/>
                <a:gd name="T14" fmla="*/ 381 w 2420"/>
                <a:gd name="T15" fmla="*/ 1582 h 2423"/>
                <a:gd name="T16" fmla="*/ 505 w 2420"/>
                <a:gd name="T17" fmla="*/ 1783 h 2423"/>
                <a:gd name="T18" fmla="*/ 685 w 2420"/>
                <a:gd name="T19" fmla="*/ 1952 h 2423"/>
                <a:gd name="T20" fmla="*/ 897 w 2420"/>
                <a:gd name="T21" fmla="*/ 2064 h 2423"/>
                <a:gd name="T22" fmla="*/ 1126 w 2420"/>
                <a:gd name="T23" fmla="*/ 2116 h 2423"/>
                <a:gd name="T24" fmla="*/ 1357 w 2420"/>
                <a:gd name="T25" fmla="*/ 2108 h 2423"/>
                <a:gd name="T26" fmla="*/ 1580 w 2420"/>
                <a:gd name="T27" fmla="*/ 2041 h 2423"/>
                <a:gd name="T28" fmla="*/ 1783 w 2420"/>
                <a:gd name="T29" fmla="*/ 1918 h 2423"/>
                <a:gd name="T30" fmla="*/ 1949 w 2420"/>
                <a:gd name="T31" fmla="*/ 1737 h 2423"/>
                <a:gd name="T32" fmla="*/ 2063 w 2420"/>
                <a:gd name="T33" fmla="*/ 1525 h 2423"/>
                <a:gd name="T34" fmla="*/ 2113 w 2420"/>
                <a:gd name="T35" fmla="*/ 1297 h 2423"/>
                <a:gd name="T36" fmla="*/ 2106 w 2420"/>
                <a:gd name="T37" fmla="*/ 1065 h 2423"/>
                <a:gd name="T38" fmla="*/ 2039 w 2420"/>
                <a:gd name="T39" fmla="*/ 841 h 2423"/>
                <a:gd name="T40" fmla="*/ 1915 w 2420"/>
                <a:gd name="T41" fmla="*/ 640 h 2423"/>
                <a:gd name="T42" fmla="*/ 1736 w 2420"/>
                <a:gd name="T43" fmla="*/ 471 h 2423"/>
                <a:gd name="T44" fmla="*/ 1523 w 2420"/>
                <a:gd name="T45" fmla="*/ 359 h 2423"/>
                <a:gd name="T46" fmla="*/ 1296 w 2420"/>
                <a:gd name="T47" fmla="*/ 307 h 2423"/>
                <a:gd name="T48" fmla="*/ 1315 w 2420"/>
                <a:gd name="T49" fmla="*/ 4 h 2423"/>
                <a:gd name="T50" fmla="*/ 1611 w 2420"/>
                <a:gd name="T51" fmla="*/ 68 h 2423"/>
                <a:gd name="T52" fmla="*/ 1876 w 2420"/>
                <a:gd name="T53" fmla="*/ 200 h 2423"/>
                <a:gd name="T54" fmla="*/ 2100 w 2420"/>
                <a:gd name="T55" fmla="*/ 391 h 2423"/>
                <a:gd name="T56" fmla="*/ 2271 w 2420"/>
                <a:gd name="T57" fmla="*/ 628 h 2423"/>
                <a:gd name="T58" fmla="*/ 2381 w 2420"/>
                <a:gd name="T59" fmla="*/ 905 h 2423"/>
                <a:gd name="T60" fmla="*/ 2420 w 2420"/>
                <a:gd name="T61" fmla="*/ 1211 h 2423"/>
                <a:gd name="T62" fmla="*/ 2381 w 2420"/>
                <a:gd name="T63" fmla="*/ 1516 h 2423"/>
                <a:gd name="T64" fmla="*/ 2271 w 2420"/>
                <a:gd name="T65" fmla="*/ 1794 h 2423"/>
                <a:gd name="T66" fmla="*/ 2100 w 2420"/>
                <a:gd name="T67" fmla="*/ 2032 h 2423"/>
                <a:gd name="T68" fmla="*/ 1876 w 2420"/>
                <a:gd name="T69" fmla="*/ 2223 h 2423"/>
                <a:gd name="T70" fmla="*/ 1611 w 2420"/>
                <a:gd name="T71" fmla="*/ 2355 h 2423"/>
                <a:gd name="T72" fmla="*/ 1315 w 2420"/>
                <a:gd name="T73" fmla="*/ 2419 h 2423"/>
                <a:gd name="T74" fmla="*/ 1004 w 2420"/>
                <a:gd name="T75" fmla="*/ 2405 h 2423"/>
                <a:gd name="T76" fmla="*/ 716 w 2420"/>
                <a:gd name="T77" fmla="*/ 2317 h 2423"/>
                <a:gd name="T78" fmla="*/ 465 w 2420"/>
                <a:gd name="T79" fmla="*/ 2165 h 2423"/>
                <a:gd name="T80" fmla="*/ 258 w 2420"/>
                <a:gd name="T81" fmla="*/ 1958 h 2423"/>
                <a:gd name="T82" fmla="*/ 106 w 2420"/>
                <a:gd name="T83" fmla="*/ 1706 h 2423"/>
                <a:gd name="T84" fmla="*/ 18 w 2420"/>
                <a:gd name="T85" fmla="*/ 1418 h 2423"/>
                <a:gd name="T86" fmla="*/ 5 w 2420"/>
                <a:gd name="T87" fmla="*/ 1106 h 2423"/>
                <a:gd name="T88" fmla="*/ 69 w 2420"/>
                <a:gd name="T89" fmla="*/ 810 h 2423"/>
                <a:gd name="T90" fmla="*/ 200 w 2420"/>
                <a:gd name="T91" fmla="*/ 544 h 2423"/>
                <a:gd name="T92" fmla="*/ 390 w 2420"/>
                <a:gd name="T93" fmla="*/ 320 h 2423"/>
                <a:gd name="T94" fmla="*/ 629 w 2420"/>
                <a:gd name="T95" fmla="*/ 149 h 2423"/>
                <a:gd name="T96" fmla="*/ 906 w 2420"/>
                <a:gd name="T97" fmla="*/ 39 h 2423"/>
                <a:gd name="T98" fmla="*/ 1211 w 2420"/>
                <a:gd name="T99" fmla="*/ 0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0" h="2423">
                  <a:moveTo>
                    <a:pt x="1218" y="303"/>
                  </a:moveTo>
                  <a:lnTo>
                    <a:pt x="1141" y="306"/>
                  </a:lnTo>
                  <a:lnTo>
                    <a:pt x="1063" y="315"/>
                  </a:lnTo>
                  <a:lnTo>
                    <a:pt x="987" y="331"/>
                  </a:lnTo>
                  <a:lnTo>
                    <a:pt x="913" y="353"/>
                  </a:lnTo>
                  <a:lnTo>
                    <a:pt x="840" y="382"/>
                  </a:lnTo>
                  <a:lnTo>
                    <a:pt x="770" y="416"/>
                  </a:lnTo>
                  <a:lnTo>
                    <a:pt x="703" y="458"/>
                  </a:lnTo>
                  <a:lnTo>
                    <a:pt x="639" y="505"/>
                  </a:lnTo>
                  <a:lnTo>
                    <a:pt x="578" y="561"/>
                  </a:lnTo>
                  <a:lnTo>
                    <a:pt x="521" y="620"/>
                  </a:lnTo>
                  <a:lnTo>
                    <a:pt x="471" y="686"/>
                  </a:lnTo>
                  <a:lnTo>
                    <a:pt x="426" y="754"/>
                  </a:lnTo>
                  <a:lnTo>
                    <a:pt x="389" y="825"/>
                  </a:lnTo>
                  <a:lnTo>
                    <a:pt x="359" y="898"/>
                  </a:lnTo>
                  <a:lnTo>
                    <a:pt x="335" y="974"/>
                  </a:lnTo>
                  <a:lnTo>
                    <a:pt x="317" y="1050"/>
                  </a:lnTo>
                  <a:lnTo>
                    <a:pt x="307" y="1126"/>
                  </a:lnTo>
                  <a:lnTo>
                    <a:pt x="302" y="1203"/>
                  </a:lnTo>
                  <a:lnTo>
                    <a:pt x="305" y="1281"/>
                  </a:lnTo>
                  <a:lnTo>
                    <a:pt x="314" y="1358"/>
                  </a:lnTo>
                  <a:lnTo>
                    <a:pt x="331" y="1434"/>
                  </a:lnTo>
                  <a:lnTo>
                    <a:pt x="353" y="1509"/>
                  </a:lnTo>
                  <a:lnTo>
                    <a:pt x="381" y="1582"/>
                  </a:lnTo>
                  <a:lnTo>
                    <a:pt x="417" y="1652"/>
                  </a:lnTo>
                  <a:lnTo>
                    <a:pt x="457" y="1719"/>
                  </a:lnTo>
                  <a:lnTo>
                    <a:pt x="505" y="1783"/>
                  </a:lnTo>
                  <a:lnTo>
                    <a:pt x="560" y="1845"/>
                  </a:lnTo>
                  <a:lnTo>
                    <a:pt x="620" y="1901"/>
                  </a:lnTo>
                  <a:lnTo>
                    <a:pt x="685" y="1952"/>
                  </a:lnTo>
                  <a:lnTo>
                    <a:pt x="754" y="1997"/>
                  </a:lnTo>
                  <a:lnTo>
                    <a:pt x="824" y="2034"/>
                  </a:lnTo>
                  <a:lnTo>
                    <a:pt x="897" y="2064"/>
                  </a:lnTo>
                  <a:lnTo>
                    <a:pt x="973" y="2088"/>
                  </a:lnTo>
                  <a:lnTo>
                    <a:pt x="1048" y="2106"/>
                  </a:lnTo>
                  <a:lnTo>
                    <a:pt x="1126" y="2116"/>
                  </a:lnTo>
                  <a:lnTo>
                    <a:pt x="1203" y="2120"/>
                  </a:lnTo>
                  <a:lnTo>
                    <a:pt x="1279" y="2117"/>
                  </a:lnTo>
                  <a:lnTo>
                    <a:pt x="1357" y="2108"/>
                  </a:lnTo>
                  <a:lnTo>
                    <a:pt x="1433" y="2092"/>
                  </a:lnTo>
                  <a:lnTo>
                    <a:pt x="1507" y="2070"/>
                  </a:lnTo>
                  <a:lnTo>
                    <a:pt x="1580" y="2041"/>
                  </a:lnTo>
                  <a:lnTo>
                    <a:pt x="1650" y="2006"/>
                  </a:lnTo>
                  <a:lnTo>
                    <a:pt x="1717" y="1965"/>
                  </a:lnTo>
                  <a:lnTo>
                    <a:pt x="1783" y="1918"/>
                  </a:lnTo>
                  <a:lnTo>
                    <a:pt x="1842" y="1862"/>
                  </a:lnTo>
                  <a:lnTo>
                    <a:pt x="1899" y="1803"/>
                  </a:lnTo>
                  <a:lnTo>
                    <a:pt x="1949" y="1737"/>
                  </a:lnTo>
                  <a:lnTo>
                    <a:pt x="1994" y="1669"/>
                  </a:lnTo>
                  <a:lnTo>
                    <a:pt x="2031" y="1598"/>
                  </a:lnTo>
                  <a:lnTo>
                    <a:pt x="2063" y="1525"/>
                  </a:lnTo>
                  <a:lnTo>
                    <a:pt x="2086" y="1449"/>
                  </a:lnTo>
                  <a:lnTo>
                    <a:pt x="2103" y="1373"/>
                  </a:lnTo>
                  <a:lnTo>
                    <a:pt x="2113" y="1297"/>
                  </a:lnTo>
                  <a:lnTo>
                    <a:pt x="2118" y="1220"/>
                  </a:lnTo>
                  <a:lnTo>
                    <a:pt x="2115" y="1142"/>
                  </a:lnTo>
                  <a:lnTo>
                    <a:pt x="2106" y="1065"/>
                  </a:lnTo>
                  <a:lnTo>
                    <a:pt x="2089" y="989"/>
                  </a:lnTo>
                  <a:lnTo>
                    <a:pt x="2068" y="914"/>
                  </a:lnTo>
                  <a:lnTo>
                    <a:pt x="2039" y="841"/>
                  </a:lnTo>
                  <a:lnTo>
                    <a:pt x="2004" y="771"/>
                  </a:lnTo>
                  <a:lnTo>
                    <a:pt x="1963" y="704"/>
                  </a:lnTo>
                  <a:lnTo>
                    <a:pt x="1915" y="640"/>
                  </a:lnTo>
                  <a:lnTo>
                    <a:pt x="1862" y="578"/>
                  </a:lnTo>
                  <a:lnTo>
                    <a:pt x="1800" y="522"/>
                  </a:lnTo>
                  <a:lnTo>
                    <a:pt x="1736" y="471"/>
                  </a:lnTo>
                  <a:lnTo>
                    <a:pt x="1668" y="426"/>
                  </a:lnTo>
                  <a:lnTo>
                    <a:pt x="1596" y="389"/>
                  </a:lnTo>
                  <a:lnTo>
                    <a:pt x="1523" y="359"/>
                  </a:lnTo>
                  <a:lnTo>
                    <a:pt x="1449" y="335"/>
                  </a:lnTo>
                  <a:lnTo>
                    <a:pt x="1372" y="317"/>
                  </a:lnTo>
                  <a:lnTo>
                    <a:pt x="1296" y="307"/>
                  </a:lnTo>
                  <a:lnTo>
                    <a:pt x="1218" y="303"/>
                  </a:lnTo>
                  <a:close/>
                  <a:moveTo>
                    <a:pt x="1211" y="0"/>
                  </a:moveTo>
                  <a:lnTo>
                    <a:pt x="1315" y="4"/>
                  </a:lnTo>
                  <a:lnTo>
                    <a:pt x="1416" y="18"/>
                  </a:lnTo>
                  <a:lnTo>
                    <a:pt x="1516" y="39"/>
                  </a:lnTo>
                  <a:lnTo>
                    <a:pt x="1611" y="68"/>
                  </a:lnTo>
                  <a:lnTo>
                    <a:pt x="1704" y="106"/>
                  </a:lnTo>
                  <a:lnTo>
                    <a:pt x="1793" y="149"/>
                  </a:lnTo>
                  <a:lnTo>
                    <a:pt x="1876" y="200"/>
                  </a:lnTo>
                  <a:lnTo>
                    <a:pt x="1955" y="258"/>
                  </a:lnTo>
                  <a:lnTo>
                    <a:pt x="2030" y="320"/>
                  </a:lnTo>
                  <a:lnTo>
                    <a:pt x="2100" y="391"/>
                  </a:lnTo>
                  <a:lnTo>
                    <a:pt x="2162" y="465"/>
                  </a:lnTo>
                  <a:lnTo>
                    <a:pt x="2220" y="544"/>
                  </a:lnTo>
                  <a:lnTo>
                    <a:pt x="2271" y="628"/>
                  </a:lnTo>
                  <a:lnTo>
                    <a:pt x="2314" y="717"/>
                  </a:lnTo>
                  <a:lnTo>
                    <a:pt x="2351" y="810"/>
                  </a:lnTo>
                  <a:lnTo>
                    <a:pt x="2381" y="905"/>
                  </a:lnTo>
                  <a:lnTo>
                    <a:pt x="2402" y="1005"/>
                  </a:lnTo>
                  <a:lnTo>
                    <a:pt x="2415" y="1106"/>
                  </a:lnTo>
                  <a:lnTo>
                    <a:pt x="2420" y="1211"/>
                  </a:lnTo>
                  <a:lnTo>
                    <a:pt x="2415" y="1315"/>
                  </a:lnTo>
                  <a:lnTo>
                    <a:pt x="2402" y="1418"/>
                  </a:lnTo>
                  <a:lnTo>
                    <a:pt x="2381" y="1516"/>
                  </a:lnTo>
                  <a:lnTo>
                    <a:pt x="2351" y="1613"/>
                  </a:lnTo>
                  <a:lnTo>
                    <a:pt x="2314" y="1706"/>
                  </a:lnTo>
                  <a:lnTo>
                    <a:pt x="2271" y="1794"/>
                  </a:lnTo>
                  <a:lnTo>
                    <a:pt x="2220" y="1879"/>
                  </a:lnTo>
                  <a:lnTo>
                    <a:pt x="2162" y="1958"/>
                  </a:lnTo>
                  <a:lnTo>
                    <a:pt x="2100" y="2032"/>
                  </a:lnTo>
                  <a:lnTo>
                    <a:pt x="2030" y="2103"/>
                  </a:lnTo>
                  <a:lnTo>
                    <a:pt x="1955" y="2165"/>
                  </a:lnTo>
                  <a:lnTo>
                    <a:pt x="1876" y="2223"/>
                  </a:lnTo>
                  <a:lnTo>
                    <a:pt x="1793" y="2274"/>
                  </a:lnTo>
                  <a:lnTo>
                    <a:pt x="1704" y="2317"/>
                  </a:lnTo>
                  <a:lnTo>
                    <a:pt x="1611" y="2355"/>
                  </a:lnTo>
                  <a:lnTo>
                    <a:pt x="1516" y="2384"/>
                  </a:lnTo>
                  <a:lnTo>
                    <a:pt x="1416" y="2405"/>
                  </a:lnTo>
                  <a:lnTo>
                    <a:pt x="1315" y="2419"/>
                  </a:lnTo>
                  <a:lnTo>
                    <a:pt x="1211" y="2423"/>
                  </a:lnTo>
                  <a:lnTo>
                    <a:pt x="1107" y="2419"/>
                  </a:lnTo>
                  <a:lnTo>
                    <a:pt x="1004" y="2405"/>
                  </a:lnTo>
                  <a:lnTo>
                    <a:pt x="906" y="2384"/>
                  </a:lnTo>
                  <a:lnTo>
                    <a:pt x="809" y="2355"/>
                  </a:lnTo>
                  <a:lnTo>
                    <a:pt x="716" y="2317"/>
                  </a:lnTo>
                  <a:lnTo>
                    <a:pt x="629" y="2274"/>
                  </a:lnTo>
                  <a:lnTo>
                    <a:pt x="544" y="2223"/>
                  </a:lnTo>
                  <a:lnTo>
                    <a:pt x="465" y="2165"/>
                  </a:lnTo>
                  <a:lnTo>
                    <a:pt x="390" y="2103"/>
                  </a:lnTo>
                  <a:lnTo>
                    <a:pt x="320" y="2032"/>
                  </a:lnTo>
                  <a:lnTo>
                    <a:pt x="258" y="1958"/>
                  </a:lnTo>
                  <a:lnTo>
                    <a:pt x="200" y="1879"/>
                  </a:lnTo>
                  <a:lnTo>
                    <a:pt x="149" y="1794"/>
                  </a:lnTo>
                  <a:lnTo>
                    <a:pt x="106" y="1706"/>
                  </a:lnTo>
                  <a:lnTo>
                    <a:pt x="69" y="1613"/>
                  </a:lnTo>
                  <a:lnTo>
                    <a:pt x="39" y="1516"/>
                  </a:lnTo>
                  <a:lnTo>
                    <a:pt x="18" y="1418"/>
                  </a:lnTo>
                  <a:lnTo>
                    <a:pt x="5" y="1315"/>
                  </a:lnTo>
                  <a:lnTo>
                    <a:pt x="0" y="1211"/>
                  </a:lnTo>
                  <a:lnTo>
                    <a:pt x="5" y="1106"/>
                  </a:lnTo>
                  <a:lnTo>
                    <a:pt x="18" y="1005"/>
                  </a:lnTo>
                  <a:lnTo>
                    <a:pt x="39" y="905"/>
                  </a:lnTo>
                  <a:lnTo>
                    <a:pt x="69" y="810"/>
                  </a:lnTo>
                  <a:lnTo>
                    <a:pt x="106" y="717"/>
                  </a:lnTo>
                  <a:lnTo>
                    <a:pt x="149" y="628"/>
                  </a:lnTo>
                  <a:lnTo>
                    <a:pt x="200" y="544"/>
                  </a:lnTo>
                  <a:lnTo>
                    <a:pt x="258" y="465"/>
                  </a:lnTo>
                  <a:lnTo>
                    <a:pt x="320" y="391"/>
                  </a:lnTo>
                  <a:lnTo>
                    <a:pt x="390" y="320"/>
                  </a:lnTo>
                  <a:lnTo>
                    <a:pt x="465" y="258"/>
                  </a:lnTo>
                  <a:lnTo>
                    <a:pt x="544" y="200"/>
                  </a:lnTo>
                  <a:lnTo>
                    <a:pt x="629" y="149"/>
                  </a:lnTo>
                  <a:lnTo>
                    <a:pt x="716" y="106"/>
                  </a:lnTo>
                  <a:lnTo>
                    <a:pt x="809" y="68"/>
                  </a:lnTo>
                  <a:lnTo>
                    <a:pt x="906" y="39"/>
                  </a:lnTo>
                  <a:lnTo>
                    <a:pt x="1004" y="18"/>
                  </a:lnTo>
                  <a:lnTo>
                    <a:pt x="1107" y="4"/>
                  </a:lnTo>
                  <a:lnTo>
                    <a:pt x="1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/>
            </a:p>
          </p:txBody>
        </p:sp>
        <p:sp>
          <p:nvSpPr>
            <p:cNvPr id="23" name="Freeform 28"/>
            <p:cNvSpPr/>
            <p:nvPr/>
          </p:nvSpPr>
          <p:spPr bwMode="auto">
            <a:xfrm>
              <a:off x="9256" y="4482"/>
              <a:ext cx="226" cy="227"/>
            </a:xfrm>
            <a:custGeom>
              <a:avLst/>
              <a:gdLst>
                <a:gd name="T0" fmla="*/ 605 w 679"/>
                <a:gd name="T1" fmla="*/ 0 h 682"/>
                <a:gd name="T2" fmla="*/ 629 w 679"/>
                <a:gd name="T3" fmla="*/ 5 h 682"/>
                <a:gd name="T4" fmla="*/ 649 w 679"/>
                <a:gd name="T5" fmla="*/ 15 h 682"/>
                <a:gd name="T6" fmla="*/ 664 w 679"/>
                <a:gd name="T7" fmla="*/ 32 h 682"/>
                <a:gd name="T8" fmla="*/ 676 w 679"/>
                <a:gd name="T9" fmla="*/ 52 h 682"/>
                <a:gd name="T10" fmla="*/ 679 w 679"/>
                <a:gd name="T11" fmla="*/ 76 h 682"/>
                <a:gd name="T12" fmla="*/ 676 w 679"/>
                <a:gd name="T13" fmla="*/ 100 h 682"/>
                <a:gd name="T14" fmla="*/ 664 w 679"/>
                <a:gd name="T15" fmla="*/ 121 h 682"/>
                <a:gd name="T16" fmla="*/ 649 w 679"/>
                <a:gd name="T17" fmla="*/ 138 h 682"/>
                <a:gd name="T18" fmla="*/ 629 w 679"/>
                <a:gd name="T19" fmla="*/ 148 h 682"/>
                <a:gd name="T20" fmla="*/ 605 w 679"/>
                <a:gd name="T21" fmla="*/ 152 h 682"/>
                <a:gd name="T22" fmla="*/ 542 w 679"/>
                <a:gd name="T23" fmla="*/ 157 h 682"/>
                <a:gd name="T24" fmla="*/ 484 w 679"/>
                <a:gd name="T25" fmla="*/ 169 h 682"/>
                <a:gd name="T26" fmla="*/ 428 w 679"/>
                <a:gd name="T27" fmla="*/ 188 h 682"/>
                <a:gd name="T28" fmla="*/ 375 w 679"/>
                <a:gd name="T29" fmla="*/ 214 h 682"/>
                <a:gd name="T30" fmla="*/ 326 w 679"/>
                <a:gd name="T31" fmla="*/ 246 h 682"/>
                <a:gd name="T32" fmla="*/ 283 w 679"/>
                <a:gd name="T33" fmla="*/ 285 h 682"/>
                <a:gd name="T34" fmla="*/ 244 w 679"/>
                <a:gd name="T35" fmla="*/ 328 h 682"/>
                <a:gd name="T36" fmla="*/ 213 w 679"/>
                <a:gd name="T37" fmla="*/ 378 h 682"/>
                <a:gd name="T38" fmla="*/ 186 w 679"/>
                <a:gd name="T39" fmla="*/ 430 h 682"/>
                <a:gd name="T40" fmla="*/ 167 w 679"/>
                <a:gd name="T41" fmla="*/ 485 h 682"/>
                <a:gd name="T42" fmla="*/ 155 w 679"/>
                <a:gd name="T43" fmla="*/ 545 h 682"/>
                <a:gd name="T44" fmla="*/ 151 w 679"/>
                <a:gd name="T45" fmla="*/ 606 h 682"/>
                <a:gd name="T46" fmla="*/ 146 w 679"/>
                <a:gd name="T47" fmla="*/ 630 h 682"/>
                <a:gd name="T48" fmla="*/ 136 w 679"/>
                <a:gd name="T49" fmla="*/ 650 h 682"/>
                <a:gd name="T50" fmla="*/ 119 w 679"/>
                <a:gd name="T51" fmla="*/ 667 h 682"/>
                <a:gd name="T52" fmla="*/ 98 w 679"/>
                <a:gd name="T53" fmla="*/ 679 h 682"/>
                <a:gd name="T54" fmla="*/ 75 w 679"/>
                <a:gd name="T55" fmla="*/ 682 h 682"/>
                <a:gd name="T56" fmla="*/ 51 w 679"/>
                <a:gd name="T57" fmla="*/ 679 h 682"/>
                <a:gd name="T58" fmla="*/ 30 w 679"/>
                <a:gd name="T59" fmla="*/ 667 h 682"/>
                <a:gd name="T60" fmla="*/ 14 w 679"/>
                <a:gd name="T61" fmla="*/ 650 h 682"/>
                <a:gd name="T62" fmla="*/ 3 w 679"/>
                <a:gd name="T63" fmla="*/ 630 h 682"/>
                <a:gd name="T64" fmla="*/ 0 w 679"/>
                <a:gd name="T65" fmla="*/ 606 h 682"/>
                <a:gd name="T66" fmla="*/ 5 w 679"/>
                <a:gd name="T67" fmla="*/ 530 h 682"/>
                <a:gd name="T68" fmla="*/ 18 w 679"/>
                <a:gd name="T69" fmla="*/ 457 h 682"/>
                <a:gd name="T70" fmla="*/ 40 w 679"/>
                <a:gd name="T71" fmla="*/ 388 h 682"/>
                <a:gd name="T72" fmla="*/ 70 w 679"/>
                <a:gd name="T73" fmla="*/ 321 h 682"/>
                <a:gd name="T74" fmla="*/ 107 w 679"/>
                <a:gd name="T75" fmla="*/ 260 h 682"/>
                <a:gd name="T76" fmla="*/ 152 w 679"/>
                <a:gd name="T77" fmla="*/ 205 h 682"/>
                <a:gd name="T78" fmla="*/ 203 w 679"/>
                <a:gd name="T79" fmla="*/ 154 h 682"/>
                <a:gd name="T80" fmla="*/ 259 w 679"/>
                <a:gd name="T81" fmla="*/ 109 h 682"/>
                <a:gd name="T82" fmla="*/ 320 w 679"/>
                <a:gd name="T83" fmla="*/ 72 h 682"/>
                <a:gd name="T84" fmla="*/ 386 w 679"/>
                <a:gd name="T85" fmla="*/ 42 h 682"/>
                <a:gd name="T86" fmla="*/ 456 w 679"/>
                <a:gd name="T87" fmla="*/ 20 h 682"/>
                <a:gd name="T88" fmla="*/ 529 w 679"/>
                <a:gd name="T89" fmla="*/ 5 h 682"/>
                <a:gd name="T90" fmla="*/ 605 w 679"/>
                <a:gd name="T91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9" h="682">
                  <a:moveTo>
                    <a:pt x="605" y="0"/>
                  </a:moveTo>
                  <a:lnTo>
                    <a:pt x="629" y="5"/>
                  </a:lnTo>
                  <a:lnTo>
                    <a:pt x="649" y="15"/>
                  </a:lnTo>
                  <a:lnTo>
                    <a:pt x="664" y="32"/>
                  </a:lnTo>
                  <a:lnTo>
                    <a:pt x="676" y="52"/>
                  </a:lnTo>
                  <a:lnTo>
                    <a:pt x="679" y="76"/>
                  </a:lnTo>
                  <a:lnTo>
                    <a:pt x="676" y="100"/>
                  </a:lnTo>
                  <a:lnTo>
                    <a:pt x="664" y="121"/>
                  </a:lnTo>
                  <a:lnTo>
                    <a:pt x="649" y="138"/>
                  </a:lnTo>
                  <a:lnTo>
                    <a:pt x="629" y="148"/>
                  </a:lnTo>
                  <a:lnTo>
                    <a:pt x="605" y="152"/>
                  </a:lnTo>
                  <a:lnTo>
                    <a:pt x="542" y="157"/>
                  </a:lnTo>
                  <a:lnTo>
                    <a:pt x="484" y="169"/>
                  </a:lnTo>
                  <a:lnTo>
                    <a:pt x="428" y="188"/>
                  </a:lnTo>
                  <a:lnTo>
                    <a:pt x="375" y="214"/>
                  </a:lnTo>
                  <a:lnTo>
                    <a:pt x="326" y="246"/>
                  </a:lnTo>
                  <a:lnTo>
                    <a:pt x="283" y="285"/>
                  </a:lnTo>
                  <a:lnTo>
                    <a:pt x="244" y="328"/>
                  </a:lnTo>
                  <a:lnTo>
                    <a:pt x="213" y="378"/>
                  </a:lnTo>
                  <a:lnTo>
                    <a:pt x="186" y="430"/>
                  </a:lnTo>
                  <a:lnTo>
                    <a:pt x="167" y="485"/>
                  </a:lnTo>
                  <a:lnTo>
                    <a:pt x="155" y="545"/>
                  </a:lnTo>
                  <a:lnTo>
                    <a:pt x="151" y="606"/>
                  </a:lnTo>
                  <a:lnTo>
                    <a:pt x="146" y="630"/>
                  </a:lnTo>
                  <a:lnTo>
                    <a:pt x="136" y="650"/>
                  </a:lnTo>
                  <a:lnTo>
                    <a:pt x="119" y="667"/>
                  </a:lnTo>
                  <a:lnTo>
                    <a:pt x="98" y="679"/>
                  </a:lnTo>
                  <a:lnTo>
                    <a:pt x="75" y="682"/>
                  </a:lnTo>
                  <a:lnTo>
                    <a:pt x="51" y="679"/>
                  </a:lnTo>
                  <a:lnTo>
                    <a:pt x="30" y="667"/>
                  </a:lnTo>
                  <a:lnTo>
                    <a:pt x="14" y="650"/>
                  </a:lnTo>
                  <a:lnTo>
                    <a:pt x="3" y="630"/>
                  </a:lnTo>
                  <a:lnTo>
                    <a:pt x="0" y="606"/>
                  </a:lnTo>
                  <a:lnTo>
                    <a:pt x="5" y="530"/>
                  </a:lnTo>
                  <a:lnTo>
                    <a:pt x="18" y="457"/>
                  </a:lnTo>
                  <a:lnTo>
                    <a:pt x="40" y="388"/>
                  </a:lnTo>
                  <a:lnTo>
                    <a:pt x="70" y="321"/>
                  </a:lnTo>
                  <a:lnTo>
                    <a:pt x="107" y="260"/>
                  </a:lnTo>
                  <a:lnTo>
                    <a:pt x="152" y="205"/>
                  </a:lnTo>
                  <a:lnTo>
                    <a:pt x="203" y="154"/>
                  </a:lnTo>
                  <a:lnTo>
                    <a:pt x="259" y="109"/>
                  </a:lnTo>
                  <a:lnTo>
                    <a:pt x="320" y="72"/>
                  </a:lnTo>
                  <a:lnTo>
                    <a:pt x="386" y="42"/>
                  </a:lnTo>
                  <a:lnTo>
                    <a:pt x="456" y="20"/>
                  </a:lnTo>
                  <a:lnTo>
                    <a:pt x="529" y="5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/>
            </a:p>
          </p:txBody>
        </p:sp>
        <p:sp>
          <p:nvSpPr>
            <p:cNvPr id="24" name="Freeform 29"/>
            <p:cNvSpPr>
              <a:spLocks noEditPoints="1"/>
            </p:cNvSpPr>
            <p:nvPr/>
          </p:nvSpPr>
          <p:spPr bwMode="auto">
            <a:xfrm>
              <a:off x="8651" y="3927"/>
              <a:ext cx="1613" cy="1363"/>
            </a:xfrm>
            <a:custGeom>
              <a:avLst/>
              <a:gdLst>
                <a:gd name="T0" fmla="*/ 1634 w 4838"/>
                <a:gd name="T1" fmla="*/ 307 h 4089"/>
                <a:gd name="T2" fmla="*/ 1578 w 4838"/>
                <a:gd name="T3" fmla="*/ 329 h 4089"/>
                <a:gd name="T4" fmla="*/ 1537 w 4838"/>
                <a:gd name="T5" fmla="*/ 371 h 4089"/>
                <a:gd name="T6" fmla="*/ 1252 w 4838"/>
                <a:gd name="T7" fmla="*/ 1076 h 4089"/>
                <a:gd name="T8" fmla="*/ 395 w 4838"/>
                <a:gd name="T9" fmla="*/ 1224 h 4089"/>
                <a:gd name="T10" fmla="*/ 338 w 4838"/>
                <a:gd name="T11" fmla="*/ 1264 h 4089"/>
                <a:gd name="T12" fmla="*/ 307 w 4838"/>
                <a:gd name="T13" fmla="*/ 1327 h 4089"/>
                <a:gd name="T14" fmla="*/ 302 w 4838"/>
                <a:gd name="T15" fmla="*/ 3634 h 4089"/>
                <a:gd name="T16" fmla="*/ 319 w 4838"/>
                <a:gd name="T17" fmla="*/ 3701 h 4089"/>
                <a:gd name="T18" fmla="*/ 359 w 4838"/>
                <a:gd name="T19" fmla="*/ 3752 h 4089"/>
                <a:gd name="T20" fmla="*/ 418 w 4838"/>
                <a:gd name="T21" fmla="*/ 3781 h 4089"/>
                <a:gd name="T22" fmla="*/ 4384 w 4838"/>
                <a:gd name="T23" fmla="*/ 3786 h 4089"/>
                <a:gd name="T24" fmla="*/ 4451 w 4838"/>
                <a:gd name="T25" fmla="*/ 3769 h 4089"/>
                <a:gd name="T26" fmla="*/ 4503 w 4838"/>
                <a:gd name="T27" fmla="*/ 3729 h 4089"/>
                <a:gd name="T28" fmla="*/ 4531 w 4838"/>
                <a:gd name="T29" fmla="*/ 3668 h 4089"/>
                <a:gd name="T30" fmla="*/ 4536 w 4838"/>
                <a:gd name="T31" fmla="*/ 1363 h 4089"/>
                <a:gd name="T32" fmla="*/ 4519 w 4838"/>
                <a:gd name="T33" fmla="*/ 1294 h 4089"/>
                <a:gd name="T34" fmla="*/ 4475 w 4838"/>
                <a:gd name="T35" fmla="*/ 1240 h 4089"/>
                <a:gd name="T36" fmla="*/ 4409 w 4838"/>
                <a:gd name="T37" fmla="*/ 1213 h 4089"/>
                <a:gd name="T38" fmla="*/ 3316 w 4838"/>
                <a:gd name="T39" fmla="*/ 398 h 4089"/>
                <a:gd name="T40" fmla="*/ 3283 w 4838"/>
                <a:gd name="T41" fmla="*/ 349 h 4089"/>
                <a:gd name="T42" fmla="*/ 3234 w 4838"/>
                <a:gd name="T43" fmla="*/ 314 h 4089"/>
                <a:gd name="T44" fmla="*/ 3175 w 4838"/>
                <a:gd name="T45" fmla="*/ 302 h 4089"/>
                <a:gd name="T46" fmla="*/ 1663 w 4838"/>
                <a:gd name="T47" fmla="*/ 0 h 4089"/>
                <a:gd name="T48" fmla="*/ 3236 w 4838"/>
                <a:gd name="T49" fmla="*/ 4 h 4089"/>
                <a:gd name="T50" fmla="*/ 3352 w 4838"/>
                <a:gd name="T51" fmla="*/ 35 h 4089"/>
                <a:gd name="T52" fmla="*/ 3453 w 4838"/>
                <a:gd name="T53" fmla="*/ 95 h 4089"/>
                <a:gd name="T54" fmla="*/ 3537 w 4838"/>
                <a:gd name="T55" fmla="*/ 180 h 4089"/>
                <a:gd name="T56" fmla="*/ 3596 w 4838"/>
                <a:gd name="T57" fmla="*/ 286 h 4089"/>
                <a:gd name="T58" fmla="*/ 4460 w 4838"/>
                <a:gd name="T59" fmla="*/ 914 h 4089"/>
                <a:gd name="T60" fmla="*/ 4573 w 4838"/>
                <a:gd name="T61" fmla="*/ 949 h 4089"/>
                <a:gd name="T62" fmla="*/ 4670 w 4838"/>
                <a:gd name="T63" fmla="*/ 1009 h 4089"/>
                <a:gd name="T64" fmla="*/ 4749 w 4838"/>
                <a:gd name="T65" fmla="*/ 1091 h 4089"/>
                <a:gd name="T66" fmla="*/ 4805 w 4838"/>
                <a:gd name="T67" fmla="*/ 1190 h 4089"/>
                <a:gd name="T68" fmla="*/ 4835 w 4838"/>
                <a:gd name="T69" fmla="*/ 1303 h 4089"/>
                <a:gd name="T70" fmla="*/ 4838 w 4838"/>
                <a:gd name="T71" fmla="*/ 3634 h 4089"/>
                <a:gd name="T72" fmla="*/ 4823 w 4838"/>
                <a:gd name="T73" fmla="*/ 3755 h 4089"/>
                <a:gd name="T74" fmla="*/ 4777 w 4838"/>
                <a:gd name="T75" fmla="*/ 3863 h 4089"/>
                <a:gd name="T76" fmla="*/ 4706 w 4838"/>
                <a:gd name="T77" fmla="*/ 3954 h 4089"/>
                <a:gd name="T78" fmla="*/ 4613 w 4838"/>
                <a:gd name="T79" fmla="*/ 4026 h 4089"/>
                <a:gd name="T80" fmla="*/ 4505 w 4838"/>
                <a:gd name="T81" fmla="*/ 4072 h 4089"/>
                <a:gd name="T82" fmla="*/ 4384 w 4838"/>
                <a:gd name="T83" fmla="*/ 4089 h 4089"/>
                <a:gd name="T84" fmla="*/ 392 w 4838"/>
                <a:gd name="T85" fmla="*/ 4084 h 4089"/>
                <a:gd name="T86" fmla="*/ 277 w 4838"/>
                <a:gd name="T87" fmla="*/ 4053 h 4089"/>
                <a:gd name="T88" fmla="*/ 177 w 4838"/>
                <a:gd name="T89" fmla="*/ 3993 h 4089"/>
                <a:gd name="T90" fmla="*/ 95 w 4838"/>
                <a:gd name="T91" fmla="*/ 3911 h 4089"/>
                <a:gd name="T92" fmla="*/ 36 w 4838"/>
                <a:gd name="T93" fmla="*/ 3811 h 4089"/>
                <a:gd name="T94" fmla="*/ 4 w 4838"/>
                <a:gd name="T95" fmla="*/ 3695 h 4089"/>
                <a:gd name="T96" fmla="*/ 0 w 4838"/>
                <a:gd name="T97" fmla="*/ 1363 h 4089"/>
                <a:gd name="T98" fmla="*/ 15 w 4838"/>
                <a:gd name="T99" fmla="*/ 1245 h 4089"/>
                <a:gd name="T100" fmla="*/ 58 w 4838"/>
                <a:gd name="T101" fmla="*/ 1139 h 4089"/>
                <a:gd name="T102" fmla="*/ 127 w 4838"/>
                <a:gd name="T103" fmla="*/ 1048 h 4089"/>
                <a:gd name="T104" fmla="*/ 214 w 4838"/>
                <a:gd name="T105" fmla="*/ 976 h 4089"/>
                <a:gd name="T106" fmla="*/ 322 w 4838"/>
                <a:gd name="T107" fmla="*/ 929 h 4089"/>
                <a:gd name="T108" fmla="*/ 1035 w 4838"/>
                <a:gd name="T109" fmla="*/ 805 h 4089"/>
                <a:gd name="T110" fmla="*/ 1269 w 4838"/>
                <a:gd name="T111" fmla="*/ 229 h 4089"/>
                <a:gd name="T112" fmla="*/ 1340 w 4838"/>
                <a:gd name="T113" fmla="*/ 134 h 4089"/>
                <a:gd name="T114" fmla="*/ 1434 w 4838"/>
                <a:gd name="T115" fmla="*/ 62 h 4089"/>
                <a:gd name="T116" fmla="*/ 1543 w 4838"/>
                <a:gd name="T117" fmla="*/ 16 h 4089"/>
                <a:gd name="T118" fmla="*/ 1663 w 4838"/>
                <a:gd name="T119" fmla="*/ 0 h 4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38" h="4089">
                  <a:moveTo>
                    <a:pt x="1663" y="302"/>
                  </a:moveTo>
                  <a:lnTo>
                    <a:pt x="1634" y="307"/>
                  </a:lnTo>
                  <a:lnTo>
                    <a:pt x="1605" y="314"/>
                  </a:lnTo>
                  <a:lnTo>
                    <a:pt x="1578" y="329"/>
                  </a:lnTo>
                  <a:lnTo>
                    <a:pt x="1556" y="349"/>
                  </a:lnTo>
                  <a:lnTo>
                    <a:pt x="1537" y="371"/>
                  </a:lnTo>
                  <a:lnTo>
                    <a:pt x="1523" y="398"/>
                  </a:lnTo>
                  <a:lnTo>
                    <a:pt x="1252" y="1076"/>
                  </a:lnTo>
                  <a:lnTo>
                    <a:pt x="429" y="1213"/>
                  </a:lnTo>
                  <a:lnTo>
                    <a:pt x="395" y="1224"/>
                  </a:lnTo>
                  <a:lnTo>
                    <a:pt x="363" y="1240"/>
                  </a:lnTo>
                  <a:lnTo>
                    <a:pt x="338" y="1264"/>
                  </a:lnTo>
                  <a:lnTo>
                    <a:pt x="319" y="1294"/>
                  </a:lnTo>
                  <a:lnTo>
                    <a:pt x="307" y="1327"/>
                  </a:lnTo>
                  <a:lnTo>
                    <a:pt x="302" y="1363"/>
                  </a:lnTo>
                  <a:lnTo>
                    <a:pt x="302" y="3634"/>
                  </a:lnTo>
                  <a:lnTo>
                    <a:pt x="307" y="3668"/>
                  </a:lnTo>
                  <a:lnTo>
                    <a:pt x="319" y="3701"/>
                  </a:lnTo>
                  <a:lnTo>
                    <a:pt x="335" y="3729"/>
                  </a:lnTo>
                  <a:lnTo>
                    <a:pt x="359" y="3752"/>
                  </a:lnTo>
                  <a:lnTo>
                    <a:pt x="387" y="3769"/>
                  </a:lnTo>
                  <a:lnTo>
                    <a:pt x="418" y="3781"/>
                  </a:lnTo>
                  <a:lnTo>
                    <a:pt x="453" y="3786"/>
                  </a:lnTo>
                  <a:lnTo>
                    <a:pt x="4384" y="3786"/>
                  </a:lnTo>
                  <a:lnTo>
                    <a:pt x="4420" y="3781"/>
                  </a:lnTo>
                  <a:lnTo>
                    <a:pt x="4451" y="3769"/>
                  </a:lnTo>
                  <a:lnTo>
                    <a:pt x="4479" y="3752"/>
                  </a:lnTo>
                  <a:lnTo>
                    <a:pt x="4503" y="3729"/>
                  </a:lnTo>
                  <a:lnTo>
                    <a:pt x="4521" y="3701"/>
                  </a:lnTo>
                  <a:lnTo>
                    <a:pt x="4531" y="3668"/>
                  </a:lnTo>
                  <a:lnTo>
                    <a:pt x="4536" y="3634"/>
                  </a:lnTo>
                  <a:lnTo>
                    <a:pt x="4536" y="1363"/>
                  </a:lnTo>
                  <a:lnTo>
                    <a:pt x="4531" y="1327"/>
                  </a:lnTo>
                  <a:lnTo>
                    <a:pt x="4519" y="1294"/>
                  </a:lnTo>
                  <a:lnTo>
                    <a:pt x="4500" y="1264"/>
                  </a:lnTo>
                  <a:lnTo>
                    <a:pt x="4475" y="1240"/>
                  </a:lnTo>
                  <a:lnTo>
                    <a:pt x="4445" y="1224"/>
                  </a:lnTo>
                  <a:lnTo>
                    <a:pt x="4409" y="1213"/>
                  </a:lnTo>
                  <a:lnTo>
                    <a:pt x="3587" y="1076"/>
                  </a:lnTo>
                  <a:lnTo>
                    <a:pt x="3316" y="398"/>
                  </a:lnTo>
                  <a:lnTo>
                    <a:pt x="3301" y="371"/>
                  </a:lnTo>
                  <a:lnTo>
                    <a:pt x="3283" y="349"/>
                  </a:lnTo>
                  <a:lnTo>
                    <a:pt x="3260" y="329"/>
                  </a:lnTo>
                  <a:lnTo>
                    <a:pt x="3234" y="314"/>
                  </a:lnTo>
                  <a:lnTo>
                    <a:pt x="3206" y="307"/>
                  </a:lnTo>
                  <a:lnTo>
                    <a:pt x="3175" y="302"/>
                  </a:lnTo>
                  <a:lnTo>
                    <a:pt x="1663" y="302"/>
                  </a:lnTo>
                  <a:close/>
                  <a:moveTo>
                    <a:pt x="1663" y="0"/>
                  </a:moveTo>
                  <a:lnTo>
                    <a:pt x="3175" y="0"/>
                  </a:lnTo>
                  <a:lnTo>
                    <a:pt x="3236" y="4"/>
                  </a:lnTo>
                  <a:lnTo>
                    <a:pt x="3295" y="16"/>
                  </a:lnTo>
                  <a:lnTo>
                    <a:pt x="3352" y="35"/>
                  </a:lnTo>
                  <a:lnTo>
                    <a:pt x="3404" y="62"/>
                  </a:lnTo>
                  <a:lnTo>
                    <a:pt x="3453" y="95"/>
                  </a:lnTo>
                  <a:lnTo>
                    <a:pt x="3498" y="134"/>
                  </a:lnTo>
                  <a:lnTo>
                    <a:pt x="3537" y="180"/>
                  </a:lnTo>
                  <a:lnTo>
                    <a:pt x="3569" y="229"/>
                  </a:lnTo>
                  <a:lnTo>
                    <a:pt x="3596" y="286"/>
                  </a:lnTo>
                  <a:lnTo>
                    <a:pt x="3803" y="805"/>
                  </a:lnTo>
                  <a:lnTo>
                    <a:pt x="4460" y="914"/>
                  </a:lnTo>
                  <a:lnTo>
                    <a:pt x="4518" y="929"/>
                  </a:lnTo>
                  <a:lnTo>
                    <a:pt x="4573" y="949"/>
                  </a:lnTo>
                  <a:lnTo>
                    <a:pt x="4624" y="976"/>
                  </a:lnTo>
                  <a:lnTo>
                    <a:pt x="4670" y="1009"/>
                  </a:lnTo>
                  <a:lnTo>
                    <a:pt x="4713" y="1048"/>
                  </a:lnTo>
                  <a:lnTo>
                    <a:pt x="4749" y="1091"/>
                  </a:lnTo>
                  <a:lnTo>
                    <a:pt x="4780" y="1139"/>
                  </a:lnTo>
                  <a:lnTo>
                    <a:pt x="4805" y="1190"/>
                  </a:lnTo>
                  <a:lnTo>
                    <a:pt x="4823" y="1245"/>
                  </a:lnTo>
                  <a:lnTo>
                    <a:pt x="4835" y="1303"/>
                  </a:lnTo>
                  <a:lnTo>
                    <a:pt x="4838" y="1363"/>
                  </a:lnTo>
                  <a:lnTo>
                    <a:pt x="4838" y="3634"/>
                  </a:lnTo>
                  <a:lnTo>
                    <a:pt x="4835" y="3695"/>
                  </a:lnTo>
                  <a:lnTo>
                    <a:pt x="4823" y="3755"/>
                  </a:lnTo>
                  <a:lnTo>
                    <a:pt x="4802" y="3811"/>
                  </a:lnTo>
                  <a:lnTo>
                    <a:pt x="4777" y="3863"/>
                  </a:lnTo>
                  <a:lnTo>
                    <a:pt x="4744" y="3911"/>
                  </a:lnTo>
                  <a:lnTo>
                    <a:pt x="4706" y="3954"/>
                  </a:lnTo>
                  <a:lnTo>
                    <a:pt x="4662" y="3993"/>
                  </a:lnTo>
                  <a:lnTo>
                    <a:pt x="4613" y="4026"/>
                  </a:lnTo>
                  <a:lnTo>
                    <a:pt x="4561" y="4053"/>
                  </a:lnTo>
                  <a:lnTo>
                    <a:pt x="4505" y="4072"/>
                  </a:lnTo>
                  <a:lnTo>
                    <a:pt x="4446" y="4084"/>
                  </a:lnTo>
                  <a:lnTo>
                    <a:pt x="4384" y="4089"/>
                  </a:lnTo>
                  <a:lnTo>
                    <a:pt x="453" y="4089"/>
                  </a:lnTo>
                  <a:lnTo>
                    <a:pt x="392" y="4084"/>
                  </a:lnTo>
                  <a:lnTo>
                    <a:pt x="334" y="4072"/>
                  </a:lnTo>
                  <a:lnTo>
                    <a:pt x="277" y="4053"/>
                  </a:lnTo>
                  <a:lnTo>
                    <a:pt x="225" y="4026"/>
                  </a:lnTo>
                  <a:lnTo>
                    <a:pt x="177" y="3993"/>
                  </a:lnTo>
                  <a:lnTo>
                    <a:pt x="133" y="3954"/>
                  </a:lnTo>
                  <a:lnTo>
                    <a:pt x="95" y="3911"/>
                  </a:lnTo>
                  <a:lnTo>
                    <a:pt x="63" y="3863"/>
                  </a:lnTo>
                  <a:lnTo>
                    <a:pt x="36" y="3811"/>
                  </a:lnTo>
                  <a:lnTo>
                    <a:pt x="16" y="3755"/>
                  </a:lnTo>
                  <a:lnTo>
                    <a:pt x="4" y="3695"/>
                  </a:lnTo>
                  <a:lnTo>
                    <a:pt x="0" y="3634"/>
                  </a:lnTo>
                  <a:lnTo>
                    <a:pt x="0" y="1363"/>
                  </a:lnTo>
                  <a:lnTo>
                    <a:pt x="4" y="1303"/>
                  </a:lnTo>
                  <a:lnTo>
                    <a:pt x="15" y="1245"/>
                  </a:lnTo>
                  <a:lnTo>
                    <a:pt x="34" y="1190"/>
                  </a:lnTo>
                  <a:lnTo>
                    <a:pt x="58" y="1139"/>
                  </a:lnTo>
                  <a:lnTo>
                    <a:pt x="89" y="1091"/>
                  </a:lnTo>
                  <a:lnTo>
                    <a:pt x="127" y="1048"/>
                  </a:lnTo>
                  <a:lnTo>
                    <a:pt x="168" y="1009"/>
                  </a:lnTo>
                  <a:lnTo>
                    <a:pt x="214" y="976"/>
                  </a:lnTo>
                  <a:lnTo>
                    <a:pt x="267" y="949"/>
                  </a:lnTo>
                  <a:lnTo>
                    <a:pt x="322" y="929"/>
                  </a:lnTo>
                  <a:lnTo>
                    <a:pt x="380" y="914"/>
                  </a:lnTo>
                  <a:lnTo>
                    <a:pt x="1035" y="805"/>
                  </a:lnTo>
                  <a:lnTo>
                    <a:pt x="1242" y="286"/>
                  </a:lnTo>
                  <a:lnTo>
                    <a:pt x="1269" y="229"/>
                  </a:lnTo>
                  <a:lnTo>
                    <a:pt x="1301" y="180"/>
                  </a:lnTo>
                  <a:lnTo>
                    <a:pt x="1340" y="134"/>
                  </a:lnTo>
                  <a:lnTo>
                    <a:pt x="1385" y="95"/>
                  </a:lnTo>
                  <a:lnTo>
                    <a:pt x="1434" y="62"/>
                  </a:lnTo>
                  <a:lnTo>
                    <a:pt x="1486" y="35"/>
                  </a:lnTo>
                  <a:lnTo>
                    <a:pt x="1543" y="16"/>
                  </a:lnTo>
                  <a:lnTo>
                    <a:pt x="1602" y="4"/>
                  </a:lnTo>
                  <a:lnTo>
                    <a:pt x="16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7" rIns="45715" bIns="22857" numCol="1" anchor="t" anchorCtr="0" compatLnSpc="1"/>
            <a:lstStyle/>
            <a:p>
              <a:endParaRPr lang="es-SV" sz="900"/>
            </a:p>
          </p:txBody>
        </p:sp>
      </p:grpSp>
      <p:sp>
        <p:nvSpPr>
          <p:cNvPr id="28" name="35 Rectángulo"/>
          <p:cNvSpPr/>
          <p:nvPr/>
        </p:nvSpPr>
        <p:spPr>
          <a:xfrm rot="16200000">
            <a:off x="859559" y="4677939"/>
            <a:ext cx="169270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HIGH QUALITY</a:t>
            </a:r>
            <a:endParaRPr lang="en-US" sz="16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9" name="41 Rectángulo"/>
          <p:cNvSpPr/>
          <p:nvPr/>
        </p:nvSpPr>
        <p:spPr>
          <a:xfrm rot="16200000">
            <a:off x="1837862" y="3993701"/>
            <a:ext cx="1296958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AWESOME </a:t>
            </a:r>
            <a:endParaRPr lang="en-US" sz="16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0" name="42 Rectángulo"/>
          <p:cNvSpPr/>
          <p:nvPr/>
        </p:nvSpPr>
        <p:spPr>
          <a:xfrm rot="16200000">
            <a:off x="2403463" y="3236290"/>
            <a:ext cx="1754006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INFOGRAPHICS</a:t>
            </a:r>
            <a:endParaRPr lang="en-US" sz="16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1" name="43 Rectángulo"/>
          <p:cNvSpPr/>
          <p:nvPr/>
        </p:nvSpPr>
        <p:spPr>
          <a:xfrm rot="16200000">
            <a:off x="3380296" y="2475108"/>
            <a:ext cx="1371017" cy="33855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lvl="0" algn="ctr"/>
            <a:r>
              <a:rPr lang="en-US" sz="16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CREATIVITY</a:t>
            </a:r>
            <a:endParaRPr lang="en-US" sz="16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2" name="Textbox 1"/>
          <p:cNvSpPr/>
          <p:nvPr/>
        </p:nvSpPr>
        <p:spPr>
          <a:xfrm>
            <a:off x="2978049" y="5604628"/>
            <a:ext cx="2249649" cy="295150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b="1" spc="600" dirty="0">
                <a:latin typeface="Source Sans Pro" panose="020B0503030403020204" pitchFamily="34" charset="0"/>
              </a:rPr>
              <a:t>输入你的标题</a:t>
            </a:r>
            <a:endParaRPr lang="en-US" sz="900" b="1" spc="600" dirty="0">
              <a:latin typeface="Source Sans Pro" panose="020B0503030403020204" pitchFamily="34" charset="0"/>
            </a:endParaRPr>
          </a:p>
        </p:txBody>
      </p:sp>
      <p:sp>
        <p:nvSpPr>
          <p:cNvPr id="33" name="Textbox 1"/>
          <p:cNvSpPr/>
          <p:nvPr/>
        </p:nvSpPr>
        <p:spPr>
          <a:xfrm>
            <a:off x="3743868" y="4867287"/>
            <a:ext cx="2249649" cy="295150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b="1" spc="600" dirty="0">
                <a:latin typeface="Source Sans Pro" panose="020B0503030403020204" pitchFamily="34" charset="0"/>
              </a:rPr>
              <a:t>输入你的标题</a:t>
            </a:r>
            <a:endParaRPr lang="en-US" sz="900" b="1" spc="600" dirty="0">
              <a:latin typeface="Source Sans Pro" panose="020B0503030403020204" pitchFamily="34" charset="0"/>
            </a:endParaRPr>
          </a:p>
        </p:txBody>
      </p:sp>
      <p:sp>
        <p:nvSpPr>
          <p:cNvPr id="34" name="Textbox 1"/>
          <p:cNvSpPr/>
          <p:nvPr/>
        </p:nvSpPr>
        <p:spPr>
          <a:xfrm>
            <a:off x="4480935" y="4070331"/>
            <a:ext cx="2249649" cy="295150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b="1" spc="600" dirty="0">
                <a:latin typeface="Source Sans Pro" panose="020B0503030403020204" pitchFamily="34" charset="0"/>
              </a:rPr>
              <a:t>输入你的标题</a:t>
            </a:r>
            <a:endParaRPr lang="en-US" sz="900" b="1" spc="600" dirty="0">
              <a:latin typeface="Source Sans Pro" panose="020B0503030403020204" pitchFamily="34" charset="0"/>
            </a:endParaRPr>
          </a:p>
        </p:txBody>
      </p:sp>
      <p:sp>
        <p:nvSpPr>
          <p:cNvPr id="35" name="Textbox 1"/>
          <p:cNvSpPr/>
          <p:nvPr/>
        </p:nvSpPr>
        <p:spPr>
          <a:xfrm>
            <a:off x="5284063" y="3332489"/>
            <a:ext cx="2249649" cy="295150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900" b="1" spc="600" dirty="0">
                <a:latin typeface="Source Sans Pro" panose="020B0503030403020204" pitchFamily="34" charset="0"/>
              </a:rPr>
              <a:t>输入你的标题</a:t>
            </a:r>
            <a:endParaRPr lang="en-US" sz="900" b="1" spc="600" dirty="0">
              <a:latin typeface="Source Sans Pro" panose="020B0503030403020204" pitchFamily="34" charset="0"/>
            </a:endParaRPr>
          </a:p>
        </p:txBody>
      </p:sp>
      <p:sp>
        <p:nvSpPr>
          <p:cNvPr id="36" name="2 Rectángulo"/>
          <p:cNvSpPr/>
          <p:nvPr/>
        </p:nvSpPr>
        <p:spPr bwMode="auto">
          <a:xfrm>
            <a:off x="7689919" y="1466670"/>
            <a:ext cx="3488296" cy="1449523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 w="3175">
            <a:noFill/>
          </a:ln>
        </p:spPr>
        <p:txBody>
          <a:bodyPr lIns="107989" tIns="143983" rIns="107989" bIns="143983" rtlCol="0" anchor="ctr" anchorCtr="0"/>
          <a:lstStyle/>
          <a:p>
            <a:pPr algn="just">
              <a:lnSpc>
                <a:spcPct val="150000"/>
              </a:lnSpc>
            </a:pPr>
            <a:endParaRPr lang="es-SV" sz="1000" i="1">
              <a:solidFill>
                <a:srgbClr val="616161"/>
              </a:solidFill>
              <a:latin typeface="PT Sans" panose="020B0503020203020204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7" name="3 Grupo"/>
          <p:cNvGrpSpPr>
            <a:grpSpLocks noChangeAspect="1"/>
          </p:cNvGrpSpPr>
          <p:nvPr/>
        </p:nvGrpSpPr>
        <p:grpSpPr>
          <a:xfrm>
            <a:off x="7768864" y="1916713"/>
            <a:ext cx="575403" cy="561116"/>
            <a:chOff x="6521450" y="7018338"/>
            <a:chExt cx="1150938" cy="1122363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38" name="Freeform 26"/>
            <p:cNvSpPr/>
            <p:nvPr/>
          </p:nvSpPr>
          <p:spPr bwMode="auto">
            <a:xfrm>
              <a:off x="6521450" y="7018338"/>
              <a:ext cx="1150938" cy="601663"/>
            </a:xfrm>
            <a:custGeom>
              <a:avLst/>
              <a:gdLst>
                <a:gd name="T0" fmla="*/ 2032 w 3627"/>
                <a:gd name="T1" fmla="*/ 14 h 1895"/>
                <a:gd name="T2" fmla="*/ 2345 w 3627"/>
                <a:gd name="T3" fmla="*/ 81 h 1895"/>
                <a:gd name="T4" fmla="*/ 2636 w 3627"/>
                <a:gd name="T5" fmla="*/ 199 h 1895"/>
                <a:gd name="T6" fmla="*/ 2900 w 3627"/>
                <a:gd name="T7" fmla="*/ 363 h 1895"/>
                <a:gd name="T8" fmla="*/ 3130 w 3627"/>
                <a:gd name="T9" fmla="*/ 570 h 1895"/>
                <a:gd name="T10" fmla="*/ 3323 w 3627"/>
                <a:gd name="T11" fmla="*/ 812 h 1895"/>
                <a:gd name="T12" fmla="*/ 3473 w 3627"/>
                <a:gd name="T13" fmla="*/ 1085 h 1895"/>
                <a:gd name="T14" fmla="*/ 3575 w 3627"/>
                <a:gd name="T15" fmla="*/ 1384 h 1895"/>
                <a:gd name="T16" fmla="*/ 3623 w 3627"/>
                <a:gd name="T17" fmla="*/ 1704 h 1895"/>
                <a:gd name="T18" fmla="*/ 3616 w 3627"/>
                <a:gd name="T19" fmla="*/ 1855 h 1895"/>
                <a:gd name="T20" fmla="*/ 3567 w 3627"/>
                <a:gd name="T21" fmla="*/ 1891 h 1895"/>
                <a:gd name="T22" fmla="*/ 3505 w 3627"/>
                <a:gd name="T23" fmla="*/ 1884 h 1895"/>
                <a:gd name="T24" fmla="*/ 3469 w 3627"/>
                <a:gd name="T25" fmla="*/ 1836 h 1895"/>
                <a:gd name="T26" fmla="*/ 3452 w 3627"/>
                <a:gd name="T27" fmla="*/ 1599 h 1895"/>
                <a:gd name="T28" fmla="*/ 3382 w 3627"/>
                <a:gd name="T29" fmla="*/ 1292 h 1895"/>
                <a:gd name="T30" fmla="*/ 3257 w 3627"/>
                <a:gd name="T31" fmla="*/ 1010 h 1895"/>
                <a:gd name="T32" fmla="*/ 3084 w 3627"/>
                <a:gd name="T33" fmla="*/ 758 h 1895"/>
                <a:gd name="T34" fmla="*/ 2869 w 3627"/>
                <a:gd name="T35" fmla="*/ 543 h 1895"/>
                <a:gd name="T36" fmla="*/ 2617 w 3627"/>
                <a:gd name="T37" fmla="*/ 370 h 1895"/>
                <a:gd name="T38" fmla="*/ 2335 w 3627"/>
                <a:gd name="T39" fmla="*/ 245 h 1895"/>
                <a:gd name="T40" fmla="*/ 2028 w 3627"/>
                <a:gd name="T41" fmla="*/ 175 h 1895"/>
                <a:gd name="T42" fmla="*/ 1704 w 3627"/>
                <a:gd name="T43" fmla="*/ 165 h 1895"/>
                <a:gd name="T44" fmla="*/ 1391 w 3627"/>
                <a:gd name="T45" fmla="*/ 215 h 1895"/>
                <a:gd name="T46" fmla="*/ 1100 w 3627"/>
                <a:gd name="T47" fmla="*/ 322 h 1895"/>
                <a:gd name="T48" fmla="*/ 837 w 3627"/>
                <a:gd name="T49" fmla="*/ 480 h 1895"/>
                <a:gd name="T50" fmla="*/ 609 w 3627"/>
                <a:gd name="T51" fmla="*/ 682 h 1895"/>
                <a:gd name="T52" fmla="*/ 421 w 3627"/>
                <a:gd name="T53" fmla="*/ 923 h 1895"/>
                <a:gd name="T54" fmla="*/ 280 w 3627"/>
                <a:gd name="T55" fmla="*/ 1195 h 1895"/>
                <a:gd name="T56" fmla="*/ 191 w 3627"/>
                <a:gd name="T57" fmla="*/ 1494 h 1895"/>
                <a:gd name="T58" fmla="*/ 160 w 3627"/>
                <a:gd name="T59" fmla="*/ 1814 h 1895"/>
                <a:gd name="T60" fmla="*/ 137 w 3627"/>
                <a:gd name="T61" fmla="*/ 1871 h 1895"/>
                <a:gd name="T62" fmla="*/ 81 w 3627"/>
                <a:gd name="T63" fmla="*/ 1895 h 1895"/>
                <a:gd name="T64" fmla="*/ 23 w 3627"/>
                <a:gd name="T65" fmla="*/ 1871 h 1895"/>
                <a:gd name="T66" fmla="*/ 0 w 3627"/>
                <a:gd name="T67" fmla="*/ 1814 h 1895"/>
                <a:gd name="T68" fmla="*/ 30 w 3627"/>
                <a:gd name="T69" fmla="*/ 1489 h 1895"/>
                <a:gd name="T70" fmla="*/ 114 w 3627"/>
                <a:gd name="T71" fmla="*/ 1182 h 1895"/>
                <a:gd name="T72" fmla="*/ 248 w 3627"/>
                <a:gd name="T73" fmla="*/ 899 h 1895"/>
                <a:gd name="T74" fmla="*/ 427 w 3627"/>
                <a:gd name="T75" fmla="*/ 647 h 1895"/>
                <a:gd name="T76" fmla="*/ 645 w 3627"/>
                <a:gd name="T77" fmla="*/ 427 h 1895"/>
                <a:gd name="T78" fmla="*/ 899 w 3627"/>
                <a:gd name="T79" fmla="*/ 249 h 1895"/>
                <a:gd name="T80" fmla="*/ 1181 w 3627"/>
                <a:gd name="T81" fmla="*/ 114 h 1895"/>
                <a:gd name="T82" fmla="*/ 1488 w 3627"/>
                <a:gd name="T83" fmla="*/ 30 h 1895"/>
                <a:gd name="T84" fmla="*/ 1813 w 3627"/>
                <a:gd name="T85" fmla="*/ 0 h 1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27" h="1895">
                  <a:moveTo>
                    <a:pt x="1813" y="0"/>
                  </a:moveTo>
                  <a:lnTo>
                    <a:pt x="1924" y="4"/>
                  </a:lnTo>
                  <a:lnTo>
                    <a:pt x="2032" y="14"/>
                  </a:lnTo>
                  <a:lnTo>
                    <a:pt x="2139" y="30"/>
                  </a:lnTo>
                  <a:lnTo>
                    <a:pt x="2244" y="52"/>
                  </a:lnTo>
                  <a:lnTo>
                    <a:pt x="2345" y="81"/>
                  </a:lnTo>
                  <a:lnTo>
                    <a:pt x="2445" y="114"/>
                  </a:lnTo>
                  <a:lnTo>
                    <a:pt x="2542" y="154"/>
                  </a:lnTo>
                  <a:lnTo>
                    <a:pt x="2636" y="199"/>
                  </a:lnTo>
                  <a:lnTo>
                    <a:pt x="2728" y="249"/>
                  </a:lnTo>
                  <a:lnTo>
                    <a:pt x="2815" y="304"/>
                  </a:lnTo>
                  <a:lnTo>
                    <a:pt x="2900" y="363"/>
                  </a:lnTo>
                  <a:lnTo>
                    <a:pt x="2980" y="427"/>
                  </a:lnTo>
                  <a:lnTo>
                    <a:pt x="3058" y="497"/>
                  </a:lnTo>
                  <a:lnTo>
                    <a:pt x="3130" y="570"/>
                  </a:lnTo>
                  <a:lnTo>
                    <a:pt x="3199" y="647"/>
                  </a:lnTo>
                  <a:lnTo>
                    <a:pt x="3264" y="727"/>
                  </a:lnTo>
                  <a:lnTo>
                    <a:pt x="3323" y="812"/>
                  </a:lnTo>
                  <a:lnTo>
                    <a:pt x="3379" y="899"/>
                  </a:lnTo>
                  <a:lnTo>
                    <a:pt x="3428" y="991"/>
                  </a:lnTo>
                  <a:lnTo>
                    <a:pt x="3473" y="1085"/>
                  </a:lnTo>
                  <a:lnTo>
                    <a:pt x="3513" y="1182"/>
                  </a:lnTo>
                  <a:lnTo>
                    <a:pt x="3546" y="1282"/>
                  </a:lnTo>
                  <a:lnTo>
                    <a:pt x="3575" y="1384"/>
                  </a:lnTo>
                  <a:lnTo>
                    <a:pt x="3597" y="1489"/>
                  </a:lnTo>
                  <a:lnTo>
                    <a:pt x="3614" y="1596"/>
                  </a:lnTo>
                  <a:lnTo>
                    <a:pt x="3623" y="1704"/>
                  </a:lnTo>
                  <a:lnTo>
                    <a:pt x="3627" y="1814"/>
                  </a:lnTo>
                  <a:lnTo>
                    <a:pt x="3623" y="1836"/>
                  </a:lnTo>
                  <a:lnTo>
                    <a:pt x="3616" y="1855"/>
                  </a:lnTo>
                  <a:lnTo>
                    <a:pt x="3602" y="1871"/>
                  </a:lnTo>
                  <a:lnTo>
                    <a:pt x="3587" y="1884"/>
                  </a:lnTo>
                  <a:lnTo>
                    <a:pt x="3567" y="1891"/>
                  </a:lnTo>
                  <a:lnTo>
                    <a:pt x="3546" y="1895"/>
                  </a:lnTo>
                  <a:lnTo>
                    <a:pt x="3525" y="1891"/>
                  </a:lnTo>
                  <a:lnTo>
                    <a:pt x="3505" y="1884"/>
                  </a:lnTo>
                  <a:lnTo>
                    <a:pt x="3490" y="1871"/>
                  </a:lnTo>
                  <a:lnTo>
                    <a:pt x="3477" y="1855"/>
                  </a:lnTo>
                  <a:lnTo>
                    <a:pt x="3469" y="1836"/>
                  </a:lnTo>
                  <a:lnTo>
                    <a:pt x="3466" y="1814"/>
                  </a:lnTo>
                  <a:lnTo>
                    <a:pt x="3462" y="1706"/>
                  </a:lnTo>
                  <a:lnTo>
                    <a:pt x="3452" y="1599"/>
                  </a:lnTo>
                  <a:lnTo>
                    <a:pt x="3435" y="1494"/>
                  </a:lnTo>
                  <a:lnTo>
                    <a:pt x="3412" y="1392"/>
                  </a:lnTo>
                  <a:lnTo>
                    <a:pt x="3382" y="1292"/>
                  </a:lnTo>
                  <a:lnTo>
                    <a:pt x="3345" y="1195"/>
                  </a:lnTo>
                  <a:lnTo>
                    <a:pt x="3305" y="1101"/>
                  </a:lnTo>
                  <a:lnTo>
                    <a:pt x="3257" y="1010"/>
                  </a:lnTo>
                  <a:lnTo>
                    <a:pt x="3204" y="923"/>
                  </a:lnTo>
                  <a:lnTo>
                    <a:pt x="3147" y="839"/>
                  </a:lnTo>
                  <a:lnTo>
                    <a:pt x="3084" y="758"/>
                  </a:lnTo>
                  <a:lnTo>
                    <a:pt x="3017" y="682"/>
                  </a:lnTo>
                  <a:lnTo>
                    <a:pt x="2945" y="610"/>
                  </a:lnTo>
                  <a:lnTo>
                    <a:pt x="2869" y="543"/>
                  </a:lnTo>
                  <a:lnTo>
                    <a:pt x="2788" y="480"/>
                  </a:lnTo>
                  <a:lnTo>
                    <a:pt x="2705" y="423"/>
                  </a:lnTo>
                  <a:lnTo>
                    <a:pt x="2617" y="370"/>
                  </a:lnTo>
                  <a:lnTo>
                    <a:pt x="2526" y="322"/>
                  </a:lnTo>
                  <a:lnTo>
                    <a:pt x="2432" y="282"/>
                  </a:lnTo>
                  <a:lnTo>
                    <a:pt x="2335" y="245"/>
                  </a:lnTo>
                  <a:lnTo>
                    <a:pt x="2235" y="215"/>
                  </a:lnTo>
                  <a:lnTo>
                    <a:pt x="2133" y="192"/>
                  </a:lnTo>
                  <a:lnTo>
                    <a:pt x="2028" y="175"/>
                  </a:lnTo>
                  <a:lnTo>
                    <a:pt x="1921" y="165"/>
                  </a:lnTo>
                  <a:lnTo>
                    <a:pt x="1813" y="161"/>
                  </a:lnTo>
                  <a:lnTo>
                    <a:pt x="1704" y="165"/>
                  </a:lnTo>
                  <a:lnTo>
                    <a:pt x="1598" y="175"/>
                  </a:lnTo>
                  <a:lnTo>
                    <a:pt x="1494" y="192"/>
                  </a:lnTo>
                  <a:lnTo>
                    <a:pt x="1391" y="215"/>
                  </a:lnTo>
                  <a:lnTo>
                    <a:pt x="1292" y="245"/>
                  </a:lnTo>
                  <a:lnTo>
                    <a:pt x="1195" y="282"/>
                  </a:lnTo>
                  <a:lnTo>
                    <a:pt x="1100" y="322"/>
                  </a:lnTo>
                  <a:lnTo>
                    <a:pt x="1009" y="370"/>
                  </a:lnTo>
                  <a:lnTo>
                    <a:pt x="921" y="423"/>
                  </a:lnTo>
                  <a:lnTo>
                    <a:pt x="837" y="480"/>
                  </a:lnTo>
                  <a:lnTo>
                    <a:pt x="758" y="543"/>
                  </a:lnTo>
                  <a:lnTo>
                    <a:pt x="682" y="610"/>
                  </a:lnTo>
                  <a:lnTo>
                    <a:pt x="609" y="682"/>
                  </a:lnTo>
                  <a:lnTo>
                    <a:pt x="542" y="758"/>
                  </a:lnTo>
                  <a:lnTo>
                    <a:pt x="480" y="839"/>
                  </a:lnTo>
                  <a:lnTo>
                    <a:pt x="421" y="923"/>
                  </a:lnTo>
                  <a:lnTo>
                    <a:pt x="370" y="1010"/>
                  </a:lnTo>
                  <a:lnTo>
                    <a:pt x="322" y="1101"/>
                  </a:lnTo>
                  <a:lnTo>
                    <a:pt x="280" y="1195"/>
                  </a:lnTo>
                  <a:lnTo>
                    <a:pt x="245" y="1292"/>
                  </a:lnTo>
                  <a:lnTo>
                    <a:pt x="215" y="1392"/>
                  </a:lnTo>
                  <a:lnTo>
                    <a:pt x="191" y="1494"/>
                  </a:lnTo>
                  <a:lnTo>
                    <a:pt x="174" y="1599"/>
                  </a:lnTo>
                  <a:lnTo>
                    <a:pt x="163" y="1706"/>
                  </a:lnTo>
                  <a:lnTo>
                    <a:pt x="160" y="1814"/>
                  </a:lnTo>
                  <a:lnTo>
                    <a:pt x="157" y="1836"/>
                  </a:lnTo>
                  <a:lnTo>
                    <a:pt x="149" y="1855"/>
                  </a:lnTo>
                  <a:lnTo>
                    <a:pt x="137" y="1871"/>
                  </a:lnTo>
                  <a:lnTo>
                    <a:pt x="120" y="1884"/>
                  </a:lnTo>
                  <a:lnTo>
                    <a:pt x="101" y="1891"/>
                  </a:lnTo>
                  <a:lnTo>
                    <a:pt x="81" y="1895"/>
                  </a:lnTo>
                  <a:lnTo>
                    <a:pt x="58" y="1891"/>
                  </a:lnTo>
                  <a:lnTo>
                    <a:pt x="40" y="1884"/>
                  </a:lnTo>
                  <a:lnTo>
                    <a:pt x="23" y="1871"/>
                  </a:lnTo>
                  <a:lnTo>
                    <a:pt x="11" y="1855"/>
                  </a:lnTo>
                  <a:lnTo>
                    <a:pt x="3" y="1836"/>
                  </a:lnTo>
                  <a:lnTo>
                    <a:pt x="0" y="1814"/>
                  </a:lnTo>
                  <a:lnTo>
                    <a:pt x="3" y="1704"/>
                  </a:lnTo>
                  <a:lnTo>
                    <a:pt x="13" y="1596"/>
                  </a:lnTo>
                  <a:lnTo>
                    <a:pt x="30" y="1489"/>
                  </a:lnTo>
                  <a:lnTo>
                    <a:pt x="52" y="1384"/>
                  </a:lnTo>
                  <a:lnTo>
                    <a:pt x="79" y="1282"/>
                  </a:lnTo>
                  <a:lnTo>
                    <a:pt x="114" y="1182"/>
                  </a:lnTo>
                  <a:lnTo>
                    <a:pt x="153" y="1085"/>
                  </a:lnTo>
                  <a:lnTo>
                    <a:pt x="197" y="991"/>
                  </a:lnTo>
                  <a:lnTo>
                    <a:pt x="248" y="899"/>
                  </a:lnTo>
                  <a:lnTo>
                    <a:pt x="303" y="812"/>
                  </a:lnTo>
                  <a:lnTo>
                    <a:pt x="363" y="727"/>
                  </a:lnTo>
                  <a:lnTo>
                    <a:pt x="427" y="647"/>
                  </a:lnTo>
                  <a:lnTo>
                    <a:pt x="495" y="570"/>
                  </a:lnTo>
                  <a:lnTo>
                    <a:pt x="568" y="497"/>
                  </a:lnTo>
                  <a:lnTo>
                    <a:pt x="645" y="427"/>
                  </a:lnTo>
                  <a:lnTo>
                    <a:pt x="727" y="363"/>
                  </a:lnTo>
                  <a:lnTo>
                    <a:pt x="811" y="304"/>
                  </a:lnTo>
                  <a:lnTo>
                    <a:pt x="899" y="249"/>
                  </a:lnTo>
                  <a:lnTo>
                    <a:pt x="989" y="199"/>
                  </a:lnTo>
                  <a:lnTo>
                    <a:pt x="1084" y="154"/>
                  </a:lnTo>
                  <a:lnTo>
                    <a:pt x="1181" y="114"/>
                  </a:lnTo>
                  <a:lnTo>
                    <a:pt x="1281" y="81"/>
                  </a:lnTo>
                  <a:lnTo>
                    <a:pt x="1383" y="52"/>
                  </a:lnTo>
                  <a:lnTo>
                    <a:pt x="1488" y="30"/>
                  </a:lnTo>
                  <a:lnTo>
                    <a:pt x="1594" y="14"/>
                  </a:lnTo>
                  <a:lnTo>
                    <a:pt x="1703" y="4"/>
                  </a:lnTo>
                  <a:lnTo>
                    <a:pt x="18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39" name="Freeform 27"/>
            <p:cNvSpPr/>
            <p:nvPr/>
          </p:nvSpPr>
          <p:spPr bwMode="auto">
            <a:xfrm>
              <a:off x="6521450" y="7439025"/>
              <a:ext cx="1149350" cy="196850"/>
            </a:xfrm>
            <a:custGeom>
              <a:avLst/>
              <a:gdLst>
                <a:gd name="T0" fmla="*/ 2404 w 3622"/>
                <a:gd name="T1" fmla="*/ 25 h 616"/>
                <a:gd name="T2" fmla="*/ 2583 w 3622"/>
                <a:gd name="T3" fmla="*/ 130 h 616"/>
                <a:gd name="T4" fmla="*/ 2716 w 3622"/>
                <a:gd name="T5" fmla="*/ 205 h 616"/>
                <a:gd name="T6" fmla="*/ 2889 w 3622"/>
                <a:gd name="T7" fmla="*/ 68 h 616"/>
                <a:gd name="T8" fmla="*/ 3111 w 3622"/>
                <a:gd name="T9" fmla="*/ 17 h 616"/>
                <a:gd name="T10" fmla="*/ 3336 w 3622"/>
                <a:gd name="T11" fmla="*/ 70 h 616"/>
                <a:gd name="T12" fmla="*/ 3510 w 3622"/>
                <a:gd name="T13" fmla="*/ 211 h 616"/>
                <a:gd name="T14" fmla="*/ 3609 w 3622"/>
                <a:gd name="T15" fmla="*/ 418 h 616"/>
                <a:gd name="T16" fmla="*/ 3612 w 3622"/>
                <a:gd name="T17" fmla="*/ 577 h 616"/>
                <a:gd name="T18" fmla="*/ 3543 w 3622"/>
                <a:gd name="T19" fmla="*/ 616 h 616"/>
                <a:gd name="T20" fmla="*/ 3473 w 3622"/>
                <a:gd name="T21" fmla="*/ 577 h 616"/>
                <a:gd name="T22" fmla="*/ 3450 w 3622"/>
                <a:gd name="T23" fmla="*/ 441 h 616"/>
                <a:gd name="T24" fmla="*/ 3360 w 3622"/>
                <a:gd name="T25" fmla="*/ 282 h 616"/>
                <a:gd name="T26" fmla="*/ 3203 w 3622"/>
                <a:gd name="T27" fmla="*/ 190 h 616"/>
                <a:gd name="T28" fmla="*/ 3017 w 3622"/>
                <a:gd name="T29" fmla="*/ 190 h 616"/>
                <a:gd name="T30" fmla="*/ 2860 w 3622"/>
                <a:gd name="T31" fmla="*/ 282 h 616"/>
                <a:gd name="T32" fmla="*/ 2770 w 3622"/>
                <a:gd name="T33" fmla="*/ 441 h 616"/>
                <a:gd name="T34" fmla="*/ 2747 w 3622"/>
                <a:gd name="T35" fmla="*/ 577 h 616"/>
                <a:gd name="T36" fmla="*/ 2677 w 3622"/>
                <a:gd name="T37" fmla="*/ 616 h 616"/>
                <a:gd name="T38" fmla="*/ 2608 w 3622"/>
                <a:gd name="T39" fmla="*/ 577 h 616"/>
                <a:gd name="T40" fmla="*/ 2594 w 3622"/>
                <a:gd name="T41" fmla="*/ 470 h 616"/>
                <a:gd name="T42" fmla="*/ 2524 w 3622"/>
                <a:gd name="T43" fmla="*/ 299 h 616"/>
                <a:gd name="T44" fmla="*/ 2381 w 3622"/>
                <a:gd name="T45" fmla="*/ 187 h 616"/>
                <a:gd name="T46" fmla="*/ 2196 w 3622"/>
                <a:gd name="T47" fmla="*/ 163 h 616"/>
                <a:gd name="T48" fmla="*/ 2028 w 3622"/>
                <a:gd name="T49" fmla="*/ 235 h 616"/>
                <a:gd name="T50" fmla="*/ 1919 w 3622"/>
                <a:gd name="T51" fmla="*/ 379 h 616"/>
                <a:gd name="T52" fmla="*/ 1892 w 3622"/>
                <a:gd name="T53" fmla="*/ 536 h 616"/>
                <a:gd name="T54" fmla="*/ 1852 w 3622"/>
                <a:gd name="T55" fmla="*/ 605 h 616"/>
                <a:gd name="T56" fmla="*/ 1771 w 3622"/>
                <a:gd name="T57" fmla="*/ 605 h 616"/>
                <a:gd name="T58" fmla="*/ 1732 w 3622"/>
                <a:gd name="T59" fmla="*/ 536 h 616"/>
                <a:gd name="T60" fmla="*/ 1683 w 3622"/>
                <a:gd name="T61" fmla="*/ 355 h 616"/>
                <a:gd name="T62" fmla="*/ 1556 w 3622"/>
                <a:gd name="T63" fmla="*/ 227 h 616"/>
                <a:gd name="T64" fmla="*/ 1379 w 3622"/>
                <a:gd name="T65" fmla="*/ 177 h 616"/>
                <a:gd name="T66" fmla="*/ 1201 w 3622"/>
                <a:gd name="T67" fmla="*/ 227 h 616"/>
                <a:gd name="T68" fmla="*/ 1074 w 3622"/>
                <a:gd name="T69" fmla="*/ 355 h 616"/>
                <a:gd name="T70" fmla="*/ 1026 w 3622"/>
                <a:gd name="T71" fmla="*/ 536 h 616"/>
                <a:gd name="T72" fmla="*/ 986 w 3622"/>
                <a:gd name="T73" fmla="*/ 605 h 616"/>
                <a:gd name="T74" fmla="*/ 906 w 3622"/>
                <a:gd name="T75" fmla="*/ 605 h 616"/>
                <a:gd name="T76" fmla="*/ 866 w 3622"/>
                <a:gd name="T77" fmla="*/ 536 h 616"/>
                <a:gd name="T78" fmla="*/ 817 w 3622"/>
                <a:gd name="T79" fmla="*/ 355 h 616"/>
                <a:gd name="T80" fmla="*/ 690 w 3622"/>
                <a:gd name="T81" fmla="*/ 227 h 616"/>
                <a:gd name="T82" fmla="*/ 513 w 3622"/>
                <a:gd name="T83" fmla="*/ 177 h 616"/>
                <a:gd name="T84" fmla="*/ 335 w 3622"/>
                <a:gd name="T85" fmla="*/ 227 h 616"/>
                <a:gd name="T86" fmla="*/ 208 w 3622"/>
                <a:gd name="T87" fmla="*/ 355 h 616"/>
                <a:gd name="T88" fmla="*/ 160 w 3622"/>
                <a:gd name="T89" fmla="*/ 536 h 616"/>
                <a:gd name="T90" fmla="*/ 120 w 3622"/>
                <a:gd name="T91" fmla="*/ 605 h 616"/>
                <a:gd name="T92" fmla="*/ 40 w 3622"/>
                <a:gd name="T93" fmla="*/ 605 h 616"/>
                <a:gd name="T94" fmla="*/ 0 w 3622"/>
                <a:gd name="T95" fmla="*/ 536 h 616"/>
                <a:gd name="T96" fmla="*/ 52 w 3622"/>
                <a:gd name="T97" fmla="*/ 308 h 616"/>
                <a:gd name="T98" fmla="*/ 192 w 3622"/>
                <a:gd name="T99" fmla="*/ 132 h 616"/>
                <a:gd name="T100" fmla="*/ 395 w 3622"/>
                <a:gd name="T101" fmla="*/ 32 h 616"/>
                <a:gd name="T102" fmla="*/ 630 w 3622"/>
                <a:gd name="T103" fmla="*/ 32 h 616"/>
                <a:gd name="T104" fmla="*/ 833 w 3622"/>
                <a:gd name="T105" fmla="*/ 131 h 616"/>
                <a:gd name="T106" fmla="*/ 978 w 3622"/>
                <a:gd name="T107" fmla="*/ 211 h 616"/>
                <a:gd name="T108" fmla="*/ 1154 w 3622"/>
                <a:gd name="T109" fmla="*/ 70 h 616"/>
                <a:gd name="T110" fmla="*/ 1379 w 3622"/>
                <a:gd name="T111" fmla="*/ 17 h 616"/>
                <a:gd name="T112" fmla="*/ 1599 w 3622"/>
                <a:gd name="T113" fmla="*/ 68 h 616"/>
                <a:gd name="T114" fmla="*/ 1773 w 3622"/>
                <a:gd name="T115" fmla="*/ 205 h 616"/>
                <a:gd name="T116" fmla="*/ 1905 w 3622"/>
                <a:gd name="T117" fmla="*/ 130 h 616"/>
                <a:gd name="T118" fmla="*/ 2085 w 3622"/>
                <a:gd name="T119" fmla="*/ 25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22" h="616">
                  <a:moveTo>
                    <a:pt x="2245" y="0"/>
                  </a:moveTo>
                  <a:lnTo>
                    <a:pt x="2299" y="2"/>
                  </a:lnTo>
                  <a:lnTo>
                    <a:pt x="2353" y="11"/>
                  </a:lnTo>
                  <a:lnTo>
                    <a:pt x="2404" y="25"/>
                  </a:lnTo>
                  <a:lnTo>
                    <a:pt x="2453" y="45"/>
                  </a:lnTo>
                  <a:lnTo>
                    <a:pt x="2499" y="68"/>
                  </a:lnTo>
                  <a:lnTo>
                    <a:pt x="2542" y="97"/>
                  </a:lnTo>
                  <a:lnTo>
                    <a:pt x="2583" y="130"/>
                  </a:lnTo>
                  <a:lnTo>
                    <a:pt x="2621" y="166"/>
                  </a:lnTo>
                  <a:lnTo>
                    <a:pt x="2654" y="206"/>
                  </a:lnTo>
                  <a:lnTo>
                    <a:pt x="2683" y="249"/>
                  </a:lnTo>
                  <a:lnTo>
                    <a:pt x="2716" y="205"/>
                  </a:lnTo>
                  <a:lnTo>
                    <a:pt x="2753" y="164"/>
                  </a:lnTo>
                  <a:lnTo>
                    <a:pt x="2795" y="127"/>
                  </a:lnTo>
                  <a:lnTo>
                    <a:pt x="2840" y="96"/>
                  </a:lnTo>
                  <a:lnTo>
                    <a:pt x="2889" y="68"/>
                  </a:lnTo>
                  <a:lnTo>
                    <a:pt x="2941" y="46"/>
                  </a:lnTo>
                  <a:lnTo>
                    <a:pt x="2995" y="30"/>
                  </a:lnTo>
                  <a:lnTo>
                    <a:pt x="3051" y="20"/>
                  </a:lnTo>
                  <a:lnTo>
                    <a:pt x="3111" y="17"/>
                  </a:lnTo>
                  <a:lnTo>
                    <a:pt x="3170" y="20"/>
                  </a:lnTo>
                  <a:lnTo>
                    <a:pt x="3227" y="32"/>
                  </a:lnTo>
                  <a:lnTo>
                    <a:pt x="3283" y="48"/>
                  </a:lnTo>
                  <a:lnTo>
                    <a:pt x="3336" y="70"/>
                  </a:lnTo>
                  <a:lnTo>
                    <a:pt x="3385" y="98"/>
                  </a:lnTo>
                  <a:lnTo>
                    <a:pt x="3430" y="132"/>
                  </a:lnTo>
                  <a:lnTo>
                    <a:pt x="3472" y="169"/>
                  </a:lnTo>
                  <a:lnTo>
                    <a:pt x="3510" y="211"/>
                  </a:lnTo>
                  <a:lnTo>
                    <a:pt x="3543" y="258"/>
                  </a:lnTo>
                  <a:lnTo>
                    <a:pt x="3571" y="308"/>
                  </a:lnTo>
                  <a:lnTo>
                    <a:pt x="3593" y="361"/>
                  </a:lnTo>
                  <a:lnTo>
                    <a:pt x="3609" y="418"/>
                  </a:lnTo>
                  <a:lnTo>
                    <a:pt x="3619" y="476"/>
                  </a:lnTo>
                  <a:lnTo>
                    <a:pt x="3622" y="536"/>
                  </a:lnTo>
                  <a:lnTo>
                    <a:pt x="3620" y="558"/>
                  </a:lnTo>
                  <a:lnTo>
                    <a:pt x="3612" y="577"/>
                  </a:lnTo>
                  <a:lnTo>
                    <a:pt x="3599" y="593"/>
                  </a:lnTo>
                  <a:lnTo>
                    <a:pt x="3584" y="605"/>
                  </a:lnTo>
                  <a:lnTo>
                    <a:pt x="3564" y="613"/>
                  </a:lnTo>
                  <a:lnTo>
                    <a:pt x="3543" y="616"/>
                  </a:lnTo>
                  <a:lnTo>
                    <a:pt x="3522" y="613"/>
                  </a:lnTo>
                  <a:lnTo>
                    <a:pt x="3502" y="605"/>
                  </a:lnTo>
                  <a:lnTo>
                    <a:pt x="3487" y="593"/>
                  </a:lnTo>
                  <a:lnTo>
                    <a:pt x="3473" y="577"/>
                  </a:lnTo>
                  <a:lnTo>
                    <a:pt x="3466" y="558"/>
                  </a:lnTo>
                  <a:lnTo>
                    <a:pt x="3462" y="536"/>
                  </a:lnTo>
                  <a:lnTo>
                    <a:pt x="3459" y="487"/>
                  </a:lnTo>
                  <a:lnTo>
                    <a:pt x="3450" y="441"/>
                  </a:lnTo>
                  <a:lnTo>
                    <a:pt x="3435" y="397"/>
                  </a:lnTo>
                  <a:lnTo>
                    <a:pt x="3415" y="355"/>
                  </a:lnTo>
                  <a:lnTo>
                    <a:pt x="3390" y="317"/>
                  </a:lnTo>
                  <a:lnTo>
                    <a:pt x="3360" y="282"/>
                  </a:lnTo>
                  <a:lnTo>
                    <a:pt x="3326" y="252"/>
                  </a:lnTo>
                  <a:lnTo>
                    <a:pt x="3288" y="227"/>
                  </a:lnTo>
                  <a:lnTo>
                    <a:pt x="3247" y="206"/>
                  </a:lnTo>
                  <a:lnTo>
                    <a:pt x="3203" y="190"/>
                  </a:lnTo>
                  <a:lnTo>
                    <a:pt x="3158" y="180"/>
                  </a:lnTo>
                  <a:lnTo>
                    <a:pt x="3111" y="177"/>
                  </a:lnTo>
                  <a:lnTo>
                    <a:pt x="3062" y="180"/>
                  </a:lnTo>
                  <a:lnTo>
                    <a:pt x="3017" y="190"/>
                  </a:lnTo>
                  <a:lnTo>
                    <a:pt x="2973" y="206"/>
                  </a:lnTo>
                  <a:lnTo>
                    <a:pt x="2932" y="227"/>
                  </a:lnTo>
                  <a:lnTo>
                    <a:pt x="2894" y="252"/>
                  </a:lnTo>
                  <a:lnTo>
                    <a:pt x="2860" y="282"/>
                  </a:lnTo>
                  <a:lnTo>
                    <a:pt x="2830" y="317"/>
                  </a:lnTo>
                  <a:lnTo>
                    <a:pt x="2805" y="355"/>
                  </a:lnTo>
                  <a:lnTo>
                    <a:pt x="2785" y="397"/>
                  </a:lnTo>
                  <a:lnTo>
                    <a:pt x="2770" y="441"/>
                  </a:lnTo>
                  <a:lnTo>
                    <a:pt x="2761" y="487"/>
                  </a:lnTo>
                  <a:lnTo>
                    <a:pt x="2758" y="536"/>
                  </a:lnTo>
                  <a:lnTo>
                    <a:pt x="2754" y="558"/>
                  </a:lnTo>
                  <a:lnTo>
                    <a:pt x="2747" y="577"/>
                  </a:lnTo>
                  <a:lnTo>
                    <a:pt x="2733" y="593"/>
                  </a:lnTo>
                  <a:lnTo>
                    <a:pt x="2718" y="605"/>
                  </a:lnTo>
                  <a:lnTo>
                    <a:pt x="2698" y="613"/>
                  </a:lnTo>
                  <a:lnTo>
                    <a:pt x="2677" y="616"/>
                  </a:lnTo>
                  <a:lnTo>
                    <a:pt x="2656" y="613"/>
                  </a:lnTo>
                  <a:lnTo>
                    <a:pt x="2637" y="605"/>
                  </a:lnTo>
                  <a:lnTo>
                    <a:pt x="2621" y="593"/>
                  </a:lnTo>
                  <a:lnTo>
                    <a:pt x="2608" y="577"/>
                  </a:lnTo>
                  <a:lnTo>
                    <a:pt x="2600" y="558"/>
                  </a:lnTo>
                  <a:lnTo>
                    <a:pt x="2598" y="536"/>
                  </a:lnTo>
                  <a:lnTo>
                    <a:pt x="2598" y="518"/>
                  </a:lnTo>
                  <a:lnTo>
                    <a:pt x="2594" y="470"/>
                  </a:lnTo>
                  <a:lnTo>
                    <a:pt x="2584" y="423"/>
                  </a:lnTo>
                  <a:lnTo>
                    <a:pt x="2569" y="379"/>
                  </a:lnTo>
                  <a:lnTo>
                    <a:pt x="2549" y="337"/>
                  </a:lnTo>
                  <a:lnTo>
                    <a:pt x="2524" y="299"/>
                  </a:lnTo>
                  <a:lnTo>
                    <a:pt x="2494" y="264"/>
                  </a:lnTo>
                  <a:lnTo>
                    <a:pt x="2460" y="235"/>
                  </a:lnTo>
                  <a:lnTo>
                    <a:pt x="2422" y="208"/>
                  </a:lnTo>
                  <a:lnTo>
                    <a:pt x="2381" y="187"/>
                  </a:lnTo>
                  <a:lnTo>
                    <a:pt x="2338" y="173"/>
                  </a:lnTo>
                  <a:lnTo>
                    <a:pt x="2292" y="163"/>
                  </a:lnTo>
                  <a:lnTo>
                    <a:pt x="2245" y="159"/>
                  </a:lnTo>
                  <a:lnTo>
                    <a:pt x="2196" y="163"/>
                  </a:lnTo>
                  <a:lnTo>
                    <a:pt x="2151" y="173"/>
                  </a:lnTo>
                  <a:lnTo>
                    <a:pt x="2107" y="187"/>
                  </a:lnTo>
                  <a:lnTo>
                    <a:pt x="2066" y="208"/>
                  </a:lnTo>
                  <a:lnTo>
                    <a:pt x="2028" y="235"/>
                  </a:lnTo>
                  <a:lnTo>
                    <a:pt x="1995" y="264"/>
                  </a:lnTo>
                  <a:lnTo>
                    <a:pt x="1966" y="299"/>
                  </a:lnTo>
                  <a:lnTo>
                    <a:pt x="1940" y="337"/>
                  </a:lnTo>
                  <a:lnTo>
                    <a:pt x="1919" y="379"/>
                  </a:lnTo>
                  <a:lnTo>
                    <a:pt x="1904" y="423"/>
                  </a:lnTo>
                  <a:lnTo>
                    <a:pt x="1895" y="470"/>
                  </a:lnTo>
                  <a:lnTo>
                    <a:pt x="1892" y="518"/>
                  </a:lnTo>
                  <a:lnTo>
                    <a:pt x="1892" y="536"/>
                  </a:lnTo>
                  <a:lnTo>
                    <a:pt x="1888" y="558"/>
                  </a:lnTo>
                  <a:lnTo>
                    <a:pt x="1881" y="577"/>
                  </a:lnTo>
                  <a:lnTo>
                    <a:pt x="1869" y="593"/>
                  </a:lnTo>
                  <a:lnTo>
                    <a:pt x="1852" y="605"/>
                  </a:lnTo>
                  <a:lnTo>
                    <a:pt x="1833" y="613"/>
                  </a:lnTo>
                  <a:lnTo>
                    <a:pt x="1811" y="616"/>
                  </a:lnTo>
                  <a:lnTo>
                    <a:pt x="1790" y="613"/>
                  </a:lnTo>
                  <a:lnTo>
                    <a:pt x="1771" y="605"/>
                  </a:lnTo>
                  <a:lnTo>
                    <a:pt x="1755" y="593"/>
                  </a:lnTo>
                  <a:lnTo>
                    <a:pt x="1743" y="577"/>
                  </a:lnTo>
                  <a:lnTo>
                    <a:pt x="1734" y="558"/>
                  </a:lnTo>
                  <a:lnTo>
                    <a:pt x="1732" y="536"/>
                  </a:lnTo>
                  <a:lnTo>
                    <a:pt x="1728" y="487"/>
                  </a:lnTo>
                  <a:lnTo>
                    <a:pt x="1719" y="441"/>
                  </a:lnTo>
                  <a:lnTo>
                    <a:pt x="1704" y="397"/>
                  </a:lnTo>
                  <a:lnTo>
                    <a:pt x="1683" y="355"/>
                  </a:lnTo>
                  <a:lnTo>
                    <a:pt x="1658" y="317"/>
                  </a:lnTo>
                  <a:lnTo>
                    <a:pt x="1628" y="282"/>
                  </a:lnTo>
                  <a:lnTo>
                    <a:pt x="1594" y="252"/>
                  </a:lnTo>
                  <a:lnTo>
                    <a:pt x="1556" y="227"/>
                  </a:lnTo>
                  <a:lnTo>
                    <a:pt x="1516" y="206"/>
                  </a:lnTo>
                  <a:lnTo>
                    <a:pt x="1473" y="190"/>
                  </a:lnTo>
                  <a:lnTo>
                    <a:pt x="1426" y="180"/>
                  </a:lnTo>
                  <a:lnTo>
                    <a:pt x="1379" y="177"/>
                  </a:lnTo>
                  <a:lnTo>
                    <a:pt x="1330" y="180"/>
                  </a:lnTo>
                  <a:lnTo>
                    <a:pt x="1285" y="190"/>
                  </a:lnTo>
                  <a:lnTo>
                    <a:pt x="1241" y="206"/>
                  </a:lnTo>
                  <a:lnTo>
                    <a:pt x="1201" y="227"/>
                  </a:lnTo>
                  <a:lnTo>
                    <a:pt x="1164" y="252"/>
                  </a:lnTo>
                  <a:lnTo>
                    <a:pt x="1130" y="282"/>
                  </a:lnTo>
                  <a:lnTo>
                    <a:pt x="1100" y="317"/>
                  </a:lnTo>
                  <a:lnTo>
                    <a:pt x="1074" y="355"/>
                  </a:lnTo>
                  <a:lnTo>
                    <a:pt x="1053" y="397"/>
                  </a:lnTo>
                  <a:lnTo>
                    <a:pt x="1038" y="441"/>
                  </a:lnTo>
                  <a:lnTo>
                    <a:pt x="1029" y="487"/>
                  </a:lnTo>
                  <a:lnTo>
                    <a:pt x="1026" y="536"/>
                  </a:lnTo>
                  <a:lnTo>
                    <a:pt x="1023" y="558"/>
                  </a:lnTo>
                  <a:lnTo>
                    <a:pt x="1015" y="577"/>
                  </a:lnTo>
                  <a:lnTo>
                    <a:pt x="1003" y="593"/>
                  </a:lnTo>
                  <a:lnTo>
                    <a:pt x="986" y="605"/>
                  </a:lnTo>
                  <a:lnTo>
                    <a:pt x="967" y="613"/>
                  </a:lnTo>
                  <a:lnTo>
                    <a:pt x="945" y="616"/>
                  </a:lnTo>
                  <a:lnTo>
                    <a:pt x="924" y="613"/>
                  </a:lnTo>
                  <a:lnTo>
                    <a:pt x="906" y="605"/>
                  </a:lnTo>
                  <a:lnTo>
                    <a:pt x="889" y="593"/>
                  </a:lnTo>
                  <a:lnTo>
                    <a:pt x="877" y="577"/>
                  </a:lnTo>
                  <a:lnTo>
                    <a:pt x="869" y="558"/>
                  </a:lnTo>
                  <a:lnTo>
                    <a:pt x="866" y="536"/>
                  </a:lnTo>
                  <a:lnTo>
                    <a:pt x="863" y="487"/>
                  </a:lnTo>
                  <a:lnTo>
                    <a:pt x="853" y="441"/>
                  </a:lnTo>
                  <a:lnTo>
                    <a:pt x="838" y="397"/>
                  </a:lnTo>
                  <a:lnTo>
                    <a:pt x="817" y="355"/>
                  </a:lnTo>
                  <a:lnTo>
                    <a:pt x="792" y="317"/>
                  </a:lnTo>
                  <a:lnTo>
                    <a:pt x="762" y="282"/>
                  </a:lnTo>
                  <a:lnTo>
                    <a:pt x="728" y="252"/>
                  </a:lnTo>
                  <a:lnTo>
                    <a:pt x="690" y="227"/>
                  </a:lnTo>
                  <a:lnTo>
                    <a:pt x="650" y="206"/>
                  </a:lnTo>
                  <a:lnTo>
                    <a:pt x="607" y="190"/>
                  </a:lnTo>
                  <a:lnTo>
                    <a:pt x="560" y="180"/>
                  </a:lnTo>
                  <a:lnTo>
                    <a:pt x="513" y="177"/>
                  </a:lnTo>
                  <a:lnTo>
                    <a:pt x="465" y="180"/>
                  </a:lnTo>
                  <a:lnTo>
                    <a:pt x="419" y="190"/>
                  </a:lnTo>
                  <a:lnTo>
                    <a:pt x="376" y="206"/>
                  </a:lnTo>
                  <a:lnTo>
                    <a:pt x="335" y="227"/>
                  </a:lnTo>
                  <a:lnTo>
                    <a:pt x="298" y="252"/>
                  </a:lnTo>
                  <a:lnTo>
                    <a:pt x="264" y="282"/>
                  </a:lnTo>
                  <a:lnTo>
                    <a:pt x="234" y="317"/>
                  </a:lnTo>
                  <a:lnTo>
                    <a:pt x="208" y="355"/>
                  </a:lnTo>
                  <a:lnTo>
                    <a:pt x="188" y="397"/>
                  </a:lnTo>
                  <a:lnTo>
                    <a:pt x="173" y="441"/>
                  </a:lnTo>
                  <a:lnTo>
                    <a:pt x="163" y="487"/>
                  </a:lnTo>
                  <a:lnTo>
                    <a:pt x="160" y="536"/>
                  </a:lnTo>
                  <a:lnTo>
                    <a:pt x="157" y="558"/>
                  </a:lnTo>
                  <a:lnTo>
                    <a:pt x="149" y="577"/>
                  </a:lnTo>
                  <a:lnTo>
                    <a:pt x="137" y="593"/>
                  </a:lnTo>
                  <a:lnTo>
                    <a:pt x="120" y="605"/>
                  </a:lnTo>
                  <a:lnTo>
                    <a:pt x="101" y="613"/>
                  </a:lnTo>
                  <a:lnTo>
                    <a:pt x="81" y="616"/>
                  </a:lnTo>
                  <a:lnTo>
                    <a:pt x="58" y="613"/>
                  </a:lnTo>
                  <a:lnTo>
                    <a:pt x="40" y="605"/>
                  </a:lnTo>
                  <a:lnTo>
                    <a:pt x="23" y="593"/>
                  </a:lnTo>
                  <a:lnTo>
                    <a:pt x="11" y="577"/>
                  </a:lnTo>
                  <a:lnTo>
                    <a:pt x="3" y="558"/>
                  </a:lnTo>
                  <a:lnTo>
                    <a:pt x="0" y="536"/>
                  </a:lnTo>
                  <a:lnTo>
                    <a:pt x="3" y="476"/>
                  </a:lnTo>
                  <a:lnTo>
                    <a:pt x="13" y="418"/>
                  </a:lnTo>
                  <a:lnTo>
                    <a:pt x="30" y="361"/>
                  </a:lnTo>
                  <a:lnTo>
                    <a:pt x="52" y="308"/>
                  </a:lnTo>
                  <a:lnTo>
                    <a:pt x="79" y="258"/>
                  </a:lnTo>
                  <a:lnTo>
                    <a:pt x="113" y="211"/>
                  </a:lnTo>
                  <a:lnTo>
                    <a:pt x="150" y="169"/>
                  </a:lnTo>
                  <a:lnTo>
                    <a:pt x="192" y="132"/>
                  </a:lnTo>
                  <a:lnTo>
                    <a:pt x="238" y="98"/>
                  </a:lnTo>
                  <a:lnTo>
                    <a:pt x="288" y="70"/>
                  </a:lnTo>
                  <a:lnTo>
                    <a:pt x="340" y="48"/>
                  </a:lnTo>
                  <a:lnTo>
                    <a:pt x="395" y="32"/>
                  </a:lnTo>
                  <a:lnTo>
                    <a:pt x="453" y="20"/>
                  </a:lnTo>
                  <a:lnTo>
                    <a:pt x="513" y="17"/>
                  </a:lnTo>
                  <a:lnTo>
                    <a:pt x="572" y="20"/>
                  </a:lnTo>
                  <a:lnTo>
                    <a:pt x="630" y="32"/>
                  </a:lnTo>
                  <a:lnTo>
                    <a:pt x="685" y="48"/>
                  </a:lnTo>
                  <a:lnTo>
                    <a:pt x="738" y="70"/>
                  </a:lnTo>
                  <a:lnTo>
                    <a:pt x="788" y="98"/>
                  </a:lnTo>
                  <a:lnTo>
                    <a:pt x="833" y="131"/>
                  </a:lnTo>
                  <a:lnTo>
                    <a:pt x="875" y="169"/>
                  </a:lnTo>
                  <a:lnTo>
                    <a:pt x="913" y="211"/>
                  </a:lnTo>
                  <a:lnTo>
                    <a:pt x="945" y="258"/>
                  </a:lnTo>
                  <a:lnTo>
                    <a:pt x="978" y="211"/>
                  </a:lnTo>
                  <a:lnTo>
                    <a:pt x="1016" y="169"/>
                  </a:lnTo>
                  <a:lnTo>
                    <a:pt x="1058" y="131"/>
                  </a:lnTo>
                  <a:lnTo>
                    <a:pt x="1104" y="98"/>
                  </a:lnTo>
                  <a:lnTo>
                    <a:pt x="1154" y="70"/>
                  </a:lnTo>
                  <a:lnTo>
                    <a:pt x="1206" y="48"/>
                  </a:lnTo>
                  <a:lnTo>
                    <a:pt x="1261" y="32"/>
                  </a:lnTo>
                  <a:lnTo>
                    <a:pt x="1319" y="20"/>
                  </a:lnTo>
                  <a:lnTo>
                    <a:pt x="1379" y="17"/>
                  </a:lnTo>
                  <a:lnTo>
                    <a:pt x="1437" y="20"/>
                  </a:lnTo>
                  <a:lnTo>
                    <a:pt x="1494" y="30"/>
                  </a:lnTo>
                  <a:lnTo>
                    <a:pt x="1548" y="46"/>
                  </a:lnTo>
                  <a:lnTo>
                    <a:pt x="1599" y="68"/>
                  </a:lnTo>
                  <a:lnTo>
                    <a:pt x="1648" y="96"/>
                  </a:lnTo>
                  <a:lnTo>
                    <a:pt x="1693" y="127"/>
                  </a:lnTo>
                  <a:lnTo>
                    <a:pt x="1735" y="164"/>
                  </a:lnTo>
                  <a:lnTo>
                    <a:pt x="1773" y="205"/>
                  </a:lnTo>
                  <a:lnTo>
                    <a:pt x="1806" y="249"/>
                  </a:lnTo>
                  <a:lnTo>
                    <a:pt x="1835" y="206"/>
                  </a:lnTo>
                  <a:lnTo>
                    <a:pt x="1869" y="166"/>
                  </a:lnTo>
                  <a:lnTo>
                    <a:pt x="1905" y="130"/>
                  </a:lnTo>
                  <a:lnTo>
                    <a:pt x="1946" y="97"/>
                  </a:lnTo>
                  <a:lnTo>
                    <a:pt x="1989" y="68"/>
                  </a:lnTo>
                  <a:lnTo>
                    <a:pt x="2036" y="45"/>
                  </a:lnTo>
                  <a:lnTo>
                    <a:pt x="2085" y="25"/>
                  </a:lnTo>
                  <a:lnTo>
                    <a:pt x="2137" y="11"/>
                  </a:lnTo>
                  <a:lnTo>
                    <a:pt x="2190" y="2"/>
                  </a:lnTo>
                  <a:lnTo>
                    <a:pt x="2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40" name="Freeform 28"/>
            <p:cNvSpPr/>
            <p:nvPr/>
          </p:nvSpPr>
          <p:spPr bwMode="auto">
            <a:xfrm>
              <a:off x="7070725" y="7569200"/>
              <a:ext cx="50800" cy="500063"/>
            </a:xfrm>
            <a:custGeom>
              <a:avLst/>
              <a:gdLst>
                <a:gd name="T0" fmla="*/ 79 w 159"/>
                <a:gd name="T1" fmla="*/ 0 h 1575"/>
                <a:gd name="T2" fmla="*/ 100 w 159"/>
                <a:gd name="T3" fmla="*/ 2 h 1575"/>
                <a:gd name="T4" fmla="*/ 120 w 159"/>
                <a:gd name="T5" fmla="*/ 11 h 1575"/>
                <a:gd name="T6" fmla="*/ 135 w 159"/>
                <a:gd name="T7" fmla="*/ 23 h 1575"/>
                <a:gd name="T8" fmla="*/ 148 w 159"/>
                <a:gd name="T9" fmla="*/ 39 h 1575"/>
                <a:gd name="T10" fmla="*/ 156 w 159"/>
                <a:gd name="T11" fmla="*/ 58 h 1575"/>
                <a:gd name="T12" fmla="*/ 159 w 159"/>
                <a:gd name="T13" fmla="*/ 79 h 1575"/>
                <a:gd name="T14" fmla="*/ 159 w 159"/>
                <a:gd name="T15" fmla="*/ 1496 h 1575"/>
                <a:gd name="T16" fmla="*/ 156 w 159"/>
                <a:gd name="T17" fmla="*/ 1517 h 1575"/>
                <a:gd name="T18" fmla="*/ 148 w 159"/>
                <a:gd name="T19" fmla="*/ 1535 h 1575"/>
                <a:gd name="T20" fmla="*/ 135 w 159"/>
                <a:gd name="T21" fmla="*/ 1552 h 1575"/>
                <a:gd name="T22" fmla="*/ 120 w 159"/>
                <a:gd name="T23" fmla="*/ 1564 h 1575"/>
                <a:gd name="T24" fmla="*/ 100 w 159"/>
                <a:gd name="T25" fmla="*/ 1573 h 1575"/>
                <a:gd name="T26" fmla="*/ 79 w 159"/>
                <a:gd name="T27" fmla="*/ 1575 h 1575"/>
                <a:gd name="T28" fmla="*/ 58 w 159"/>
                <a:gd name="T29" fmla="*/ 1573 h 1575"/>
                <a:gd name="T30" fmla="*/ 38 w 159"/>
                <a:gd name="T31" fmla="*/ 1564 h 1575"/>
                <a:gd name="T32" fmla="*/ 23 w 159"/>
                <a:gd name="T33" fmla="*/ 1552 h 1575"/>
                <a:gd name="T34" fmla="*/ 9 w 159"/>
                <a:gd name="T35" fmla="*/ 1535 h 1575"/>
                <a:gd name="T36" fmla="*/ 2 w 159"/>
                <a:gd name="T37" fmla="*/ 1517 h 1575"/>
                <a:gd name="T38" fmla="*/ 0 w 159"/>
                <a:gd name="T39" fmla="*/ 1496 h 1575"/>
                <a:gd name="T40" fmla="*/ 0 w 159"/>
                <a:gd name="T41" fmla="*/ 79 h 1575"/>
                <a:gd name="T42" fmla="*/ 2 w 159"/>
                <a:gd name="T43" fmla="*/ 58 h 1575"/>
                <a:gd name="T44" fmla="*/ 9 w 159"/>
                <a:gd name="T45" fmla="*/ 39 h 1575"/>
                <a:gd name="T46" fmla="*/ 23 w 159"/>
                <a:gd name="T47" fmla="*/ 23 h 1575"/>
                <a:gd name="T48" fmla="*/ 38 w 159"/>
                <a:gd name="T49" fmla="*/ 11 h 1575"/>
                <a:gd name="T50" fmla="*/ 58 w 159"/>
                <a:gd name="T51" fmla="*/ 2 h 1575"/>
                <a:gd name="T52" fmla="*/ 79 w 159"/>
                <a:gd name="T53" fmla="*/ 0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9" h="1575">
                  <a:moveTo>
                    <a:pt x="79" y="0"/>
                  </a:moveTo>
                  <a:lnTo>
                    <a:pt x="100" y="2"/>
                  </a:lnTo>
                  <a:lnTo>
                    <a:pt x="120" y="11"/>
                  </a:lnTo>
                  <a:lnTo>
                    <a:pt x="135" y="23"/>
                  </a:lnTo>
                  <a:lnTo>
                    <a:pt x="148" y="39"/>
                  </a:lnTo>
                  <a:lnTo>
                    <a:pt x="156" y="58"/>
                  </a:lnTo>
                  <a:lnTo>
                    <a:pt x="159" y="79"/>
                  </a:lnTo>
                  <a:lnTo>
                    <a:pt x="159" y="1496"/>
                  </a:lnTo>
                  <a:lnTo>
                    <a:pt x="156" y="1517"/>
                  </a:lnTo>
                  <a:lnTo>
                    <a:pt x="148" y="1535"/>
                  </a:lnTo>
                  <a:lnTo>
                    <a:pt x="135" y="1552"/>
                  </a:lnTo>
                  <a:lnTo>
                    <a:pt x="120" y="1564"/>
                  </a:lnTo>
                  <a:lnTo>
                    <a:pt x="100" y="1573"/>
                  </a:lnTo>
                  <a:lnTo>
                    <a:pt x="79" y="1575"/>
                  </a:lnTo>
                  <a:lnTo>
                    <a:pt x="58" y="1573"/>
                  </a:lnTo>
                  <a:lnTo>
                    <a:pt x="38" y="1564"/>
                  </a:lnTo>
                  <a:lnTo>
                    <a:pt x="23" y="1552"/>
                  </a:lnTo>
                  <a:lnTo>
                    <a:pt x="9" y="1535"/>
                  </a:lnTo>
                  <a:lnTo>
                    <a:pt x="2" y="1517"/>
                  </a:lnTo>
                  <a:lnTo>
                    <a:pt x="0" y="1496"/>
                  </a:lnTo>
                  <a:lnTo>
                    <a:pt x="0" y="79"/>
                  </a:lnTo>
                  <a:lnTo>
                    <a:pt x="2" y="58"/>
                  </a:lnTo>
                  <a:lnTo>
                    <a:pt x="9" y="39"/>
                  </a:lnTo>
                  <a:lnTo>
                    <a:pt x="23" y="23"/>
                  </a:lnTo>
                  <a:lnTo>
                    <a:pt x="38" y="11"/>
                  </a:lnTo>
                  <a:lnTo>
                    <a:pt x="58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41" name="Freeform 29"/>
            <p:cNvSpPr/>
            <p:nvPr/>
          </p:nvSpPr>
          <p:spPr bwMode="auto">
            <a:xfrm>
              <a:off x="7070725" y="8018463"/>
              <a:ext cx="196850" cy="122238"/>
            </a:xfrm>
            <a:custGeom>
              <a:avLst/>
              <a:gdLst>
                <a:gd name="T0" fmla="*/ 100 w 621"/>
                <a:gd name="T1" fmla="*/ 3 h 386"/>
                <a:gd name="T2" fmla="*/ 135 w 621"/>
                <a:gd name="T3" fmla="*/ 23 h 386"/>
                <a:gd name="T4" fmla="*/ 156 w 621"/>
                <a:gd name="T5" fmla="*/ 59 h 386"/>
                <a:gd name="T6" fmla="*/ 162 w 621"/>
                <a:gd name="T7" fmla="*/ 109 h 386"/>
                <a:gd name="T8" fmla="*/ 184 w 621"/>
                <a:gd name="T9" fmla="*/ 161 h 386"/>
                <a:gd name="T10" fmla="*/ 223 w 621"/>
                <a:gd name="T11" fmla="*/ 201 h 386"/>
                <a:gd name="T12" fmla="*/ 275 w 621"/>
                <a:gd name="T13" fmla="*/ 223 h 386"/>
                <a:gd name="T14" fmla="*/ 316 w 621"/>
                <a:gd name="T15" fmla="*/ 226 h 386"/>
                <a:gd name="T16" fmla="*/ 372 w 621"/>
                <a:gd name="T17" fmla="*/ 214 h 386"/>
                <a:gd name="T18" fmla="*/ 419 w 621"/>
                <a:gd name="T19" fmla="*/ 183 h 386"/>
                <a:gd name="T20" fmla="*/ 450 w 621"/>
                <a:gd name="T21" fmla="*/ 137 h 386"/>
                <a:gd name="T22" fmla="*/ 461 w 621"/>
                <a:gd name="T23" fmla="*/ 81 h 386"/>
                <a:gd name="T24" fmla="*/ 472 w 621"/>
                <a:gd name="T25" fmla="*/ 40 h 386"/>
                <a:gd name="T26" fmla="*/ 500 w 621"/>
                <a:gd name="T27" fmla="*/ 11 h 386"/>
                <a:gd name="T28" fmla="*/ 541 w 621"/>
                <a:gd name="T29" fmla="*/ 0 h 386"/>
                <a:gd name="T30" fmla="*/ 582 w 621"/>
                <a:gd name="T31" fmla="*/ 11 h 386"/>
                <a:gd name="T32" fmla="*/ 611 w 621"/>
                <a:gd name="T33" fmla="*/ 40 h 386"/>
                <a:gd name="T34" fmla="*/ 621 w 621"/>
                <a:gd name="T35" fmla="*/ 81 h 386"/>
                <a:gd name="T36" fmla="*/ 608 w 621"/>
                <a:gd name="T37" fmla="*/ 169 h 386"/>
                <a:gd name="T38" fmla="*/ 572 w 621"/>
                <a:gd name="T39" fmla="*/ 246 h 386"/>
                <a:gd name="T40" fmla="*/ 516 w 621"/>
                <a:gd name="T41" fmla="*/ 311 h 386"/>
                <a:gd name="T42" fmla="*/ 444 w 621"/>
                <a:gd name="T43" fmla="*/ 358 h 386"/>
                <a:gd name="T44" fmla="*/ 361 w 621"/>
                <a:gd name="T45" fmla="*/ 383 h 386"/>
                <a:gd name="T46" fmla="*/ 304 w 621"/>
                <a:gd name="T47" fmla="*/ 386 h 386"/>
                <a:gd name="T48" fmla="*/ 217 w 621"/>
                <a:gd name="T49" fmla="*/ 373 h 386"/>
                <a:gd name="T50" fmla="*/ 139 w 621"/>
                <a:gd name="T51" fmla="*/ 337 h 386"/>
                <a:gd name="T52" fmla="*/ 75 w 621"/>
                <a:gd name="T53" fmla="*/ 280 h 386"/>
                <a:gd name="T54" fmla="*/ 27 w 621"/>
                <a:gd name="T55" fmla="*/ 209 h 386"/>
                <a:gd name="T56" fmla="*/ 3 w 621"/>
                <a:gd name="T57" fmla="*/ 126 h 386"/>
                <a:gd name="T58" fmla="*/ 2 w 621"/>
                <a:gd name="T59" fmla="*/ 59 h 386"/>
                <a:gd name="T60" fmla="*/ 23 w 621"/>
                <a:gd name="T61" fmla="*/ 23 h 386"/>
                <a:gd name="T62" fmla="*/ 58 w 621"/>
                <a:gd name="T63" fmla="*/ 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1" h="386">
                  <a:moveTo>
                    <a:pt x="79" y="0"/>
                  </a:moveTo>
                  <a:lnTo>
                    <a:pt x="100" y="3"/>
                  </a:lnTo>
                  <a:lnTo>
                    <a:pt x="120" y="11"/>
                  </a:lnTo>
                  <a:lnTo>
                    <a:pt x="135" y="23"/>
                  </a:lnTo>
                  <a:lnTo>
                    <a:pt x="148" y="40"/>
                  </a:lnTo>
                  <a:lnTo>
                    <a:pt x="156" y="59"/>
                  </a:lnTo>
                  <a:lnTo>
                    <a:pt x="159" y="81"/>
                  </a:lnTo>
                  <a:lnTo>
                    <a:pt x="162" y="109"/>
                  </a:lnTo>
                  <a:lnTo>
                    <a:pt x="171" y="137"/>
                  </a:lnTo>
                  <a:lnTo>
                    <a:pt x="184" y="161"/>
                  </a:lnTo>
                  <a:lnTo>
                    <a:pt x="201" y="183"/>
                  </a:lnTo>
                  <a:lnTo>
                    <a:pt x="223" y="201"/>
                  </a:lnTo>
                  <a:lnTo>
                    <a:pt x="248" y="214"/>
                  </a:lnTo>
                  <a:lnTo>
                    <a:pt x="275" y="223"/>
                  </a:lnTo>
                  <a:lnTo>
                    <a:pt x="304" y="226"/>
                  </a:lnTo>
                  <a:lnTo>
                    <a:pt x="316" y="226"/>
                  </a:lnTo>
                  <a:lnTo>
                    <a:pt x="345" y="223"/>
                  </a:lnTo>
                  <a:lnTo>
                    <a:pt x="372" y="214"/>
                  </a:lnTo>
                  <a:lnTo>
                    <a:pt x="397" y="201"/>
                  </a:lnTo>
                  <a:lnTo>
                    <a:pt x="419" y="183"/>
                  </a:lnTo>
                  <a:lnTo>
                    <a:pt x="436" y="161"/>
                  </a:lnTo>
                  <a:lnTo>
                    <a:pt x="450" y="137"/>
                  </a:lnTo>
                  <a:lnTo>
                    <a:pt x="458" y="109"/>
                  </a:lnTo>
                  <a:lnTo>
                    <a:pt x="461" y="81"/>
                  </a:lnTo>
                  <a:lnTo>
                    <a:pt x="464" y="59"/>
                  </a:lnTo>
                  <a:lnTo>
                    <a:pt x="472" y="40"/>
                  </a:lnTo>
                  <a:lnTo>
                    <a:pt x="485" y="23"/>
                  </a:lnTo>
                  <a:lnTo>
                    <a:pt x="500" y="11"/>
                  </a:lnTo>
                  <a:lnTo>
                    <a:pt x="520" y="3"/>
                  </a:lnTo>
                  <a:lnTo>
                    <a:pt x="541" y="0"/>
                  </a:lnTo>
                  <a:lnTo>
                    <a:pt x="562" y="3"/>
                  </a:lnTo>
                  <a:lnTo>
                    <a:pt x="582" y="11"/>
                  </a:lnTo>
                  <a:lnTo>
                    <a:pt x="597" y="23"/>
                  </a:lnTo>
                  <a:lnTo>
                    <a:pt x="611" y="40"/>
                  </a:lnTo>
                  <a:lnTo>
                    <a:pt x="618" y="59"/>
                  </a:lnTo>
                  <a:lnTo>
                    <a:pt x="621" y="81"/>
                  </a:lnTo>
                  <a:lnTo>
                    <a:pt x="617" y="126"/>
                  </a:lnTo>
                  <a:lnTo>
                    <a:pt x="608" y="169"/>
                  </a:lnTo>
                  <a:lnTo>
                    <a:pt x="593" y="209"/>
                  </a:lnTo>
                  <a:lnTo>
                    <a:pt x="572" y="246"/>
                  </a:lnTo>
                  <a:lnTo>
                    <a:pt x="547" y="280"/>
                  </a:lnTo>
                  <a:lnTo>
                    <a:pt x="516" y="311"/>
                  </a:lnTo>
                  <a:lnTo>
                    <a:pt x="482" y="337"/>
                  </a:lnTo>
                  <a:lnTo>
                    <a:pt x="444" y="358"/>
                  </a:lnTo>
                  <a:lnTo>
                    <a:pt x="404" y="373"/>
                  </a:lnTo>
                  <a:lnTo>
                    <a:pt x="361" y="383"/>
                  </a:lnTo>
                  <a:lnTo>
                    <a:pt x="316" y="386"/>
                  </a:lnTo>
                  <a:lnTo>
                    <a:pt x="304" y="386"/>
                  </a:lnTo>
                  <a:lnTo>
                    <a:pt x="260" y="383"/>
                  </a:lnTo>
                  <a:lnTo>
                    <a:pt x="217" y="373"/>
                  </a:lnTo>
                  <a:lnTo>
                    <a:pt x="176" y="358"/>
                  </a:lnTo>
                  <a:lnTo>
                    <a:pt x="139" y="337"/>
                  </a:lnTo>
                  <a:lnTo>
                    <a:pt x="104" y="311"/>
                  </a:lnTo>
                  <a:lnTo>
                    <a:pt x="75" y="280"/>
                  </a:lnTo>
                  <a:lnTo>
                    <a:pt x="48" y="246"/>
                  </a:lnTo>
                  <a:lnTo>
                    <a:pt x="27" y="209"/>
                  </a:lnTo>
                  <a:lnTo>
                    <a:pt x="12" y="169"/>
                  </a:lnTo>
                  <a:lnTo>
                    <a:pt x="3" y="126"/>
                  </a:lnTo>
                  <a:lnTo>
                    <a:pt x="0" y="81"/>
                  </a:lnTo>
                  <a:lnTo>
                    <a:pt x="2" y="59"/>
                  </a:lnTo>
                  <a:lnTo>
                    <a:pt x="9" y="40"/>
                  </a:lnTo>
                  <a:lnTo>
                    <a:pt x="23" y="23"/>
                  </a:lnTo>
                  <a:lnTo>
                    <a:pt x="39" y="11"/>
                  </a:lnTo>
                  <a:lnTo>
                    <a:pt x="58" y="3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</p:grpSp>
      <p:sp>
        <p:nvSpPr>
          <p:cNvPr id="42" name="Textbox 1"/>
          <p:cNvSpPr/>
          <p:nvPr/>
        </p:nvSpPr>
        <p:spPr>
          <a:xfrm>
            <a:off x="9513093" y="1833327"/>
            <a:ext cx="1782075" cy="81452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en-US" dirty="0">
                <a:solidFill>
                  <a:schemeClr val="tx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Results</a:t>
            </a:r>
            <a:endParaRPr lang="en-US" dirty="0">
              <a:solidFill>
                <a:schemeClr val="tx2"/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>
              <a:lnSpc>
                <a:spcPct val="125000"/>
              </a:lnSpc>
            </a:pPr>
            <a:r>
              <a:rPr lang="en-US" sz="900" dirty="0">
                <a:solidFill>
                  <a:schemeClr val="tx2"/>
                </a:solidFill>
                <a:latin typeface="PT Sans" panose="020B0503020203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Imperdiet iaculis, ipsum. Sed  mauris. Integer </a:t>
            </a:r>
            <a:r>
              <a:rPr lang="en-US" sz="900" dirty="0" err="1">
                <a:solidFill>
                  <a:schemeClr val="tx2"/>
                </a:solidFill>
                <a:latin typeface="PT Sans" panose="020B0503020203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sed</a:t>
            </a:r>
            <a:r>
              <a:rPr lang="en-US" sz="900" dirty="0">
                <a:solidFill>
                  <a:schemeClr val="tx2"/>
                </a:solidFill>
                <a:latin typeface="PT Sans" panose="020B0503020203020204" pitchFamily="34" charset="0"/>
                <a:ea typeface="Segoe UI" panose="020B0502040204020203" pitchFamily="34" charset="0"/>
                <a:cs typeface="Helvetica" panose="020B0604020202020204" pitchFamily="34" charset="0"/>
              </a:rPr>
              <a:t> aliquam.</a:t>
            </a:r>
            <a:endParaRPr lang="en-US" sz="900" dirty="0">
              <a:solidFill>
                <a:schemeClr val="tx2"/>
              </a:solidFill>
              <a:latin typeface="PT Sans" panose="020B0503020203020204" pitchFamily="34" charset="0"/>
              <a:ea typeface="Segoe UI" panose="020B0502040204020203" pitchFamily="34" charset="0"/>
              <a:cs typeface="Helvetica" panose="020B0604020202020204" pitchFamily="34" charset="0"/>
            </a:endParaRPr>
          </a:p>
        </p:txBody>
      </p:sp>
      <p:sp>
        <p:nvSpPr>
          <p:cNvPr id="43" name="Textbox 1"/>
          <p:cNvSpPr/>
          <p:nvPr/>
        </p:nvSpPr>
        <p:spPr>
          <a:xfrm>
            <a:off x="8426032" y="1789169"/>
            <a:ext cx="1147495" cy="891468"/>
          </a:xfrm>
          <a:prstGeom prst="rect">
            <a:avLst/>
          </a:prstGeom>
        </p:spPr>
        <p:txBody>
          <a:bodyPr wrap="square" lIns="17998" tIns="60423" rIns="17998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4000" dirty="0" smtClean="0">
                <a:solidFill>
                  <a:schemeClr val="tx2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8 5</a:t>
            </a:r>
            <a:r>
              <a:rPr lang="en-US" sz="4000" baseline="30000" dirty="0">
                <a:solidFill>
                  <a:schemeClr val="tx2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</a:t>
            </a:r>
            <a:endParaRPr lang="en-US" sz="3300" baseline="30000" dirty="0">
              <a:solidFill>
                <a:schemeClr val="tx2"/>
              </a:solidFill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689920" y="3405566"/>
            <a:ext cx="3781810" cy="1599208"/>
            <a:chOff x="676288" y="3712164"/>
            <a:chExt cx="2580152" cy="1599208"/>
          </a:xfrm>
        </p:grpSpPr>
        <p:sp>
          <p:nvSpPr>
            <p:cNvPr id="45" name="TextBox 17"/>
            <p:cNvSpPr txBox="1"/>
            <p:nvPr/>
          </p:nvSpPr>
          <p:spPr>
            <a:xfrm>
              <a:off x="676288" y="3712164"/>
              <a:ext cx="23391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b="1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25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46" name="TextBox 18"/>
            <p:cNvSpPr txBox="1"/>
            <p:nvPr/>
          </p:nvSpPr>
          <p:spPr>
            <a:xfrm>
              <a:off x="676288" y="4351429"/>
              <a:ext cx="2580152" cy="9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200" spc="6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1200" spc="6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1200" spc="6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</a:t>
              </a:r>
              <a:r>
                <a:rPr lang="zh-CN" altLang="en-US" sz="1200" spc="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字详细内容</a:t>
              </a:r>
              <a:r>
                <a:rPr lang="en-US" altLang="zh-CN" sz="1200" spc="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1200" spc="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1200" spc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decel="10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decel="10000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 animBg="1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1" t="44407"/>
          <a:stretch>
            <a:fillRect/>
          </a:stretch>
        </p:blipFill>
        <p:spPr>
          <a:xfrm rot="10800000">
            <a:off x="-1" y="0"/>
            <a:ext cx="624675" cy="1016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875168" y="342099"/>
            <a:ext cx="4172462" cy="630942"/>
            <a:chOff x="1211907" y="354469"/>
            <a:chExt cx="4172458" cy="630943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506289" y="731306"/>
              <a:ext cx="1878076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GOAL</a:t>
              </a:r>
              <a:endParaRPr lang="en-CA" sz="1065" spc="4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11907" y="354469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教学目标</a:t>
              </a:r>
              <a:endParaRPr lang="en-CA" altLang="zh-CN" sz="3500" b="1" spc="3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6" name="129 Grupo"/>
          <p:cNvGrpSpPr/>
          <p:nvPr/>
        </p:nvGrpSpPr>
        <p:grpSpPr>
          <a:xfrm>
            <a:off x="4639660" y="3371213"/>
            <a:ext cx="4587618" cy="2879667"/>
            <a:chOff x="9279774" y="6619559"/>
            <a:chExt cx="9176297" cy="5760000"/>
          </a:xfrm>
        </p:grpSpPr>
        <p:sp>
          <p:nvSpPr>
            <p:cNvPr id="7" name="7 Elipse"/>
            <p:cNvSpPr>
              <a:spLocks noChangeAspect="1"/>
            </p:cNvSpPr>
            <p:nvPr/>
          </p:nvSpPr>
          <p:spPr bwMode="auto">
            <a:xfrm>
              <a:off x="9279774" y="6619559"/>
              <a:ext cx="9176297" cy="5760000"/>
            </a:xfrm>
            <a:custGeom>
              <a:avLst/>
              <a:gdLst/>
              <a:ahLst/>
              <a:cxnLst/>
              <a:rect l="l" t="t" r="r" b="b"/>
              <a:pathLst>
                <a:path w="9176297" h="5760000">
                  <a:moveTo>
                    <a:pt x="2880000" y="0"/>
                  </a:moveTo>
                  <a:cubicBezTo>
                    <a:pt x="4121179" y="0"/>
                    <a:pt x="5178976" y="785149"/>
                    <a:pt x="5580558" y="1887066"/>
                  </a:cubicBezTo>
                  <a:cubicBezTo>
                    <a:pt x="5817220" y="2382263"/>
                    <a:pt x="6145999" y="2688431"/>
                    <a:pt x="6509246" y="2688431"/>
                  </a:cubicBezTo>
                  <a:cubicBezTo>
                    <a:pt x="6763059" y="2688431"/>
                    <a:pt x="7000044" y="2538951"/>
                    <a:pt x="7198961" y="2278669"/>
                  </a:cubicBezTo>
                  <a:cubicBezTo>
                    <a:pt x="7392729" y="1989875"/>
                    <a:pt x="7722265" y="1799880"/>
                    <a:pt x="8096177" y="1799880"/>
                  </a:cubicBezTo>
                  <a:cubicBezTo>
                    <a:pt x="8692711" y="1799880"/>
                    <a:pt x="9176297" y="2283466"/>
                    <a:pt x="9176297" y="2880000"/>
                  </a:cubicBezTo>
                  <a:cubicBezTo>
                    <a:pt x="9176297" y="3476534"/>
                    <a:pt x="8692711" y="3960120"/>
                    <a:pt x="8096177" y="3960120"/>
                  </a:cubicBezTo>
                  <a:cubicBezTo>
                    <a:pt x="7722378" y="3960120"/>
                    <a:pt x="7392929" y="3770240"/>
                    <a:pt x="7199125" y="3481602"/>
                  </a:cubicBezTo>
                  <a:cubicBezTo>
                    <a:pt x="7000388" y="3221883"/>
                    <a:pt x="6763671" y="3072765"/>
                    <a:pt x="6510167" y="3072765"/>
                  </a:cubicBezTo>
                  <a:cubicBezTo>
                    <a:pt x="6144845" y="3072765"/>
                    <a:pt x="5814387" y="3382442"/>
                    <a:pt x="5577070" y="3882462"/>
                  </a:cubicBezTo>
                  <a:cubicBezTo>
                    <a:pt x="5172865" y="4979380"/>
                    <a:pt x="4117594" y="5760000"/>
                    <a:pt x="2880000" y="5760000"/>
                  </a:cubicBezTo>
                  <a:cubicBezTo>
                    <a:pt x="1289420" y="5760000"/>
                    <a:pt x="0" y="4470580"/>
                    <a:pt x="0" y="2880000"/>
                  </a:cubicBezTo>
                  <a:cubicBezTo>
                    <a:pt x="0" y="1289420"/>
                    <a:pt x="1289420" y="0"/>
                    <a:pt x="2880000" y="0"/>
                  </a:cubicBez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</a:ln>
            <a:effectLst>
              <a:outerShdw blurRad="381000" dist="76200" dir="5400000" algn="t" rotWithShape="0">
                <a:prstClr val="black">
                  <a:alpha val="28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endParaRPr lang="es-SV" sz="900"/>
            </a:p>
          </p:txBody>
        </p:sp>
        <p:sp>
          <p:nvSpPr>
            <p:cNvPr id="8" name="64 Elipse"/>
            <p:cNvSpPr>
              <a:spLocks noChangeAspect="1"/>
            </p:cNvSpPr>
            <p:nvPr/>
          </p:nvSpPr>
          <p:spPr>
            <a:xfrm>
              <a:off x="16505941" y="8635477"/>
              <a:ext cx="1755195" cy="1755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s-MX" sz="3400" dirty="0">
                  <a:solidFill>
                    <a:schemeClr val="accent5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05</a:t>
              </a:r>
              <a:endParaRPr lang="es-MX" sz="3400" dirty="0">
                <a:solidFill>
                  <a:schemeClr val="accent5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9" name="131 Grupo"/>
          <p:cNvGrpSpPr/>
          <p:nvPr/>
        </p:nvGrpSpPr>
        <p:grpSpPr>
          <a:xfrm>
            <a:off x="4819639" y="2428365"/>
            <a:ext cx="3650854" cy="3642537"/>
            <a:chOff x="9639774" y="4733642"/>
            <a:chExt cx="7302554" cy="7285917"/>
          </a:xfrm>
        </p:grpSpPr>
        <p:sp>
          <p:nvSpPr>
            <p:cNvPr id="10" name="39 Elipse"/>
            <p:cNvSpPr/>
            <p:nvPr/>
          </p:nvSpPr>
          <p:spPr bwMode="auto">
            <a:xfrm>
              <a:off x="9639774" y="4733642"/>
              <a:ext cx="7302554" cy="7285917"/>
            </a:xfrm>
            <a:custGeom>
              <a:avLst/>
              <a:gdLst/>
              <a:ahLst/>
              <a:cxnLst/>
              <a:rect l="l" t="t" r="r" b="b"/>
              <a:pathLst>
                <a:path w="7302554" h="7285917">
                  <a:moveTo>
                    <a:pt x="6222434" y="0"/>
                  </a:moveTo>
                  <a:cubicBezTo>
                    <a:pt x="6818968" y="0"/>
                    <a:pt x="7302554" y="483586"/>
                    <a:pt x="7302554" y="1080120"/>
                  </a:cubicBezTo>
                  <a:cubicBezTo>
                    <a:pt x="7302554" y="1676654"/>
                    <a:pt x="6818968" y="2160240"/>
                    <a:pt x="6222434" y="2160240"/>
                  </a:cubicBezTo>
                  <a:lnTo>
                    <a:pt x="6212402" y="2159734"/>
                  </a:lnTo>
                  <a:cubicBezTo>
                    <a:pt x="5785295" y="2175509"/>
                    <a:pt x="5414097" y="2327583"/>
                    <a:pt x="5163254" y="2620086"/>
                  </a:cubicBezTo>
                  <a:cubicBezTo>
                    <a:pt x="4866483" y="2966146"/>
                    <a:pt x="4789657" y="3448733"/>
                    <a:pt x="4907223" y="3963314"/>
                  </a:cubicBezTo>
                  <a:cubicBezTo>
                    <a:pt x="4994052" y="4214922"/>
                    <a:pt x="5040000" y="4485054"/>
                    <a:pt x="5040000" y="4765917"/>
                  </a:cubicBezTo>
                  <a:cubicBezTo>
                    <a:pt x="5040000" y="6157675"/>
                    <a:pt x="3911758" y="7285917"/>
                    <a:pt x="2520000" y="7285917"/>
                  </a:cubicBezTo>
                  <a:cubicBezTo>
                    <a:pt x="1128242" y="7285917"/>
                    <a:pt x="0" y="6157675"/>
                    <a:pt x="0" y="4765917"/>
                  </a:cubicBezTo>
                  <a:cubicBezTo>
                    <a:pt x="0" y="3374159"/>
                    <a:pt x="1128242" y="2245917"/>
                    <a:pt x="2520000" y="2245917"/>
                  </a:cubicBezTo>
                  <a:cubicBezTo>
                    <a:pt x="2709437" y="2245917"/>
                    <a:pt x="2893993" y="2266820"/>
                    <a:pt x="3071087" y="2308227"/>
                  </a:cubicBezTo>
                  <a:cubicBezTo>
                    <a:pt x="3788824" y="2494906"/>
                    <a:pt x="4457246" y="2376750"/>
                    <a:pt x="4842207" y="1927854"/>
                  </a:cubicBezTo>
                  <a:cubicBezTo>
                    <a:pt x="5028127" y="1711057"/>
                    <a:pt x="5127725" y="1440676"/>
                    <a:pt x="5145438" y="1141997"/>
                  </a:cubicBezTo>
                  <a:cubicBezTo>
                    <a:pt x="5142902" y="1121571"/>
                    <a:pt x="5142314" y="1100914"/>
                    <a:pt x="5142314" y="1080120"/>
                  </a:cubicBezTo>
                  <a:cubicBezTo>
                    <a:pt x="5142314" y="483586"/>
                    <a:pt x="5625900" y="0"/>
                    <a:pt x="6222434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solidFill>
                <a:schemeClr val="bg1"/>
              </a:solidFill>
            </a:ln>
            <a:effectLst>
              <a:outerShdw blurRad="381000" dist="76200" dir="5400000" algn="t" rotWithShape="0">
                <a:prstClr val="black">
                  <a:alpha val="28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endParaRPr lang="es-SV" sz="900"/>
            </a:p>
          </p:txBody>
        </p:sp>
        <p:sp>
          <p:nvSpPr>
            <p:cNvPr id="11" name="63 Elipse"/>
            <p:cNvSpPr>
              <a:spLocks noChangeAspect="1"/>
            </p:cNvSpPr>
            <p:nvPr/>
          </p:nvSpPr>
          <p:spPr>
            <a:xfrm>
              <a:off x="14976326" y="4942842"/>
              <a:ext cx="1755195" cy="1755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s-MX" sz="3400" dirty="0">
                  <a:solidFill>
                    <a:schemeClr val="accent2">
                      <a:lumMod val="50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04</a:t>
              </a:r>
              <a:endParaRPr lang="es-MX" sz="3400" dirty="0">
                <a:solidFill>
                  <a:schemeClr val="accent2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12" name="132 Grupo"/>
          <p:cNvGrpSpPr/>
          <p:nvPr/>
        </p:nvGrpSpPr>
        <p:grpSpPr>
          <a:xfrm>
            <a:off x="4999618" y="1659294"/>
            <a:ext cx="2159751" cy="4231628"/>
            <a:chOff x="9999774" y="3195324"/>
            <a:chExt cx="4320000" cy="8464235"/>
          </a:xfrm>
        </p:grpSpPr>
        <p:sp>
          <p:nvSpPr>
            <p:cNvPr id="13" name="5 Elipse"/>
            <p:cNvSpPr>
              <a:spLocks noChangeAspect="1"/>
            </p:cNvSpPr>
            <p:nvPr/>
          </p:nvSpPr>
          <p:spPr bwMode="auto">
            <a:xfrm>
              <a:off x="9999774" y="3195324"/>
              <a:ext cx="4320000" cy="8464235"/>
            </a:xfrm>
            <a:custGeom>
              <a:avLst/>
              <a:gdLst/>
              <a:ahLst/>
              <a:cxnLst/>
              <a:rect l="l" t="t" r="r" b="b"/>
              <a:pathLst>
                <a:path w="4320000" h="8464235">
                  <a:moveTo>
                    <a:pt x="2160000" y="0"/>
                  </a:moveTo>
                  <a:cubicBezTo>
                    <a:pt x="2756534" y="0"/>
                    <a:pt x="3240120" y="483586"/>
                    <a:pt x="3240120" y="1080120"/>
                  </a:cubicBezTo>
                  <a:cubicBezTo>
                    <a:pt x="3240120" y="1400727"/>
                    <a:pt x="3100435" y="1688709"/>
                    <a:pt x="2877814" y="1885639"/>
                  </a:cubicBezTo>
                  <a:cubicBezTo>
                    <a:pt x="2630105" y="2201090"/>
                    <a:pt x="2489205" y="2572923"/>
                    <a:pt x="2489205" y="2970338"/>
                  </a:cubicBezTo>
                  <a:cubicBezTo>
                    <a:pt x="2489205" y="3549579"/>
                    <a:pt x="2788530" y="4074474"/>
                    <a:pt x="3273893" y="4456155"/>
                  </a:cubicBezTo>
                  <a:cubicBezTo>
                    <a:pt x="3901360" y="4832231"/>
                    <a:pt x="4320000" y="5519344"/>
                    <a:pt x="4320000" y="6304235"/>
                  </a:cubicBezTo>
                  <a:cubicBezTo>
                    <a:pt x="4320000" y="7497170"/>
                    <a:pt x="3352935" y="8464235"/>
                    <a:pt x="2160000" y="8464235"/>
                  </a:cubicBezTo>
                  <a:cubicBezTo>
                    <a:pt x="967065" y="8464235"/>
                    <a:pt x="0" y="7497170"/>
                    <a:pt x="0" y="6304235"/>
                  </a:cubicBezTo>
                  <a:cubicBezTo>
                    <a:pt x="0" y="5554456"/>
                    <a:pt x="382022" y="4893904"/>
                    <a:pt x="962335" y="4507047"/>
                  </a:cubicBezTo>
                  <a:cubicBezTo>
                    <a:pt x="1492089" y="4125066"/>
                    <a:pt x="1821035" y="3577564"/>
                    <a:pt x="1821035" y="2970338"/>
                  </a:cubicBezTo>
                  <a:cubicBezTo>
                    <a:pt x="1821035" y="2562805"/>
                    <a:pt x="1672869" y="2182172"/>
                    <a:pt x="1414636" y="1860600"/>
                  </a:cubicBezTo>
                  <a:cubicBezTo>
                    <a:pt x="1208131" y="1664577"/>
                    <a:pt x="1079880" y="1387326"/>
                    <a:pt x="1079880" y="1080120"/>
                  </a:cubicBezTo>
                  <a:cubicBezTo>
                    <a:pt x="1079880" y="483586"/>
                    <a:pt x="1563466" y="0"/>
                    <a:pt x="2160000" y="0"/>
                  </a:cubicBezTo>
                  <a:close/>
                </a:path>
              </a:pathLst>
            </a:custGeom>
            <a:solidFill>
              <a:schemeClr val="accent4"/>
            </a:solidFill>
            <a:ln w="19050">
              <a:solidFill>
                <a:schemeClr val="bg1"/>
              </a:solidFill>
            </a:ln>
            <a:effectLst>
              <a:outerShdw blurRad="381000" dist="76200" dir="5400000" algn="t" rotWithShape="0">
                <a:prstClr val="black">
                  <a:alpha val="28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endParaRPr lang="es-SV" sz="900"/>
            </a:p>
          </p:txBody>
        </p:sp>
        <p:sp>
          <p:nvSpPr>
            <p:cNvPr id="14" name="62 Elipse"/>
            <p:cNvSpPr>
              <a:spLocks noChangeAspect="1"/>
            </p:cNvSpPr>
            <p:nvPr/>
          </p:nvSpPr>
          <p:spPr>
            <a:xfrm>
              <a:off x="11282176" y="3378559"/>
              <a:ext cx="1755195" cy="1755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s-MX" sz="3400" dirty="0">
                  <a:solidFill>
                    <a:schemeClr val="accent4">
                      <a:lumMod val="50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03</a:t>
              </a:r>
              <a:endParaRPr lang="es-MX" sz="3400" dirty="0">
                <a:solidFill>
                  <a:schemeClr val="accent4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15" name="133 Grupo"/>
          <p:cNvGrpSpPr/>
          <p:nvPr/>
        </p:nvGrpSpPr>
        <p:grpSpPr>
          <a:xfrm>
            <a:off x="3701267" y="2428364"/>
            <a:ext cx="3278122" cy="3282580"/>
            <a:chOff x="7402771" y="4733642"/>
            <a:chExt cx="6557003" cy="6565917"/>
          </a:xfrm>
        </p:grpSpPr>
        <p:sp>
          <p:nvSpPr>
            <p:cNvPr id="16" name="4 Elipse"/>
            <p:cNvSpPr>
              <a:spLocks noChangeAspect="1"/>
            </p:cNvSpPr>
            <p:nvPr/>
          </p:nvSpPr>
          <p:spPr bwMode="auto">
            <a:xfrm>
              <a:off x="7402771" y="4733642"/>
              <a:ext cx="6557003" cy="6565917"/>
            </a:xfrm>
            <a:custGeom>
              <a:avLst/>
              <a:gdLst/>
              <a:ahLst/>
              <a:cxnLst/>
              <a:rect l="l" t="t" r="r" b="b"/>
              <a:pathLst>
                <a:path w="6557003" h="6565917">
                  <a:moveTo>
                    <a:pt x="1080120" y="0"/>
                  </a:moveTo>
                  <a:cubicBezTo>
                    <a:pt x="1644631" y="0"/>
                    <a:pt x="2107995" y="433060"/>
                    <a:pt x="2155444" y="985143"/>
                  </a:cubicBezTo>
                  <a:cubicBezTo>
                    <a:pt x="2156721" y="984254"/>
                    <a:pt x="2158114" y="983617"/>
                    <a:pt x="2159508" y="982983"/>
                  </a:cubicBezTo>
                  <a:lnTo>
                    <a:pt x="2157122" y="1018367"/>
                  </a:lnTo>
                  <a:cubicBezTo>
                    <a:pt x="2159655" y="1038752"/>
                    <a:pt x="2160240" y="1059368"/>
                    <a:pt x="2160240" y="1080120"/>
                  </a:cubicBezTo>
                  <a:cubicBezTo>
                    <a:pt x="2160240" y="1135366"/>
                    <a:pt x="2156092" y="1189644"/>
                    <a:pt x="2146743" y="1242456"/>
                  </a:cubicBezTo>
                  <a:cubicBezTo>
                    <a:pt x="2145586" y="1705467"/>
                    <a:pt x="2292716" y="2136654"/>
                    <a:pt x="2596672" y="2468868"/>
                  </a:cubicBezTo>
                  <a:cubicBezTo>
                    <a:pt x="3015292" y="2926405"/>
                    <a:pt x="3647277" y="3104294"/>
                    <a:pt x="4315225" y="3014888"/>
                  </a:cubicBezTo>
                  <a:lnTo>
                    <a:pt x="4313324" y="3023292"/>
                  </a:lnTo>
                  <a:cubicBezTo>
                    <a:pt x="4454868" y="2985083"/>
                    <a:pt x="4603697" y="2965917"/>
                    <a:pt x="4757003" y="2965917"/>
                  </a:cubicBezTo>
                  <a:cubicBezTo>
                    <a:pt x="5751116" y="2965917"/>
                    <a:pt x="6557003" y="3771804"/>
                    <a:pt x="6557003" y="4765917"/>
                  </a:cubicBezTo>
                  <a:cubicBezTo>
                    <a:pt x="6557003" y="5760030"/>
                    <a:pt x="5751116" y="6565917"/>
                    <a:pt x="4757003" y="6565917"/>
                  </a:cubicBezTo>
                  <a:cubicBezTo>
                    <a:pt x="3762890" y="6565917"/>
                    <a:pt x="2957003" y="5760030"/>
                    <a:pt x="2957003" y="4765917"/>
                  </a:cubicBezTo>
                  <a:cubicBezTo>
                    <a:pt x="2957003" y="4597118"/>
                    <a:pt x="2980238" y="4433746"/>
                    <a:pt x="3025416" y="4279310"/>
                  </a:cubicBezTo>
                  <a:cubicBezTo>
                    <a:pt x="3115248" y="3688287"/>
                    <a:pt x="2980004" y="3120613"/>
                    <a:pt x="2601234" y="2706629"/>
                  </a:cubicBezTo>
                  <a:cubicBezTo>
                    <a:pt x="2268415" y="2342868"/>
                    <a:pt x="1800729" y="2155869"/>
                    <a:pt x="1287094" y="2139930"/>
                  </a:cubicBezTo>
                  <a:cubicBezTo>
                    <a:pt x="1220171" y="2153424"/>
                    <a:pt x="1150941" y="2160240"/>
                    <a:pt x="1080120" y="2160240"/>
                  </a:cubicBezTo>
                  <a:cubicBezTo>
                    <a:pt x="483586" y="2160240"/>
                    <a:pt x="0" y="1676654"/>
                    <a:pt x="0" y="1080120"/>
                  </a:cubicBezTo>
                  <a:cubicBezTo>
                    <a:pt x="0" y="483586"/>
                    <a:pt x="483586" y="0"/>
                    <a:pt x="1080120" y="0"/>
                  </a:cubicBezTo>
                  <a:close/>
                </a:path>
              </a:pathLst>
            </a:custGeom>
            <a:solidFill>
              <a:schemeClr val="accent5"/>
            </a:solidFill>
            <a:ln w="19050">
              <a:solidFill>
                <a:schemeClr val="bg1"/>
              </a:solidFill>
            </a:ln>
            <a:effectLst>
              <a:outerShdw blurRad="381000" dist="76200" dir="5400000" algn="t" rotWithShape="0">
                <a:prstClr val="black">
                  <a:alpha val="28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endParaRPr lang="es-SV" sz="900"/>
            </a:p>
          </p:txBody>
        </p:sp>
        <p:sp>
          <p:nvSpPr>
            <p:cNvPr id="17" name="61 Elipse"/>
            <p:cNvSpPr>
              <a:spLocks noChangeAspect="1"/>
            </p:cNvSpPr>
            <p:nvPr/>
          </p:nvSpPr>
          <p:spPr>
            <a:xfrm>
              <a:off x="7588843" y="4930143"/>
              <a:ext cx="1755195" cy="1755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s-MX" sz="3400" dirty="0">
                  <a:solidFill>
                    <a:schemeClr val="accent3">
                      <a:lumMod val="50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02</a:t>
              </a:r>
              <a:endParaRPr lang="es-MX" sz="3400" dirty="0">
                <a:solidFill>
                  <a:schemeClr val="accent3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18" name="134 Grupo"/>
          <p:cNvGrpSpPr/>
          <p:nvPr/>
        </p:nvGrpSpPr>
        <p:grpSpPr>
          <a:xfrm>
            <a:off x="2929687" y="4091131"/>
            <a:ext cx="3869723" cy="1439833"/>
            <a:chOff x="5859434" y="8059559"/>
            <a:chExt cx="7740340" cy="2880000"/>
          </a:xfrm>
        </p:grpSpPr>
        <p:sp>
          <p:nvSpPr>
            <p:cNvPr id="19" name="3 Elipse"/>
            <p:cNvSpPr>
              <a:spLocks noChangeAspect="1"/>
            </p:cNvSpPr>
            <p:nvPr/>
          </p:nvSpPr>
          <p:spPr bwMode="auto">
            <a:xfrm>
              <a:off x="5859434" y="8059559"/>
              <a:ext cx="7740340" cy="2880000"/>
            </a:xfrm>
            <a:custGeom>
              <a:avLst/>
              <a:gdLst/>
              <a:ahLst/>
              <a:cxnLst/>
              <a:rect l="l" t="t" r="r" b="b"/>
              <a:pathLst>
                <a:path w="7740340" h="2880000">
                  <a:moveTo>
                    <a:pt x="6300340" y="0"/>
                  </a:moveTo>
                  <a:cubicBezTo>
                    <a:pt x="7095630" y="0"/>
                    <a:pt x="7740340" y="644710"/>
                    <a:pt x="7740340" y="1440000"/>
                  </a:cubicBezTo>
                  <a:cubicBezTo>
                    <a:pt x="7740340" y="2235290"/>
                    <a:pt x="7095630" y="2880000"/>
                    <a:pt x="6300340" y="2880000"/>
                  </a:cubicBezTo>
                  <a:cubicBezTo>
                    <a:pt x="5885156" y="2880000"/>
                    <a:pt x="5511010" y="2704290"/>
                    <a:pt x="5249309" y="2422148"/>
                  </a:cubicBezTo>
                  <a:cubicBezTo>
                    <a:pt x="5248757" y="2422489"/>
                    <a:pt x="5248171" y="2422758"/>
                    <a:pt x="5247585" y="2423026"/>
                  </a:cubicBezTo>
                  <a:cubicBezTo>
                    <a:pt x="4787435" y="1899251"/>
                    <a:pt x="4143967" y="1574656"/>
                    <a:pt x="3432088" y="1574656"/>
                  </a:cubicBezTo>
                  <a:cubicBezTo>
                    <a:pt x="2839826" y="1574656"/>
                    <a:pt x="2294917" y="1799332"/>
                    <a:pt x="1866084" y="2179330"/>
                  </a:cubicBezTo>
                  <a:cubicBezTo>
                    <a:pt x="1669871" y="2389407"/>
                    <a:pt x="1390260" y="2520120"/>
                    <a:pt x="1080120" y="2520120"/>
                  </a:cubicBezTo>
                  <a:cubicBezTo>
                    <a:pt x="483586" y="2520120"/>
                    <a:pt x="0" y="2036534"/>
                    <a:pt x="0" y="1440000"/>
                  </a:cubicBezTo>
                  <a:cubicBezTo>
                    <a:pt x="0" y="843466"/>
                    <a:pt x="483586" y="359880"/>
                    <a:pt x="1080120" y="359880"/>
                  </a:cubicBezTo>
                  <a:cubicBezTo>
                    <a:pt x="1411226" y="359880"/>
                    <a:pt x="1707536" y="508864"/>
                    <a:pt x="1905271" y="743788"/>
                  </a:cubicBezTo>
                  <a:cubicBezTo>
                    <a:pt x="2329616" y="1096551"/>
                    <a:pt x="2861566" y="1304626"/>
                    <a:pt x="3438438" y="1304626"/>
                  </a:cubicBezTo>
                  <a:cubicBezTo>
                    <a:pt x="4089499" y="1304626"/>
                    <a:pt x="4683338" y="1039592"/>
                    <a:pt x="5130819" y="602053"/>
                  </a:cubicBezTo>
                  <a:cubicBezTo>
                    <a:pt x="5391019" y="237165"/>
                    <a:pt x="5817983" y="0"/>
                    <a:pt x="6300340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bg1"/>
              </a:solidFill>
            </a:ln>
            <a:effectLst>
              <a:outerShdw blurRad="381000" dist="76200" dir="5400000" algn="t" rotWithShape="0">
                <a:prstClr val="black">
                  <a:alpha val="28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endParaRPr lang="es-SV" sz="900"/>
            </a:p>
          </p:txBody>
        </p:sp>
        <p:sp>
          <p:nvSpPr>
            <p:cNvPr id="20" name="60 Elipse"/>
            <p:cNvSpPr>
              <a:spLocks noChangeAspect="1"/>
            </p:cNvSpPr>
            <p:nvPr/>
          </p:nvSpPr>
          <p:spPr>
            <a:xfrm>
              <a:off x="6066371" y="8621595"/>
              <a:ext cx="1755195" cy="1755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lIns="0" tIns="0" rIns="0" bIns="0" rtlCol="0" anchor="ctr"/>
            <a:lstStyle/>
            <a:p>
              <a:pPr algn="ctr"/>
              <a:r>
                <a:rPr lang="es-MX" sz="3400" dirty="0">
                  <a:solidFill>
                    <a:schemeClr val="accent1">
                      <a:lumMod val="50000"/>
                    </a:schemeClr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01</a:t>
              </a:r>
              <a:endParaRPr lang="es-MX" sz="3400" dirty="0">
                <a:solidFill>
                  <a:schemeClr val="accent1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sp>
        <p:nvSpPr>
          <p:cNvPr id="21" name="50 Elipse"/>
          <p:cNvSpPr/>
          <p:nvPr/>
        </p:nvSpPr>
        <p:spPr>
          <a:xfrm>
            <a:off x="5458565" y="4190120"/>
            <a:ext cx="1241856" cy="1241856"/>
          </a:xfrm>
          <a:prstGeom prst="ellipse">
            <a:avLst/>
          </a:prstGeom>
          <a:solidFill>
            <a:schemeClr val="bg1"/>
          </a:solidFill>
          <a:ln w="28575" cap="rnd" cmpd="sng">
            <a:noFill/>
            <a:bevel/>
          </a:ln>
          <a:effectLst>
            <a:innerShdw blurRad="177800" dist="25400">
              <a:prstClr val="black"/>
            </a:innerShdw>
          </a:effectLst>
          <a:scene3d>
            <a:camera prst="orthographicFront"/>
            <a:lightRig rig="contrasting" dir="t"/>
          </a:scene3d>
          <a:sp3d prstMaterial="metal">
            <a:bevelT w="0" h="0" prst="coolSlant"/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684" rIns="0" bIns="45684" rtlCol="0" anchor="ctr"/>
          <a:lstStyle/>
          <a:p>
            <a:pPr algn="ctr">
              <a:lnSpc>
                <a:spcPct val="125000"/>
              </a:lnSpc>
            </a:pPr>
            <a:r>
              <a:rPr lang="es-MX" sz="1400" kern="1000" dirty="0" err="1">
                <a:solidFill>
                  <a:schemeClr val="tx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Process</a:t>
            </a:r>
            <a:r>
              <a:rPr lang="es-MX" sz="1400" kern="1000" dirty="0">
                <a:solidFill>
                  <a:schemeClr val="tx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 </a:t>
            </a:r>
            <a:r>
              <a:rPr lang="es-MX" sz="1400" kern="1000" dirty="0" err="1">
                <a:solidFill>
                  <a:schemeClr val="tx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Creative</a:t>
            </a:r>
            <a:endParaRPr lang="es-MX" sz="1400" kern="1000" dirty="0">
              <a:solidFill>
                <a:schemeClr val="tx2"/>
              </a:solidFill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22" name="Textbox 1"/>
          <p:cNvSpPr/>
          <p:nvPr/>
        </p:nvSpPr>
        <p:spPr>
          <a:xfrm>
            <a:off x="1095342" y="4479149"/>
            <a:ext cx="1885124" cy="73757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b="1" kern="1000" spc="3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zh-CN" altLang="en-US" sz="1200" b="1" kern="1000" spc="300" dirty="0">
              <a:latin typeface="+mj-ea"/>
              <a:ea typeface="+mj-ea"/>
              <a:cs typeface="Open Sans Condensed" panose="020B060402020202020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000" kern="10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1000" kern="10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1000" kern="10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点击输入本栏的具体文字</a:t>
            </a:r>
            <a:endParaRPr lang="en-US" altLang="zh-CN" sz="1000" spc="300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23" name="Textbox 1"/>
          <p:cNvSpPr/>
          <p:nvPr/>
        </p:nvSpPr>
        <p:spPr>
          <a:xfrm>
            <a:off x="1891074" y="2481324"/>
            <a:ext cx="1828000" cy="73757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b="1" kern="1000" spc="3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zh-CN" altLang="en-US" sz="1200" b="1" kern="1000" spc="300" dirty="0">
              <a:latin typeface="+mj-ea"/>
              <a:ea typeface="+mj-ea"/>
              <a:cs typeface="Open Sans Condensed" panose="020B060402020202020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000" kern="10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1000" kern="10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1000" kern="10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点击输入本栏的具体文字</a:t>
            </a:r>
            <a:endParaRPr lang="en-US" altLang="zh-CN" sz="1000" spc="300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24" name="Textbox 1"/>
          <p:cNvSpPr/>
          <p:nvPr/>
        </p:nvSpPr>
        <p:spPr>
          <a:xfrm>
            <a:off x="5507780" y="768226"/>
            <a:ext cx="2338427" cy="73757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b="1" kern="1000" spc="3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zh-CN" altLang="en-US" sz="1200" b="1" kern="1000" spc="300" dirty="0">
              <a:latin typeface="+mj-ea"/>
              <a:ea typeface="+mj-ea"/>
              <a:cs typeface="Open Sans Condensed" panose="020B060402020202020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000" kern="10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1000" kern="10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1000" kern="10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点击输入本栏的具体文字</a:t>
            </a:r>
            <a:endParaRPr lang="en-US" altLang="zh-CN" sz="1000" spc="300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28" name="Textbox 1"/>
          <p:cNvSpPr/>
          <p:nvPr/>
        </p:nvSpPr>
        <p:spPr>
          <a:xfrm>
            <a:off x="8704953" y="2481324"/>
            <a:ext cx="1921936" cy="73757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b="1" kern="1000" spc="3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zh-CN" altLang="en-US" sz="1200" b="1" kern="1000" spc="300" dirty="0">
              <a:latin typeface="+mj-ea"/>
              <a:ea typeface="+mj-ea"/>
              <a:cs typeface="Open Sans Condensed" panose="020B060402020202020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000" kern="10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1000" kern="10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1000" kern="10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点击输入本栏的具体文字</a:t>
            </a:r>
            <a:endParaRPr lang="en-US" altLang="zh-CN" sz="1000" spc="300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sp>
        <p:nvSpPr>
          <p:cNvPr id="29" name="Textbox 1"/>
          <p:cNvSpPr/>
          <p:nvPr/>
        </p:nvSpPr>
        <p:spPr>
          <a:xfrm>
            <a:off x="9465745" y="4479148"/>
            <a:ext cx="1939944" cy="737579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200" b="1" kern="1000" spc="3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zh-CN" altLang="en-US" sz="1200" b="1" kern="1000" spc="300" dirty="0">
              <a:latin typeface="+mj-ea"/>
              <a:ea typeface="+mj-ea"/>
              <a:cs typeface="Open Sans Condensed" panose="020B0604020202020204" charset="0"/>
            </a:endParaRPr>
          </a:p>
          <a:p>
            <a:pPr>
              <a:lnSpc>
                <a:spcPct val="125000"/>
              </a:lnSpc>
            </a:pPr>
            <a:r>
              <a:rPr lang="zh-CN" altLang="en-US" sz="1000" kern="10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1000" kern="10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1000" kern="10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点击输入本栏的具体文</a:t>
            </a:r>
            <a:r>
              <a:rPr lang="zh-CN" altLang="en-US" sz="1000" kern="1000" spc="300" dirty="0" smtClean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字</a:t>
            </a:r>
            <a:endParaRPr lang="en-US" sz="1000" spc="300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grpSp>
        <p:nvGrpSpPr>
          <p:cNvPr id="30" name="82 Grupo"/>
          <p:cNvGrpSpPr>
            <a:grpSpLocks noChangeAspect="1"/>
          </p:cNvGrpSpPr>
          <p:nvPr/>
        </p:nvGrpSpPr>
        <p:grpSpPr>
          <a:xfrm>
            <a:off x="10458227" y="2723115"/>
            <a:ext cx="336112" cy="332780"/>
            <a:chOff x="18853929" y="3019796"/>
            <a:chExt cx="860707" cy="852174"/>
          </a:xfrm>
          <a:solidFill>
            <a:schemeClr val="tx2"/>
          </a:solidFill>
        </p:grpSpPr>
        <p:sp>
          <p:nvSpPr>
            <p:cNvPr id="31" name="Freeform 6"/>
            <p:cNvSpPr>
              <a:spLocks noEditPoints="1"/>
            </p:cNvSpPr>
            <p:nvPr/>
          </p:nvSpPr>
          <p:spPr bwMode="auto">
            <a:xfrm>
              <a:off x="18853929" y="3019796"/>
              <a:ext cx="860707" cy="852174"/>
            </a:xfrm>
            <a:custGeom>
              <a:avLst/>
              <a:gdLst>
                <a:gd name="T0" fmla="*/ 1358 w 3226"/>
                <a:gd name="T1" fmla="*/ 609 h 3195"/>
                <a:gd name="T2" fmla="*/ 1146 w 3226"/>
                <a:gd name="T3" fmla="*/ 711 h 3195"/>
                <a:gd name="T4" fmla="*/ 974 w 3226"/>
                <a:gd name="T5" fmla="*/ 686 h 3195"/>
                <a:gd name="T6" fmla="*/ 725 w 3226"/>
                <a:gd name="T7" fmla="*/ 1048 h 3195"/>
                <a:gd name="T8" fmla="*/ 662 w 3226"/>
                <a:gd name="T9" fmla="*/ 1270 h 3195"/>
                <a:gd name="T10" fmla="*/ 540 w 3226"/>
                <a:gd name="T11" fmla="*/ 1393 h 3195"/>
                <a:gd name="T12" fmla="*/ 567 w 3226"/>
                <a:gd name="T13" fmla="*/ 1815 h 3195"/>
                <a:gd name="T14" fmla="*/ 683 w 3226"/>
                <a:gd name="T15" fmla="*/ 1979 h 3195"/>
                <a:gd name="T16" fmla="*/ 719 w 3226"/>
                <a:gd name="T17" fmla="*/ 2176 h 3195"/>
                <a:gd name="T18" fmla="*/ 1001 w 3226"/>
                <a:gd name="T19" fmla="*/ 2494 h 3195"/>
                <a:gd name="T20" fmla="*/ 1174 w 3226"/>
                <a:gd name="T21" fmla="*/ 2495 h 3195"/>
                <a:gd name="T22" fmla="*/ 1378 w 3226"/>
                <a:gd name="T23" fmla="*/ 2609 h 3195"/>
                <a:gd name="T24" fmla="*/ 1813 w 3226"/>
                <a:gd name="T25" fmla="*/ 2690 h 3195"/>
                <a:gd name="T26" fmla="*/ 1916 w 3226"/>
                <a:gd name="T27" fmla="*/ 2552 h 3195"/>
                <a:gd name="T28" fmla="*/ 2140 w 3226"/>
                <a:gd name="T29" fmla="*/ 2475 h 3195"/>
                <a:gd name="T30" fmla="*/ 2708 w 3226"/>
                <a:gd name="T31" fmla="*/ 2490 h 3195"/>
                <a:gd name="T32" fmla="*/ 2502 w 3226"/>
                <a:gd name="T33" fmla="*/ 2089 h 3195"/>
                <a:gd name="T34" fmla="*/ 2592 w 3226"/>
                <a:gd name="T35" fmla="*/ 1872 h 3195"/>
                <a:gd name="T36" fmla="*/ 3024 w 3226"/>
                <a:gd name="T37" fmla="*/ 1733 h 3195"/>
                <a:gd name="T38" fmla="*/ 2612 w 3226"/>
                <a:gd name="T39" fmla="*/ 1345 h 3195"/>
                <a:gd name="T40" fmla="*/ 2509 w 3226"/>
                <a:gd name="T41" fmla="*/ 1135 h 3195"/>
                <a:gd name="T42" fmla="*/ 2534 w 3226"/>
                <a:gd name="T43" fmla="*/ 965 h 3195"/>
                <a:gd name="T44" fmla="*/ 2170 w 3226"/>
                <a:gd name="T45" fmla="*/ 718 h 3195"/>
                <a:gd name="T46" fmla="*/ 1944 w 3226"/>
                <a:gd name="T47" fmla="*/ 656 h 3195"/>
                <a:gd name="T48" fmla="*/ 1820 w 3226"/>
                <a:gd name="T49" fmla="*/ 535 h 3195"/>
                <a:gd name="T50" fmla="*/ 1812 w 3226"/>
                <a:gd name="T51" fmla="*/ 9 h 3195"/>
                <a:gd name="T52" fmla="*/ 1940 w 3226"/>
                <a:gd name="T53" fmla="*/ 131 h 3195"/>
                <a:gd name="T54" fmla="*/ 2428 w 3226"/>
                <a:gd name="T55" fmla="*/ 332 h 3195"/>
                <a:gd name="T56" fmla="*/ 2605 w 3226"/>
                <a:gd name="T57" fmla="*/ 335 h 3195"/>
                <a:gd name="T58" fmla="*/ 2900 w 3226"/>
                <a:gd name="T59" fmla="*/ 641 h 3195"/>
                <a:gd name="T60" fmla="*/ 2876 w 3226"/>
                <a:gd name="T61" fmla="*/ 816 h 3195"/>
                <a:gd name="T62" fmla="*/ 3122 w 3226"/>
                <a:gd name="T63" fmla="*/ 1287 h 3195"/>
                <a:gd name="T64" fmla="*/ 3224 w 3226"/>
                <a:gd name="T65" fmla="*/ 1431 h 3195"/>
                <a:gd name="T66" fmla="*/ 3190 w 3226"/>
                <a:gd name="T67" fmla="*/ 1848 h 3195"/>
                <a:gd name="T68" fmla="*/ 2755 w 3226"/>
                <a:gd name="T69" fmla="*/ 1990 h 3195"/>
                <a:gd name="T70" fmla="*/ 2908 w 3226"/>
                <a:gd name="T71" fmla="*/ 2465 h 3195"/>
                <a:gd name="T72" fmla="*/ 2851 w 3226"/>
                <a:gd name="T73" fmla="*/ 2632 h 3195"/>
                <a:gd name="T74" fmla="*/ 2514 w 3226"/>
                <a:gd name="T75" fmla="*/ 2882 h 3195"/>
                <a:gd name="T76" fmla="*/ 2077 w 3226"/>
                <a:gd name="T77" fmla="*/ 2703 h 3195"/>
                <a:gd name="T78" fmla="*/ 1890 w 3226"/>
                <a:gd name="T79" fmla="*/ 3139 h 3195"/>
                <a:gd name="T80" fmla="*/ 1476 w 3226"/>
                <a:gd name="T81" fmla="*/ 3195 h 3195"/>
                <a:gd name="T82" fmla="*/ 1317 w 3226"/>
                <a:gd name="T83" fmla="*/ 3118 h 3195"/>
                <a:gd name="T84" fmla="*/ 1087 w 3226"/>
                <a:gd name="T85" fmla="*/ 2675 h 3195"/>
                <a:gd name="T86" fmla="*/ 682 w 3226"/>
                <a:gd name="T87" fmla="*/ 2880 h 3195"/>
                <a:gd name="T88" fmla="*/ 355 w 3226"/>
                <a:gd name="T89" fmla="*/ 2607 h 3195"/>
                <a:gd name="T90" fmla="*/ 324 w 3226"/>
                <a:gd name="T91" fmla="*/ 2436 h 3195"/>
                <a:gd name="T92" fmla="*/ 162 w 3226"/>
                <a:gd name="T93" fmla="*/ 1929 h 3195"/>
                <a:gd name="T94" fmla="*/ 22 w 3226"/>
                <a:gd name="T95" fmla="*/ 1822 h 3195"/>
                <a:gd name="T96" fmla="*/ 9 w 3226"/>
                <a:gd name="T97" fmla="*/ 1401 h 3195"/>
                <a:gd name="T98" fmla="*/ 132 w 3226"/>
                <a:gd name="T99" fmla="*/ 1275 h 3195"/>
                <a:gd name="T100" fmla="*/ 335 w 3226"/>
                <a:gd name="T101" fmla="*/ 788 h 3195"/>
                <a:gd name="T102" fmla="*/ 339 w 3226"/>
                <a:gd name="T103" fmla="*/ 614 h 3195"/>
                <a:gd name="T104" fmla="*/ 651 w 3226"/>
                <a:gd name="T105" fmla="*/ 323 h 3195"/>
                <a:gd name="T106" fmla="*/ 824 w 3226"/>
                <a:gd name="T107" fmla="*/ 346 h 3195"/>
                <a:gd name="T108" fmla="*/ 1300 w 3226"/>
                <a:gd name="T109" fmla="*/ 102 h 3195"/>
                <a:gd name="T110" fmla="*/ 1445 w 3226"/>
                <a:gd name="T111" fmla="*/ 2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26" h="3195">
                  <a:moveTo>
                    <a:pt x="1476" y="200"/>
                  </a:moveTo>
                  <a:lnTo>
                    <a:pt x="1414" y="506"/>
                  </a:lnTo>
                  <a:lnTo>
                    <a:pt x="1405" y="535"/>
                  </a:lnTo>
                  <a:lnTo>
                    <a:pt x="1394" y="562"/>
                  </a:lnTo>
                  <a:lnTo>
                    <a:pt x="1378" y="586"/>
                  </a:lnTo>
                  <a:lnTo>
                    <a:pt x="1358" y="609"/>
                  </a:lnTo>
                  <a:lnTo>
                    <a:pt x="1335" y="628"/>
                  </a:lnTo>
                  <a:lnTo>
                    <a:pt x="1311" y="643"/>
                  </a:lnTo>
                  <a:lnTo>
                    <a:pt x="1283" y="656"/>
                  </a:lnTo>
                  <a:lnTo>
                    <a:pt x="1227" y="676"/>
                  </a:lnTo>
                  <a:lnTo>
                    <a:pt x="1174" y="701"/>
                  </a:lnTo>
                  <a:lnTo>
                    <a:pt x="1146" y="711"/>
                  </a:lnTo>
                  <a:lnTo>
                    <a:pt x="1117" y="718"/>
                  </a:lnTo>
                  <a:lnTo>
                    <a:pt x="1087" y="720"/>
                  </a:lnTo>
                  <a:lnTo>
                    <a:pt x="1057" y="718"/>
                  </a:lnTo>
                  <a:lnTo>
                    <a:pt x="1028" y="711"/>
                  </a:lnTo>
                  <a:lnTo>
                    <a:pt x="1001" y="701"/>
                  </a:lnTo>
                  <a:lnTo>
                    <a:pt x="974" y="686"/>
                  </a:lnTo>
                  <a:lnTo>
                    <a:pt x="711" y="513"/>
                  </a:lnTo>
                  <a:lnTo>
                    <a:pt x="518" y="705"/>
                  </a:lnTo>
                  <a:lnTo>
                    <a:pt x="693" y="965"/>
                  </a:lnTo>
                  <a:lnTo>
                    <a:pt x="708" y="992"/>
                  </a:lnTo>
                  <a:lnTo>
                    <a:pt x="719" y="1019"/>
                  </a:lnTo>
                  <a:lnTo>
                    <a:pt x="725" y="1048"/>
                  </a:lnTo>
                  <a:lnTo>
                    <a:pt x="727" y="1077"/>
                  </a:lnTo>
                  <a:lnTo>
                    <a:pt x="725" y="1106"/>
                  </a:lnTo>
                  <a:lnTo>
                    <a:pt x="718" y="1135"/>
                  </a:lnTo>
                  <a:lnTo>
                    <a:pt x="706" y="1163"/>
                  </a:lnTo>
                  <a:lnTo>
                    <a:pt x="683" y="1216"/>
                  </a:lnTo>
                  <a:lnTo>
                    <a:pt x="662" y="1270"/>
                  </a:lnTo>
                  <a:lnTo>
                    <a:pt x="650" y="1298"/>
                  </a:lnTo>
                  <a:lnTo>
                    <a:pt x="634" y="1323"/>
                  </a:lnTo>
                  <a:lnTo>
                    <a:pt x="615" y="1345"/>
                  </a:lnTo>
                  <a:lnTo>
                    <a:pt x="592" y="1364"/>
                  </a:lnTo>
                  <a:lnTo>
                    <a:pt x="567" y="1381"/>
                  </a:lnTo>
                  <a:lnTo>
                    <a:pt x="540" y="1393"/>
                  </a:lnTo>
                  <a:lnTo>
                    <a:pt x="511" y="1401"/>
                  </a:lnTo>
                  <a:lnTo>
                    <a:pt x="202" y="1461"/>
                  </a:lnTo>
                  <a:lnTo>
                    <a:pt x="202" y="1733"/>
                  </a:lnTo>
                  <a:lnTo>
                    <a:pt x="511" y="1794"/>
                  </a:lnTo>
                  <a:lnTo>
                    <a:pt x="540" y="1802"/>
                  </a:lnTo>
                  <a:lnTo>
                    <a:pt x="567" y="1815"/>
                  </a:lnTo>
                  <a:lnTo>
                    <a:pt x="593" y="1831"/>
                  </a:lnTo>
                  <a:lnTo>
                    <a:pt x="615" y="1850"/>
                  </a:lnTo>
                  <a:lnTo>
                    <a:pt x="634" y="1872"/>
                  </a:lnTo>
                  <a:lnTo>
                    <a:pt x="650" y="1897"/>
                  </a:lnTo>
                  <a:lnTo>
                    <a:pt x="662" y="1925"/>
                  </a:lnTo>
                  <a:lnTo>
                    <a:pt x="683" y="1979"/>
                  </a:lnTo>
                  <a:lnTo>
                    <a:pt x="707" y="2032"/>
                  </a:lnTo>
                  <a:lnTo>
                    <a:pt x="718" y="2060"/>
                  </a:lnTo>
                  <a:lnTo>
                    <a:pt x="725" y="2089"/>
                  </a:lnTo>
                  <a:lnTo>
                    <a:pt x="727" y="2118"/>
                  </a:lnTo>
                  <a:lnTo>
                    <a:pt x="725" y="2148"/>
                  </a:lnTo>
                  <a:lnTo>
                    <a:pt x="719" y="2176"/>
                  </a:lnTo>
                  <a:lnTo>
                    <a:pt x="708" y="2204"/>
                  </a:lnTo>
                  <a:lnTo>
                    <a:pt x="693" y="2230"/>
                  </a:lnTo>
                  <a:lnTo>
                    <a:pt x="518" y="2490"/>
                  </a:lnTo>
                  <a:lnTo>
                    <a:pt x="713" y="2682"/>
                  </a:lnTo>
                  <a:lnTo>
                    <a:pt x="974" y="2509"/>
                  </a:lnTo>
                  <a:lnTo>
                    <a:pt x="1001" y="2494"/>
                  </a:lnTo>
                  <a:lnTo>
                    <a:pt x="1028" y="2484"/>
                  </a:lnTo>
                  <a:lnTo>
                    <a:pt x="1057" y="2478"/>
                  </a:lnTo>
                  <a:lnTo>
                    <a:pt x="1087" y="2475"/>
                  </a:lnTo>
                  <a:lnTo>
                    <a:pt x="1117" y="2478"/>
                  </a:lnTo>
                  <a:lnTo>
                    <a:pt x="1146" y="2485"/>
                  </a:lnTo>
                  <a:lnTo>
                    <a:pt x="1174" y="2495"/>
                  </a:lnTo>
                  <a:lnTo>
                    <a:pt x="1228" y="2519"/>
                  </a:lnTo>
                  <a:lnTo>
                    <a:pt x="1283" y="2540"/>
                  </a:lnTo>
                  <a:lnTo>
                    <a:pt x="1311" y="2552"/>
                  </a:lnTo>
                  <a:lnTo>
                    <a:pt x="1336" y="2567"/>
                  </a:lnTo>
                  <a:lnTo>
                    <a:pt x="1359" y="2587"/>
                  </a:lnTo>
                  <a:lnTo>
                    <a:pt x="1378" y="2609"/>
                  </a:lnTo>
                  <a:lnTo>
                    <a:pt x="1394" y="2634"/>
                  </a:lnTo>
                  <a:lnTo>
                    <a:pt x="1406" y="2660"/>
                  </a:lnTo>
                  <a:lnTo>
                    <a:pt x="1415" y="2690"/>
                  </a:lnTo>
                  <a:lnTo>
                    <a:pt x="1476" y="2995"/>
                  </a:lnTo>
                  <a:lnTo>
                    <a:pt x="1750" y="2995"/>
                  </a:lnTo>
                  <a:lnTo>
                    <a:pt x="1813" y="2690"/>
                  </a:lnTo>
                  <a:lnTo>
                    <a:pt x="1821" y="2660"/>
                  </a:lnTo>
                  <a:lnTo>
                    <a:pt x="1832" y="2634"/>
                  </a:lnTo>
                  <a:lnTo>
                    <a:pt x="1849" y="2609"/>
                  </a:lnTo>
                  <a:lnTo>
                    <a:pt x="1868" y="2587"/>
                  </a:lnTo>
                  <a:lnTo>
                    <a:pt x="1891" y="2567"/>
                  </a:lnTo>
                  <a:lnTo>
                    <a:pt x="1916" y="2552"/>
                  </a:lnTo>
                  <a:lnTo>
                    <a:pt x="1944" y="2540"/>
                  </a:lnTo>
                  <a:lnTo>
                    <a:pt x="1998" y="2519"/>
                  </a:lnTo>
                  <a:lnTo>
                    <a:pt x="2052" y="2495"/>
                  </a:lnTo>
                  <a:lnTo>
                    <a:pt x="2081" y="2485"/>
                  </a:lnTo>
                  <a:lnTo>
                    <a:pt x="2110" y="2478"/>
                  </a:lnTo>
                  <a:lnTo>
                    <a:pt x="2140" y="2475"/>
                  </a:lnTo>
                  <a:lnTo>
                    <a:pt x="2170" y="2478"/>
                  </a:lnTo>
                  <a:lnTo>
                    <a:pt x="2198" y="2484"/>
                  </a:lnTo>
                  <a:lnTo>
                    <a:pt x="2226" y="2494"/>
                  </a:lnTo>
                  <a:lnTo>
                    <a:pt x="2252" y="2509"/>
                  </a:lnTo>
                  <a:lnTo>
                    <a:pt x="2514" y="2682"/>
                  </a:lnTo>
                  <a:lnTo>
                    <a:pt x="2708" y="2490"/>
                  </a:lnTo>
                  <a:lnTo>
                    <a:pt x="2534" y="2230"/>
                  </a:lnTo>
                  <a:lnTo>
                    <a:pt x="2518" y="2204"/>
                  </a:lnTo>
                  <a:lnTo>
                    <a:pt x="2508" y="2176"/>
                  </a:lnTo>
                  <a:lnTo>
                    <a:pt x="2502" y="2148"/>
                  </a:lnTo>
                  <a:lnTo>
                    <a:pt x="2500" y="2118"/>
                  </a:lnTo>
                  <a:lnTo>
                    <a:pt x="2502" y="2089"/>
                  </a:lnTo>
                  <a:lnTo>
                    <a:pt x="2509" y="2060"/>
                  </a:lnTo>
                  <a:lnTo>
                    <a:pt x="2520" y="2032"/>
                  </a:lnTo>
                  <a:lnTo>
                    <a:pt x="2544" y="1979"/>
                  </a:lnTo>
                  <a:lnTo>
                    <a:pt x="2565" y="1925"/>
                  </a:lnTo>
                  <a:lnTo>
                    <a:pt x="2577" y="1897"/>
                  </a:lnTo>
                  <a:lnTo>
                    <a:pt x="2592" y="1872"/>
                  </a:lnTo>
                  <a:lnTo>
                    <a:pt x="2612" y="1849"/>
                  </a:lnTo>
                  <a:lnTo>
                    <a:pt x="2635" y="1831"/>
                  </a:lnTo>
                  <a:lnTo>
                    <a:pt x="2659" y="1815"/>
                  </a:lnTo>
                  <a:lnTo>
                    <a:pt x="2686" y="1802"/>
                  </a:lnTo>
                  <a:lnTo>
                    <a:pt x="2716" y="1794"/>
                  </a:lnTo>
                  <a:lnTo>
                    <a:pt x="3024" y="1733"/>
                  </a:lnTo>
                  <a:lnTo>
                    <a:pt x="3024" y="1461"/>
                  </a:lnTo>
                  <a:lnTo>
                    <a:pt x="2716" y="1400"/>
                  </a:lnTo>
                  <a:lnTo>
                    <a:pt x="2686" y="1392"/>
                  </a:lnTo>
                  <a:lnTo>
                    <a:pt x="2659" y="1381"/>
                  </a:lnTo>
                  <a:lnTo>
                    <a:pt x="2635" y="1364"/>
                  </a:lnTo>
                  <a:lnTo>
                    <a:pt x="2612" y="1345"/>
                  </a:lnTo>
                  <a:lnTo>
                    <a:pt x="2592" y="1323"/>
                  </a:lnTo>
                  <a:lnTo>
                    <a:pt x="2577" y="1298"/>
                  </a:lnTo>
                  <a:lnTo>
                    <a:pt x="2564" y="1270"/>
                  </a:lnTo>
                  <a:lnTo>
                    <a:pt x="2544" y="1215"/>
                  </a:lnTo>
                  <a:lnTo>
                    <a:pt x="2520" y="1163"/>
                  </a:lnTo>
                  <a:lnTo>
                    <a:pt x="2509" y="1135"/>
                  </a:lnTo>
                  <a:lnTo>
                    <a:pt x="2502" y="1106"/>
                  </a:lnTo>
                  <a:lnTo>
                    <a:pt x="2500" y="1077"/>
                  </a:lnTo>
                  <a:lnTo>
                    <a:pt x="2502" y="1048"/>
                  </a:lnTo>
                  <a:lnTo>
                    <a:pt x="2508" y="1019"/>
                  </a:lnTo>
                  <a:lnTo>
                    <a:pt x="2519" y="992"/>
                  </a:lnTo>
                  <a:lnTo>
                    <a:pt x="2534" y="965"/>
                  </a:lnTo>
                  <a:lnTo>
                    <a:pt x="2708" y="705"/>
                  </a:lnTo>
                  <a:lnTo>
                    <a:pt x="2514" y="513"/>
                  </a:lnTo>
                  <a:lnTo>
                    <a:pt x="2252" y="686"/>
                  </a:lnTo>
                  <a:lnTo>
                    <a:pt x="2225" y="701"/>
                  </a:lnTo>
                  <a:lnTo>
                    <a:pt x="2197" y="711"/>
                  </a:lnTo>
                  <a:lnTo>
                    <a:pt x="2170" y="718"/>
                  </a:lnTo>
                  <a:lnTo>
                    <a:pt x="2140" y="720"/>
                  </a:lnTo>
                  <a:lnTo>
                    <a:pt x="2110" y="718"/>
                  </a:lnTo>
                  <a:lnTo>
                    <a:pt x="2081" y="711"/>
                  </a:lnTo>
                  <a:lnTo>
                    <a:pt x="2052" y="700"/>
                  </a:lnTo>
                  <a:lnTo>
                    <a:pt x="1998" y="676"/>
                  </a:lnTo>
                  <a:lnTo>
                    <a:pt x="1944" y="656"/>
                  </a:lnTo>
                  <a:lnTo>
                    <a:pt x="1916" y="643"/>
                  </a:lnTo>
                  <a:lnTo>
                    <a:pt x="1890" y="628"/>
                  </a:lnTo>
                  <a:lnTo>
                    <a:pt x="1868" y="609"/>
                  </a:lnTo>
                  <a:lnTo>
                    <a:pt x="1849" y="586"/>
                  </a:lnTo>
                  <a:lnTo>
                    <a:pt x="1832" y="562"/>
                  </a:lnTo>
                  <a:lnTo>
                    <a:pt x="1820" y="535"/>
                  </a:lnTo>
                  <a:lnTo>
                    <a:pt x="1813" y="506"/>
                  </a:lnTo>
                  <a:lnTo>
                    <a:pt x="1750" y="200"/>
                  </a:lnTo>
                  <a:lnTo>
                    <a:pt x="1476" y="200"/>
                  </a:lnTo>
                  <a:close/>
                  <a:moveTo>
                    <a:pt x="1750" y="0"/>
                  </a:moveTo>
                  <a:lnTo>
                    <a:pt x="1782" y="2"/>
                  </a:lnTo>
                  <a:lnTo>
                    <a:pt x="1812" y="9"/>
                  </a:lnTo>
                  <a:lnTo>
                    <a:pt x="1840" y="20"/>
                  </a:lnTo>
                  <a:lnTo>
                    <a:pt x="1866" y="36"/>
                  </a:lnTo>
                  <a:lnTo>
                    <a:pt x="1889" y="55"/>
                  </a:lnTo>
                  <a:lnTo>
                    <a:pt x="1910" y="78"/>
                  </a:lnTo>
                  <a:lnTo>
                    <a:pt x="1927" y="102"/>
                  </a:lnTo>
                  <a:lnTo>
                    <a:pt x="1940" y="131"/>
                  </a:lnTo>
                  <a:lnTo>
                    <a:pt x="1948" y="160"/>
                  </a:lnTo>
                  <a:lnTo>
                    <a:pt x="2010" y="467"/>
                  </a:lnTo>
                  <a:lnTo>
                    <a:pt x="2076" y="491"/>
                  </a:lnTo>
                  <a:lnTo>
                    <a:pt x="2140" y="520"/>
                  </a:lnTo>
                  <a:lnTo>
                    <a:pt x="2403" y="346"/>
                  </a:lnTo>
                  <a:lnTo>
                    <a:pt x="2428" y="332"/>
                  </a:lnTo>
                  <a:lnTo>
                    <a:pt x="2456" y="322"/>
                  </a:lnTo>
                  <a:lnTo>
                    <a:pt x="2485" y="316"/>
                  </a:lnTo>
                  <a:lnTo>
                    <a:pt x="2514" y="314"/>
                  </a:lnTo>
                  <a:lnTo>
                    <a:pt x="2546" y="316"/>
                  </a:lnTo>
                  <a:lnTo>
                    <a:pt x="2576" y="323"/>
                  </a:lnTo>
                  <a:lnTo>
                    <a:pt x="2605" y="335"/>
                  </a:lnTo>
                  <a:lnTo>
                    <a:pt x="2633" y="351"/>
                  </a:lnTo>
                  <a:lnTo>
                    <a:pt x="2657" y="372"/>
                  </a:lnTo>
                  <a:lnTo>
                    <a:pt x="2851" y="564"/>
                  </a:lnTo>
                  <a:lnTo>
                    <a:pt x="2872" y="588"/>
                  </a:lnTo>
                  <a:lnTo>
                    <a:pt x="2887" y="614"/>
                  </a:lnTo>
                  <a:lnTo>
                    <a:pt x="2900" y="641"/>
                  </a:lnTo>
                  <a:lnTo>
                    <a:pt x="2907" y="671"/>
                  </a:lnTo>
                  <a:lnTo>
                    <a:pt x="2910" y="701"/>
                  </a:lnTo>
                  <a:lnTo>
                    <a:pt x="2908" y="730"/>
                  </a:lnTo>
                  <a:lnTo>
                    <a:pt x="2903" y="760"/>
                  </a:lnTo>
                  <a:lnTo>
                    <a:pt x="2891" y="788"/>
                  </a:lnTo>
                  <a:lnTo>
                    <a:pt x="2876" y="816"/>
                  </a:lnTo>
                  <a:lnTo>
                    <a:pt x="2702" y="1076"/>
                  </a:lnTo>
                  <a:lnTo>
                    <a:pt x="2730" y="1140"/>
                  </a:lnTo>
                  <a:lnTo>
                    <a:pt x="2755" y="1205"/>
                  </a:lnTo>
                  <a:lnTo>
                    <a:pt x="3065" y="1265"/>
                  </a:lnTo>
                  <a:lnTo>
                    <a:pt x="3094" y="1275"/>
                  </a:lnTo>
                  <a:lnTo>
                    <a:pt x="3122" y="1287"/>
                  </a:lnTo>
                  <a:lnTo>
                    <a:pt x="3148" y="1304"/>
                  </a:lnTo>
                  <a:lnTo>
                    <a:pt x="3171" y="1324"/>
                  </a:lnTo>
                  <a:lnTo>
                    <a:pt x="3190" y="1347"/>
                  </a:lnTo>
                  <a:lnTo>
                    <a:pt x="3206" y="1373"/>
                  </a:lnTo>
                  <a:lnTo>
                    <a:pt x="3217" y="1401"/>
                  </a:lnTo>
                  <a:lnTo>
                    <a:pt x="3224" y="1431"/>
                  </a:lnTo>
                  <a:lnTo>
                    <a:pt x="3226" y="1461"/>
                  </a:lnTo>
                  <a:lnTo>
                    <a:pt x="3226" y="1733"/>
                  </a:lnTo>
                  <a:lnTo>
                    <a:pt x="3224" y="1765"/>
                  </a:lnTo>
                  <a:lnTo>
                    <a:pt x="3217" y="1794"/>
                  </a:lnTo>
                  <a:lnTo>
                    <a:pt x="3206" y="1822"/>
                  </a:lnTo>
                  <a:lnTo>
                    <a:pt x="3190" y="1848"/>
                  </a:lnTo>
                  <a:lnTo>
                    <a:pt x="3171" y="1871"/>
                  </a:lnTo>
                  <a:lnTo>
                    <a:pt x="3148" y="1891"/>
                  </a:lnTo>
                  <a:lnTo>
                    <a:pt x="3122" y="1908"/>
                  </a:lnTo>
                  <a:lnTo>
                    <a:pt x="3094" y="1921"/>
                  </a:lnTo>
                  <a:lnTo>
                    <a:pt x="3065" y="1929"/>
                  </a:lnTo>
                  <a:lnTo>
                    <a:pt x="2755" y="1990"/>
                  </a:lnTo>
                  <a:lnTo>
                    <a:pt x="2730" y="2056"/>
                  </a:lnTo>
                  <a:lnTo>
                    <a:pt x="2702" y="2119"/>
                  </a:lnTo>
                  <a:lnTo>
                    <a:pt x="2876" y="2379"/>
                  </a:lnTo>
                  <a:lnTo>
                    <a:pt x="2891" y="2406"/>
                  </a:lnTo>
                  <a:lnTo>
                    <a:pt x="2903" y="2436"/>
                  </a:lnTo>
                  <a:lnTo>
                    <a:pt x="2908" y="2465"/>
                  </a:lnTo>
                  <a:lnTo>
                    <a:pt x="2910" y="2495"/>
                  </a:lnTo>
                  <a:lnTo>
                    <a:pt x="2907" y="2524"/>
                  </a:lnTo>
                  <a:lnTo>
                    <a:pt x="2900" y="2554"/>
                  </a:lnTo>
                  <a:lnTo>
                    <a:pt x="2887" y="2582"/>
                  </a:lnTo>
                  <a:lnTo>
                    <a:pt x="2872" y="2607"/>
                  </a:lnTo>
                  <a:lnTo>
                    <a:pt x="2851" y="2632"/>
                  </a:lnTo>
                  <a:lnTo>
                    <a:pt x="2657" y="2824"/>
                  </a:lnTo>
                  <a:lnTo>
                    <a:pt x="2633" y="2844"/>
                  </a:lnTo>
                  <a:lnTo>
                    <a:pt x="2605" y="2860"/>
                  </a:lnTo>
                  <a:lnTo>
                    <a:pt x="2576" y="2873"/>
                  </a:lnTo>
                  <a:lnTo>
                    <a:pt x="2546" y="2880"/>
                  </a:lnTo>
                  <a:lnTo>
                    <a:pt x="2514" y="2882"/>
                  </a:lnTo>
                  <a:lnTo>
                    <a:pt x="2485" y="2880"/>
                  </a:lnTo>
                  <a:lnTo>
                    <a:pt x="2457" y="2874"/>
                  </a:lnTo>
                  <a:lnTo>
                    <a:pt x="2429" y="2864"/>
                  </a:lnTo>
                  <a:lnTo>
                    <a:pt x="2403" y="2848"/>
                  </a:lnTo>
                  <a:lnTo>
                    <a:pt x="2140" y="2675"/>
                  </a:lnTo>
                  <a:lnTo>
                    <a:pt x="2077" y="2703"/>
                  </a:lnTo>
                  <a:lnTo>
                    <a:pt x="2010" y="2729"/>
                  </a:lnTo>
                  <a:lnTo>
                    <a:pt x="1948" y="3034"/>
                  </a:lnTo>
                  <a:lnTo>
                    <a:pt x="1940" y="3065"/>
                  </a:lnTo>
                  <a:lnTo>
                    <a:pt x="1927" y="3092"/>
                  </a:lnTo>
                  <a:lnTo>
                    <a:pt x="1910" y="3118"/>
                  </a:lnTo>
                  <a:lnTo>
                    <a:pt x="1890" y="3139"/>
                  </a:lnTo>
                  <a:lnTo>
                    <a:pt x="1866" y="3159"/>
                  </a:lnTo>
                  <a:lnTo>
                    <a:pt x="1841" y="3174"/>
                  </a:lnTo>
                  <a:lnTo>
                    <a:pt x="1812" y="3185"/>
                  </a:lnTo>
                  <a:lnTo>
                    <a:pt x="1782" y="3192"/>
                  </a:lnTo>
                  <a:lnTo>
                    <a:pt x="1750" y="3195"/>
                  </a:lnTo>
                  <a:lnTo>
                    <a:pt x="1476" y="3195"/>
                  </a:lnTo>
                  <a:lnTo>
                    <a:pt x="1445" y="3192"/>
                  </a:lnTo>
                  <a:lnTo>
                    <a:pt x="1415" y="3185"/>
                  </a:lnTo>
                  <a:lnTo>
                    <a:pt x="1386" y="3174"/>
                  </a:lnTo>
                  <a:lnTo>
                    <a:pt x="1360" y="3159"/>
                  </a:lnTo>
                  <a:lnTo>
                    <a:pt x="1337" y="3140"/>
                  </a:lnTo>
                  <a:lnTo>
                    <a:pt x="1317" y="3118"/>
                  </a:lnTo>
                  <a:lnTo>
                    <a:pt x="1300" y="3092"/>
                  </a:lnTo>
                  <a:lnTo>
                    <a:pt x="1287" y="3065"/>
                  </a:lnTo>
                  <a:lnTo>
                    <a:pt x="1279" y="3034"/>
                  </a:lnTo>
                  <a:lnTo>
                    <a:pt x="1217" y="2729"/>
                  </a:lnTo>
                  <a:lnTo>
                    <a:pt x="1151" y="2703"/>
                  </a:lnTo>
                  <a:lnTo>
                    <a:pt x="1087" y="2675"/>
                  </a:lnTo>
                  <a:lnTo>
                    <a:pt x="824" y="2848"/>
                  </a:lnTo>
                  <a:lnTo>
                    <a:pt x="798" y="2864"/>
                  </a:lnTo>
                  <a:lnTo>
                    <a:pt x="770" y="2874"/>
                  </a:lnTo>
                  <a:lnTo>
                    <a:pt x="741" y="2880"/>
                  </a:lnTo>
                  <a:lnTo>
                    <a:pt x="713" y="2882"/>
                  </a:lnTo>
                  <a:lnTo>
                    <a:pt x="682" y="2880"/>
                  </a:lnTo>
                  <a:lnTo>
                    <a:pt x="651" y="2873"/>
                  </a:lnTo>
                  <a:lnTo>
                    <a:pt x="622" y="2860"/>
                  </a:lnTo>
                  <a:lnTo>
                    <a:pt x="595" y="2844"/>
                  </a:lnTo>
                  <a:lnTo>
                    <a:pt x="570" y="2824"/>
                  </a:lnTo>
                  <a:lnTo>
                    <a:pt x="375" y="2632"/>
                  </a:lnTo>
                  <a:lnTo>
                    <a:pt x="355" y="2607"/>
                  </a:lnTo>
                  <a:lnTo>
                    <a:pt x="339" y="2582"/>
                  </a:lnTo>
                  <a:lnTo>
                    <a:pt x="327" y="2554"/>
                  </a:lnTo>
                  <a:lnTo>
                    <a:pt x="320" y="2524"/>
                  </a:lnTo>
                  <a:lnTo>
                    <a:pt x="317" y="2495"/>
                  </a:lnTo>
                  <a:lnTo>
                    <a:pt x="319" y="2465"/>
                  </a:lnTo>
                  <a:lnTo>
                    <a:pt x="324" y="2436"/>
                  </a:lnTo>
                  <a:lnTo>
                    <a:pt x="335" y="2406"/>
                  </a:lnTo>
                  <a:lnTo>
                    <a:pt x="351" y="2379"/>
                  </a:lnTo>
                  <a:lnTo>
                    <a:pt x="526" y="2119"/>
                  </a:lnTo>
                  <a:lnTo>
                    <a:pt x="497" y="2056"/>
                  </a:lnTo>
                  <a:lnTo>
                    <a:pt x="471" y="1990"/>
                  </a:lnTo>
                  <a:lnTo>
                    <a:pt x="162" y="1929"/>
                  </a:lnTo>
                  <a:lnTo>
                    <a:pt x="132" y="1921"/>
                  </a:lnTo>
                  <a:lnTo>
                    <a:pt x="104" y="1908"/>
                  </a:lnTo>
                  <a:lnTo>
                    <a:pt x="78" y="1891"/>
                  </a:lnTo>
                  <a:lnTo>
                    <a:pt x="56" y="1871"/>
                  </a:lnTo>
                  <a:lnTo>
                    <a:pt x="37" y="1848"/>
                  </a:lnTo>
                  <a:lnTo>
                    <a:pt x="22" y="1822"/>
                  </a:lnTo>
                  <a:lnTo>
                    <a:pt x="9" y="1794"/>
                  </a:lnTo>
                  <a:lnTo>
                    <a:pt x="2" y="1765"/>
                  </a:lnTo>
                  <a:lnTo>
                    <a:pt x="0" y="1733"/>
                  </a:lnTo>
                  <a:lnTo>
                    <a:pt x="0" y="1461"/>
                  </a:lnTo>
                  <a:lnTo>
                    <a:pt x="2" y="1431"/>
                  </a:lnTo>
                  <a:lnTo>
                    <a:pt x="9" y="1401"/>
                  </a:lnTo>
                  <a:lnTo>
                    <a:pt x="22" y="1373"/>
                  </a:lnTo>
                  <a:lnTo>
                    <a:pt x="37" y="1347"/>
                  </a:lnTo>
                  <a:lnTo>
                    <a:pt x="56" y="1324"/>
                  </a:lnTo>
                  <a:lnTo>
                    <a:pt x="78" y="1304"/>
                  </a:lnTo>
                  <a:lnTo>
                    <a:pt x="104" y="1287"/>
                  </a:lnTo>
                  <a:lnTo>
                    <a:pt x="132" y="1275"/>
                  </a:lnTo>
                  <a:lnTo>
                    <a:pt x="162" y="1265"/>
                  </a:lnTo>
                  <a:lnTo>
                    <a:pt x="471" y="1205"/>
                  </a:lnTo>
                  <a:lnTo>
                    <a:pt x="497" y="1140"/>
                  </a:lnTo>
                  <a:lnTo>
                    <a:pt x="526" y="1076"/>
                  </a:lnTo>
                  <a:lnTo>
                    <a:pt x="351" y="816"/>
                  </a:lnTo>
                  <a:lnTo>
                    <a:pt x="335" y="788"/>
                  </a:lnTo>
                  <a:lnTo>
                    <a:pt x="324" y="760"/>
                  </a:lnTo>
                  <a:lnTo>
                    <a:pt x="319" y="730"/>
                  </a:lnTo>
                  <a:lnTo>
                    <a:pt x="317" y="701"/>
                  </a:lnTo>
                  <a:lnTo>
                    <a:pt x="320" y="671"/>
                  </a:lnTo>
                  <a:lnTo>
                    <a:pt x="327" y="641"/>
                  </a:lnTo>
                  <a:lnTo>
                    <a:pt x="339" y="614"/>
                  </a:lnTo>
                  <a:lnTo>
                    <a:pt x="355" y="588"/>
                  </a:lnTo>
                  <a:lnTo>
                    <a:pt x="375" y="564"/>
                  </a:lnTo>
                  <a:lnTo>
                    <a:pt x="570" y="372"/>
                  </a:lnTo>
                  <a:lnTo>
                    <a:pt x="595" y="351"/>
                  </a:lnTo>
                  <a:lnTo>
                    <a:pt x="622" y="335"/>
                  </a:lnTo>
                  <a:lnTo>
                    <a:pt x="651" y="323"/>
                  </a:lnTo>
                  <a:lnTo>
                    <a:pt x="682" y="316"/>
                  </a:lnTo>
                  <a:lnTo>
                    <a:pt x="713" y="314"/>
                  </a:lnTo>
                  <a:lnTo>
                    <a:pt x="741" y="316"/>
                  </a:lnTo>
                  <a:lnTo>
                    <a:pt x="770" y="322"/>
                  </a:lnTo>
                  <a:lnTo>
                    <a:pt x="798" y="332"/>
                  </a:lnTo>
                  <a:lnTo>
                    <a:pt x="824" y="346"/>
                  </a:lnTo>
                  <a:lnTo>
                    <a:pt x="1087" y="520"/>
                  </a:lnTo>
                  <a:lnTo>
                    <a:pt x="1151" y="492"/>
                  </a:lnTo>
                  <a:lnTo>
                    <a:pt x="1217" y="467"/>
                  </a:lnTo>
                  <a:lnTo>
                    <a:pt x="1279" y="160"/>
                  </a:lnTo>
                  <a:lnTo>
                    <a:pt x="1287" y="131"/>
                  </a:lnTo>
                  <a:lnTo>
                    <a:pt x="1300" y="102"/>
                  </a:lnTo>
                  <a:lnTo>
                    <a:pt x="1317" y="78"/>
                  </a:lnTo>
                  <a:lnTo>
                    <a:pt x="1337" y="55"/>
                  </a:lnTo>
                  <a:lnTo>
                    <a:pt x="1360" y="36"/>
                  </a:lnTo>
                  <a:lnTo>
                    <a:pt x="1386" y="20"/>
                  </a:lnTo>
                  <a:lnTo>
                    <a:pt x="1415" y="9"/>
                  </a:lnTo>
                  <a:lnTo>
                    <a:pt x="1445" y="2"/>
                  </a:lnTo>
                  <a:lnTo>
                    <a:pt x="1476" y="0"/>
                  </a:lnTo>
                  <a:lnTo>
                    <a:pt x="17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SV" sz="900"/>
            </a:p>
          </p:txBody>
        </p:sp>
        <p:sp>
          <p:nvSpPr>
            <p:cNvPr id="32" name="Freeform 7"/>
            <p:cNvSpPr>
              <a:spLocks noEditPoints="1"/>
            </p:cNvSpPr>
            <p:nvPr/>
          </p:nvSpPr>
          <p:spPr bwMode="auto">
            <a:xfrm>
              <a:off x="19096036" y="3259237"/>
              <a:ext cx="376493" cy="372759"/>
            </a:xfrm>
            <a:custGeom>
              <a:avLst/>
              <a:gdLst>
                <a:gd name="T0" fmla="*/ 582 w 1412"/>
                <a:gd name="T1" fmla="*/ 100 h 1398"/>
                <a:gd name="T2" fmla="*/ 412 w 1412"/>
                <a:gd name="T3" fmla="*/ 161 h 1398"/>
                <a:gd name="T4" fmla="*/ 270 w 1412"/>
                <a:gd name="T5" fmla="*/ 266 h 1398"/>
                <a:gd name="T6" fmla="*/ 163 w 1412"/>
                <a:gd name="T7" fmla="*/ 407 h 1398"/>
                <a:gd name="T8" fmla="*/ 101 w 1412"/>
                <a:gd name="T9" fmla="*/ 576 h 1398"/>
                <a:gd name="T10" fmla="*/ 92 w 1412"/>
                <a:gd name="T11" fmla="*/ 762 h 1398"/>
                <a:gd name="T12" fmla="*/ 138 w 1412"/>
                <a:gd name="T13" fmla="*/ 936 h 1398"/>
                <a:gd name="T14" fmla="*/ 229 w 1412"/>
                <a:gd name="T15" fmla="*/ 1087 h 1398"/>
                <a:gd name="T16" fmla="*/ 361 w 1412"/>
                <a:gd name="T17" fmla="*/ 1206 h 1398"/>
                <a:gd name="T18" fmla="*/ 523 w 1412"/>
                <a:gd name="T19" fmla="*/ 1282 h 1398"/>
                <a:gd name="T20" fmla="*/ 707 w 1412"/>
                <a:gd name="T21" fmla="*/ 1310 h 1398"/>
                <a:gd name="T22" fmla="*/ 890 w 1412"/>
                <a:gd name="T23" fmla="*/ 1282 h 1398"/>
                <a:gd name="T24" fmla="*/ 1051 w 1412"/>
                <a:gd name="T25" fmla="*/ 1206 h 1398"/>
                <a:gd name="T26" fmla="*/ 1183 w 1412"/>
                <a:gd name="T27" fmla="*/ 1087 h 1398"/>
                <a:gd name="T28" fmla="*/ 1275 w 1412"/>
                <a:gd name="T29" fmla="*/ 936 h 1398"/>
                <a:gd name="T30" fmla="*/ 1320 w 1412"/>
                <a:gd name="T31" fmla="*/ 762 h 1398"/>
                <a:gd name="T32" fmla="*/ 1311 w 1412"/>
                <a:gd name="T33" fmla="*/ 576 h 1398"/>
                <a:gd name="T34" fmla="*/ 1249 w 1412"/>
                <a:gd name="T35" fmla="*/ 407 h 1398"/>
                <a:gd name="T36" fmla="*/ 1143 w 1412"/>
                <a:gd name="T37" fmla="*/ 266 h 1398"/>
                <a:gd name="T38" fmla="*/ 1001 w 1412"/>
                <a:gd name="T39" fmla="*/ 161 h 1398"/>
                <a:gd name="T40" fmla="*/ 830 w 1412"/>
                <a:gd name="T41" fmla="*/ 100 h 1398"/>
                <a:gd name="T42" fmla="*/ 707 w 1412"/>
                <a:gd name="T43" fmla="*/ 0 h 1398"/>
                <a:gd name="T44" fmla="*/ 905 w 1412"/>
                <a:gd name="T45" fmla="*/ 27 h 1398"/>
                <a:gd name="T46" fmla="*/ 1081 w 1412"/>
                <a:gd name="T47" fmla="*/ 106 h 1398"/>
                <a:gd name="T48" fmla="*/ 1227 w 1412"/>
                <a:gd name="T49" fmla="*/ 227 h 1398"/>
                <a:gd name="T50" fmla="*/ 1336 w 1412"/>
                <a:gd name="T51" fmla="*/ 383 h 1398"/>
                <a:gd name="T52" fmla="*/ 1399 w 1412"/>
                <a:gd name="T53" fmla="*/ 565 h 1398"/>
                <a:gd name="T54" fmla="*/ 1409 w 1412"/>
                <a:gd name="T55" fmla="*/ 766 h 1398"/>
                <a:gd name="T56" fmla="*/ 1363 w 1412"/>
                <a:gd name="T57" fmla="*/ 956 h 1398"/>
                <a:gd name="T58" fmla="*/ 1268 w 1412"/>
                <a:gd name="T59" fmla="*/ 1121 h 1398"/>
                <a:gd name="T60" fmla="*/ 1134 w 1412"/>
                <a:gd name="T61" fmla="*/ 1255 h 1398"/>
                <a:gd name="T62" fmla="*/ 966 w 1412"/>
                <a:gd name="T63" fmla="*/ 1349 h 1398"/>
                <a:gd name="T64" fmla="*/ 775 w 1412"/>
                <a:gd name="T65" fmla="*/ 1395 h 1398"/>
                <a:gd name="T66" fmla="*/ 573 w 1412"/>
                <a:gd name="T67" fmla="*/ 1384 h 1398"/>
                <a:gd name="T68" fmla="*/ 388 w 1412"/>
                <a:gd name="T69" fmla="*/ 1322 h 1398"/>
                <a:gd name="T70" fmla="*/ 230 w 1412"/>
                <a:gd name="T71" fmla="*/ 1215 h 1398"/>
                <a:gd name="T72" fmla="*/ 108 w 1412"/>
                <a:gd name="T73" fmla="*/ 1069 h 1398"/>
                <a:gd name="T74" fmla="*/ 28 w 1412"/>
                <a:gd name="T75" fmla="*/ 895 h 1398"/>
                <a:gd name="T76" fmla="*/ 0 w 1412"/>
                <a:gd name="T77" fmla="*/ 699 h 1398"/>
                <a:gd name="T78" fmla="*/ 28 w 1412"/>
                <a:gd name="T79" fmla="*/ 502 h 1398"/>
                <a:gd name="T80" fmla="*/ 108 w 1412"/>
                <a:gd name="T81" fmla="*/ 328 h 1398"/>
                <a:gd name="T82" fmla="*/ 230 w 1412"/>
                <a:gd name="T83" fmla="*/ 183 h 1398"/>
                <a:gd name="T84" fmla="*/ 388 w 1412"/>
                <a:gd name="T85" fmla="*/ 74 h 1398"/>
                <a:gd name="T86" fmla="*/ 573 w 1412"/>
                <a:gd name="T87" fmla="*/ 12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2" h="1398">
                  <a:moveTo>
                    <a:pt x="707" y="87"/>
                  </a:moveTo>
                  <a:lnTo>
                    <a:pt x="643" y="90"/>
                  </a:lnTo>
                  <a:lnTo>
                    <a:pt x="582" y="100"/>
                  </a:lnTo>
                  <a:lnTo>
                    <a:pt x="523" y="114"/>
                  </a:lnTo>
                  <a:lnTo>
                    <a:pt x="465" y="135"/>
                  </a:lnTo>
                  <a:lnTo>
                    <a:pt x="412" y="161"/>
                  </a:lnTo>
                  <a:lnTo>
                    <a:pt x="361" y="192"/>
                  </a:lnTo>
                  <a:lnTo>
                    <a:pt x="314" y="226"/>
                  </a:lnTo>
                  <a:lnTo>
                    <a:pt x="270" y="266"/>
                  </a:lnTo>
                  <a:lnTo>
                    <a:pt x="229" y="309"/>
                  </a:lnTo>
                  <a:lnTo>
                    <a:pt x="194" y="357"/>
                  </a:lnTo>
                  <a:lnTo>
                    <a:pt x="163" y="407"/>
                  </a:lnTo>
                  <a:lnTo>
                    <a:pt x="138" y="460"/>
                  </a:lnTo>
                  <a:lnTo>
                    <a:pt x="116" y="516"/>
                  </a:lnTo>
                  <a:lnTo>
                    <a:pt x="101" y="576"/>
                  </a:lnTo>
                  <a:lnTo>
                    <a:pt x="92" y="636"/>
                  </a:lnTo>
                  <a:lnTo>
                    <a:pt x="88" y="699"/>
                  </a:lnTo>
                  <a:lnTo>
                    <a:pt x="92" y="762"/>
                  </a:lnTo>
                  <a:lnTo>
                    <a:pt x="101" y="822"/>
                  </a:lnTo>
                  <a:lnTo>
                    <a:pt x="116" y="881"/>
                  </a:lnTo>
                  <a:lnTo>
                    <a:pt x="138" y="936"/>
                  </a:lnTo>
                  <a:lnTo>
                    <a:pt x="163" y="990"/>
                  </a:lnTo>
                  <a:lnTo>
                    <a:pt x="194" y="1040"/>
                  </a:lnTo>
                  <a:lnTo>
                    <a:pt x="229" y="1087"/>
                  </a:lnTo>
                  <a:lnTo>
                    <a:pt x="270" y="1131"/>
                  </a:lnTo>
                  <a:lnTo>
                    <a:pt x="314" y="1170"/>
                  </a:lnTo>
                  <a:lnTo>
                    <a:pt x="361" y="1206"/>
                  </a:lnTo>
                  <a:lnTo>
                    <a:pt x="412" y="1236"/>
                  </a:lnTo>
                  <a:lnTo>
                    <a:pt x="465" y="1262"/>
                  </a:lnTo>
                  <a:lnTo>
                    <a:pt x="523" y="1282"/>
                  </a:lnTo>
                  <a:lnTo>
                    <a:pt x="582" y="1298"/>
                  </a:lnTo>
                  <a:lnTo>
                    <a:pt x="643" y="1307"/>
                  </a:lnTo>
                  <a:lnTo>
                    <a:pt x="707" y="1310"/>
                  </a:lnTo>
                  <a:lnTo>
                    <a:pt x="770" y="1307"/>
                  </a:lnTo>
                  <a:lnTo>
                    <a:pt x="830" y="1298"/>
                  </a:lnTo>
                  <a:lnTo>
                    <a:pt x="890" y="1282"/>
                  </a:lnTo>
                  <a:lnTo>
                    <a:pt x="947" y="1262"/>
                  </a:lnTo>
                  <a:lnTo>
                    <a:pt x="1001" y="1236"/>
                  </a:lnTo>
                  <a:lnTo>
                    <a:pt x="1051" y="1206"/>
                  </a:lnTo>
                  <a:lnTo>
                    <a:pt x="1099" y="1170"/>
                  </a:lnTo>
                  <a:lnTo>
                    <a:pt x="1143" y="1131"/>
                  </a:lnTo>
                  <a:lnTo>
                    <a:pt x="1183" y="1087"/>
                  </a:lnTo>
                  <a:lnTo>
                    <a:pt x="1218" y="1040"/>
                  </a:lnTo>
                  <a:lnTo>
                    <a:pt x="1249" y="990"/>
                  </a:lnTo>
                  <a:lnTo>
                    <a:pt x="1275" y="936"/>
                  </a:lnTo>
                  <a:lnTo>
                    <a:pt x="1296" y="881"/>
                  </a:lnTo>
                  <a:lnTo>
                    <a:pt x="1311" y="822"/>
                  </a:lnTo>
                  <a:lnTo>
                    <a:pt x="1320" y="762"/>
                  </a:lnTo>
                  <a:lnTo>
                    <a:pt x="1323" y="699"/>
                  </a:lnTo>
                  <a:lnTo>
                    <a:pt x="1320" y="636"/>
                  </a:lnTo>
                  <a:lnTo>
                    <a:pt x="1311" y="576"/>
                  </a:lnTo>
                  <a:lnTo>
                    <a:pt x="1296" y="516"/>
                  </a:lnTo>
                  <a:lnTo>
                    <a:pt x="1275" y="460"/>
                  </a:lnTo>
                  <a:lnTo>
                    <a:pt x="1249" y="407"/>
                  </a:lnTo>
                  <a:lnTo>
                    <a:pt x="1218" y="357"/>
                  </a:lnTo>
                  <a:lnTo>
                    <a:pt x="1183" y="309"/>
                  </a:lnTo>
                  <a:lnTo>
                    <a:pt x="1143" y="266"/>
                  </a:lnTo>
                  <a:lnTo>
                    <a:pt x="1099" y="226"/>
                  </a:lnTo>
                  <a:lnTo>
                    <a:pt x="1051" y="192"/>
                  </a:lnTo>
                  <a:lnTo>
                    <a:pt x="1001" y="161"/>
                  </a:lnTo>
                  <a:lnTo>
                    <a:pt x="947" y="135"/>
                  </a:lnTo>
                  <a:lnTo>
                    <a:pt x="890" y="114"/>
                  </a:lnTo>
                  <a:lnTo>
                    <a:pt x="830" y="100"/>
                  </a:lnTo>
                  <a:lnTo>
                    <a:pt x="770" y="90"/>
                  </a:lnTo>
                  <a:lnTo>
                    <a:pt x="707" y="87"/>
                  </a:lnTo>
                  <a:close/>
                  <a:moveTo>
                    <a:pt x="707" y="0"/>
                  </a:moveTo>
                  <a:lnTo>
                    <a:pt x="775" y="3"/>
                  </a:lnTo>
                  <a:lnTo>
                    <a:pt x="841" y="12"/>
                  </a:lnTo>
                  <a:lnTo>
                    <a:pt x="905" y="27"/>
                  </a:lnTo>
                  <a:lnTo>
                    <a:pt x="966" y="49"/>
                  </a:lnTo>
                  <a:lnTo>
                    <a:pt x="1024" y="74"/>
                  </a:lnTo>
                  <a:lnTo>
                    <a:pt x="1081" y="106"/>
                  </a:lnTo>
                  <a:lnTo>
                    <a:pt x="1134" y="142"/>
                  </a:lnTo>
                  <a:lnTo>
                    <a:pt x="1182" y="183"/>
                  </a:lnTo>
                  <a:lnTo>
                    <a:pt x="1227" y="227"/>
                  </a:lnTo>
                  <a:lnTo>
                    <a:pt x="1268" y="275"/>
                  </a:lnTo>
                  <a:lnTo>
                    <a:pt x="1305" y="328"/>
                  </a:lnTo>
                  <a:lnTo>
                    <a:pt x="1336" y="383"/>
                  </a:lnTo>
                  <a:lnTo>
                    <a:pt x="1363" y="442"/>
                  </a:lnTo>
                  <a:lnTo>
                    <a:pt x="1383" y="502"/>
                  </a:lnTo>
                  <a:lnTo>
                    <a:pt x="1399" y="565"/>
                  </a:lnTo>
                  <a:lnTo>
                    <a:pt x="1409" y="632"/>
                  </a:lnTo>
                  <a:lnTo>
                    <a:pt x="1412" y="699"/>
                  </a:lnTo>
                  <a:lnTo>
                    <a:pt x="1409" y="766"/>
                  </a:lnTo>
                  <a:lnTo>
                    <a:pt x="1399" y="831"/>
                  </a:lnTo>
                  <a:lnTo>
                    <a:pt x="1383" y="895"/>
                  </a:lnTo>
                  <a:lnTo>
                    <a:pt x="1363" y="956"/>
                  </a:lnTo>
                  <a:lnTo>
                    <a:pt x="1336" y="1014"/>
                  </a:lnTo>
                  <a:lnTo>
                    <a:pt x="1305" y="1069"/>
                  </a:lnTo>
                  <a:lnTo>
                    <a:pt x="1268" y="1121"/>
                  </a:lnTo>
                  <a:lnTo>
                    <a:pt x="1227" y="1170"/>
                  </a:lnTo>
                  <a:lnTo>
                    <a:pt x="1182" y="1215"/>
                  </a:lnTo>
                  <a:lnTo>
                    <a:pt x="1134" y="1255"/>
                  </a:lnTo>
                  <a:lnTo>
                    <a:pt x="1081" y="1291"/>
                  </a:lnTo>
                  <a:lnTo>
                    <a:pt x="1024" y="1322"/>
                  </a:lnTo>
                  <a:lnTo>
                    <a:pt x="966" y="1349"/>
                  </a:lnTo>
                  <a:lnTo>
                    <a:pt x="905" y="1369"/>
                  </a:lnTo>
                  <a:lnTo>
                    <a:pt x="841" y="1384"/>
                  </a:lnTo>
                  <a:lnTo>
                    <a:pt x="775" y="1395"/>
                  </a:lnTo>
                  <a:lnTo>
                    <a:pt x="707" y="1398"/>
                  </a:lnTo>
                  <a:lnTo>
                    <a:pt x="639" y="1395"/>
                  </a:lnTo>
                  <a:lnTo>
                    <a:pt x="573" y="1384"/>
                  </a:lnTo>
                  <a:lnTo>
                    <a:pt x="508" y="1369"/>
                  </a:lnTo>
                  <a:lnTo>
                    <a:pt x="447" y="1349"/>
                  </a:lnTo>
                  <a:lnTo>
                    <a:pt x="388" y="1322"/>
                  </a:lnTo>
                  <a:lnTo>
                    <a:pt x="331" y="1291"/>
                  </a:lnTo>
                  <a:lnTo>
                    <a:pt x="279" y="1255"/>
                  </a:lnTo>
                  <a:lnTo>
                    <a:pt x="230" y="1215"/>
                  </a:lnTo>
                  <a:lnTo>
                    <a:pt x="185" y="1170"/>
                  </a:lnTo>
                  <a:lnTo>
                    <a:pt x="145" y="1121"/>
                  </a:lnTo>
                  <a:lnTo>
                    <a:pt x="108" y="1069"/>
                  </a:lnTo>
                  <a:lnTo>
                    <a:pt x="77" y="1014"/>
                  </a:lnTo>
                  <a:lnTo>
                    <a:pt x="50" y="956"/>
                  </a:lnTo>
                  <a:lnTo>
                    <a:pt x="28" y="895"/>
                  </a:lnTo>
                  <a:lnTo>
                    <a:pt x="13" y="831"/>
                  </a:lnTo>
                  <a:lnTo>
                    <a:pt x="3" y="766"/>
                  </a:lnTo>
                  <a:lnTo>
                    <a:pt x="0" y="699"/>
                  </a:lnTo>
                  <a:lnTo>
                    <a:pt x="3" y="632"/>
                  </a:lnTo>
                  <a:lnTo>
                    <a:pt x="13" y="565"/>
                  </a:lnTo>
                  <a:lnTo>
                    <a:pt x="28" y="502"/>
                  </a:lnTo>
                  <a:lnTo>
                    <a:pt x="50" y="442"/>
                  </a:lnTo>
                  <a:lnTo>
                    <a:pt x="77" y="383"/>
                  </a:lnTo>
                  <a:lnTo>
                    <a:pt x="108" y="328"/>
                  </a:lnTo>
                  <a:lnTo>
                    <a:pt x="145" y="275"/>
                  </a:lnTo>
                  <a:lnTo>
                    <a:pt x="185" y="227"/>
                  </a:lnTo>
                  <a:lnTo>
                    <a:pt x="230" y="183"/>
                  </a:lnTo>
                  <a:lnTo>
                    <a:pt x="279" y="142"/>
                  </a:lnTo>
                  <a:lnTo>
                    <a:pt x="331" y="106"/>
                  </a:lnTo>
                  <a:lnTo>
                    <a:pt x="388" y="74"/>
                  </a:lnTo>
                  <a:lnTo>
                    <a:pt x="447" y="49"/>
                  </a:lnTo>
                  <a:lnTo>
                    <a:pt x="508" y="27"/>
                  </a:lnTo>
                  <a:lnTo>
                    <a:pt x="573" y="12"/>
                  </a:lnTo>
                  <a:lnTo>
                    <a:pt x="639" y="3"/>
                  </a:lnTo>
                  <a:lnTo>
                    <a:pt x="7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SV" sz="900"/>
            </a:p>
          </p:txBody>
        </p:sp>
        <p:sp>
          <p:nvSpPr>
            <p:cNvPr id="33" name="Freeform 8"/>
            <p:cNvSpPr>
              <a:spLocks noEditPoints="1"/>
            </p:cNvSpPr>
            <p:nvPr/>
          </p:nvSpPr>
          <p:spPr bwMode="auto">
            <a:xfrm>
              <a:off x="19177094" y="3339228"/>
              <a:ext cx="214910" cy="213310"/>
            </a:xfrm>
            <a:custGeom>
              <a:avLst/>
              <a:gdLst>
                <a:gd name="T0" fmla="*/ 361 w 806"/>
                <a:gd name="T1" fmla="*/ 103 h 800"/>
                <a:gd name="T2" fmla="*/ 285 w 806"/>
                <a:gd name="T3" fmla="*/ 123 h 800"/>
                <a:gd name="T4" fmla="*/ 217 w 806"/>
                <a:gd name="T5" fmla="*/ 162 h 800"/>
                <a:gd name="T6" fmla="*/ 162 w 806"/>
                <a:gd name="T7" fmla="*/ 216 h 800"/>
                <a:gd name="T8" fmla="*/ 123 w 806"/>
                <a:gd name="T9" fmla="*/ 283 h 800"/>
                <a:gd name="T10" fmla="*/ 103 w 806"/>
                <a:gd name="T11" fmla="*/ 359 h 800"/>
                <a:gd name="T12" fmla="*/ 103 w 806"/>
                <a:gd name="T13" fmla="*/ 440 h 800"/>
                <a:gd name="T14" fmla="*/ 123 w 806"/>
                <a:gd name="T15" fmla="*/ 517 h 800"/>
                <a:gd name="T16" fmla="*/ 162 w 806"/>
                <a:gd name="T17" fmla="*/ 583 h 800"/>
                <a:gd name="T18" fmla="*/ 217 w 806"/>
                <a:gd name="T19" fmla="*/ 637 h 800"/>
                <a:gd name="T20" fmla="*/ 285 w 806"/>
                <a:gd name="T21" fmla="*/ 676 h 800"/>
                <a:gd name="T22" fmla="*/ 361 w 806"/>
                <a:gd name="T23" fmla="*/ 696 h 800"/>
                <a:gd name="T24" fmla="*/ 443 w 806"/>
                <a:gd name="T25" fmla="*/ 696 h 800"/>
                <a:gd name="T26" fmla="*/ 520 w 806"/>
                <a:gd name="T27" fmla="*/ 676 h 800"/>
                <a:gd name="T28" fmla="*/ 587 w 806"/>
                <a:gd name="T29" fmla="*/ 637 h 800"/>
                <a:gd name="T30" fmla="*/ 642 w 806"/>
                <a:gd name="T31" fmla="*/ 583 h 800"/>
                <a:gd name="T32" fmla="*/ 681 w 806"/>
                <a:gd name="T33" fmla="*/ 517 h 800"/>
                <a:gd name="T34" fmla="*/ 702 w 806"/>
                <a:gd name="T35" fmla="*/ 440 h 800"/>
                <a:gd name="T36" fmla="*/ 702 w 806"/>
                <a:gd name="T37" fmla="*/ 359 h 800"/>
                <a:gd name="T38" fmla="*/ 681 w 806"/>
                <a:gd name="T39" fmla="*/ 283 h 800"/>
                <a:gd name="T40" fmla="*/ 642 w 806"/>
                <a:gd name="T41" fmla="*/ 216 h 800"/>
                <a:gd name="T42" fmla="*/ 587 w 806"/>
                <a:gd name="T43" fmla="*/ 162 h 800"/>
                <a:gd name="T44" fmla="*/ 520 w 806"/>
                <a:gd name="T45" fmla="*/ 123 h 800"/>
                <a:gd name="T46" fmla="*/ 443 w 806"/>
                <a:gd name="T47" fmla="*/ 103 h 800"/>
                <a:gd name="T48" fmla="*/ 403 w 806"/>
                <a:gd name="T49" fmla="*/ 0 h 800"/>
                <a:gd name="T50" fmla="*/ 502 w 806"/>
                <a:gd name="T51" fmla="*/ 12 h 800"/>
                <a:gd name="T52" fmla="*/ 591 w 806"/>
                <a:gd name="T53" fmla="*/ 47 h 800"/>
                <a:gd name="T54" fmla="*/ 670 w 806"/>
                <a:gd name="T55" fmla="*/ 101 h 800"/>
                <a:gd name="T56" fmla="*/ 734 w 806"/>
                <a:gd name="T57" fmla="*/ 171 h 800"/>
                <a:gd name="T58" fmla="*/ 778 w 806"/>
                <a:gd name="T59" fmla="*/ 255 h 800"/>
                <a:gd name="T60" fmla="*/ 803 w 806"/>
                <a:gd name="T61" fmla="*/ 349 h 800"/>
                <a:gd name="T62" fmla="*/ 803 w 806"/>
                <a:gd name="T63" fmla="*/ 450 h 800"/>
                <a:gd name="T64" fmla="*/ 778 w 806"/>
                <a:gd name="T65" fmla="*/ 544 h 800"/>
                <a:gd name="T66" fmla="*/ 734 w 806"/>
                <a:gd name="T67" fmla="*/ 628 h 800"/>
                <a:gd name="T68" fmla="*/ 670 w 806"/>
                <a:gd name="T69" fmla="*/ 698 h 800"/>
                <a:gd name="T70" fmla="*/ 591 w 806"/>
                <a:gd name="T71" fmla="*/ 753 h 800"/>
                <a:gd name="T72" fmla="*/ 502 w 806"/>
                <a:gd name="T73" fmla="*/ 787 h 800"/>
                <a:gd name="T74" fmla="*/ 403 w 806"/>
                <a:gd name="T75" fmla="*/ 800 h 800"/>
                <a:gd name="T76" fmla="*/ 303 w 806"/>
                <a:gd name="T77" fmla="*/ 787 h 800"/>
                <a:gd name="T78" fmla="*/ 213 w 806"/>
                <a:gd name="T79" fmla="*/ 753 h 800"/>
                <a:gd name="T80" fmla="*/ 135 w 806"/>
                <a:gd name="T81" fmla="*/ 698 h 800"/>
                <a:gd name="T82" fmla="*/ 72 w 806"/>
                <a:gd name="T83" fmla="*/ 628 h 800"/>
                <a:gd name="T84" fmla="*/ 26 w 806"/>
                <a:gd name="T85" fmla="*/ 544 h 800"/>
                <a:gd name="T86" fmla="*/ 3 w 806"/>
                <a:gd name="T87" fmla="*/ 450 h 800"/>
                <a:gd name="T88" fmla="*/ 3 w 806"/>
                <a:gd name="T89" fmla="*/ 349 h 800"/>
                <a:gd name="T90" fmla="*/ 26 w 806"/>
                <a:gd name="T91" fmla="*/ 255 h 800"/>
                <a:gd name="T92" fmla="*/ 72 w 806"/>
                <a:gd name="T93" fmla="*/ 171 h 800"/>
                <a:gd name="T94" fmla="*/ 135 w 806"/>
                <a:gd name="T95" fmla="*/ 101 h 800"/>
                <a:gd name="T96" fmla="*/ 213 w 806"/>
                <a:gd name="T97" fmla="*/ 47 h 800"/>
                <a:gd name="T98" fmla="*/ 303 w 806"/>
                <a:gd name="T99" fmla="*/ 12 h 800"/>
                <a:gd name="T100" fmla="*/ 403 w 806"/>
                <a:gd name="T10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6" h="800">
                  <a:moveTo>
                    <a:pt x="403" y="100"/>
                  </a:moveTo>
                  <a:lnTo>
                    <a:pt x="361" y="103"/>
                  </a:lnTo>
                  <a:lnTo>
                    <a:pt x="322" y="110"/>
                  </a:lnTo>
                  <a:lnTo>
                    <a:pt x="285" y="123"/>
                  </a:lnTo>
                  <a:lnTo>
                    <a:pt x="250" y="141"/>
                  </a:lnTo>
                  <a:lnTo>
                    <a:pt x="217" y="162"/>
                  </a:lnTo>
                  <a:lnTo>
                    <a:pt x="188" y="188"/>
                  </a:lnTo>
                  <a:lnTo>
                    <a:pt x="162" y="216"/>
                  </a:lnTo>
                  <a:lnTo>
                    <a:pt x="141" y="248"/>
                  </a:lnTo>
                  <a:lnTo>
                    <a:pt x="123" y="283"/>
                  </a:lnTo>
                  <a:lnTo>
                    <a:pt x="110" y="321"/>
                  </a:lnTo>
                  <a:lnTo>
                    <a:pt x="103" y="359"/>
                  </a:lnTo>
                  <a:lnTo>
                    <a:pt x="100" y="400"/>
                  </a:lnTo>
                  <a:lnTo>
                    <a:pt x="103" y="440"/>
                  </a:lnTo>
                  <a:lnTo>
                    <a:pt x="110" y="479"/>
                  </a:lnTo>
                  <a:lnTo>
                    <a:pt x="123" y="517"/>
                  </a:lnTo>
                  <a:lnTo>
                    <a:pt x="141" y="550"/>
                  </a:lnTo>
                  <a:lnTo>
                    <a:pt x="162" y="583"/>
                  </a:lnTo>
                  <a:lnTo>
                    <a:pt x="188" y="612"/>
                  </a:lnTo>
                  <a:lnTo>
                    <a:pt x="217" y="637"/>
                  </a:lnTo>
                  <a:lnTo>
                    <a:pt x="250" y="659"/>
                  </a:lnTo>
                  <a:lnTo>
                    <a:pt x="285" y="676"/>
                  </a:lnTo>
                  <a:lnTo>
                    <a:pt x="322" y="688"/>
                  </a:lnTo>
                  <a:lnTo>
                    <a:pt x="361" y="696"/>
                  </a:lnTo>
                  <a:lnTo>
                    <a:pt x="403" y="699"/>
                  </a:lnTo>
                  <a:lnTo>
                    <a:pt x="443" y="696"/>
                  </a:lnTo>
                  <a:lnTo>
                    <a:pt x="483" y="688"/>
                  </a:lnTo>
                  <a:lnTo>
                    <a:pt x="520" y="676"/>
                  </a:lnTo>
                  <a:lnTo>
                    <a:pt x="555" y="659"/>
                  </a:lnTo>
                  <a:lnTo>
                    <a:pt x="587" y="637"/>
                  </a:lnTo>
                  <a:lnTo>
                    <a:pt x="616" y="612"/>
                  </a:lnTo>
                  <a:lnTo>
                    <a:pt x="642" y="583"/>
                  </a:lnTo>
                  <a:lnTo>
                    <a:pt x="664" y="550"/>
                  </a:lnTo>
                  <a:lnTo>
                    <a:pt x="681" y="517"/>
                  </a:lnTo>
                  <a:lnTo>
                    <a:pt x="694" y="479"/>
                  </a:lnTo>
                  <a:lnTo>
                    <a:pt x="702" y="440"/>
                  </a:lnTo>
                  <a:lnTo>
                    <a:pt x="705" y="400"/>
                  </a:lnTo>
                  <a:lnTo>
                    <a:pt x="702" y="359"/>
                  </a:lnTo>
                  <a:lnTo>
                    <a:pt x="694" y="321"/>
                  </a:lnTo>
                  <a:lnTo>
                    <a:pt x="681" y="283"/>
                  </a:lnTo>
                  <a:lnTo>
                    <a:pt x="664" y="248"/>
                  </a:lnTo>
                  <a:lnTo>
                    <a:pt x="642" y="216"/>
                  </a:lnTo>
                  <a:lnTo>
                    <a:pt x="616" y="188"/>
                  </a:lnTo>
                  <a:lnTo>
                    <a:pt x="587" y="162"/>
                  </a:lnTo>
                  <a:lnTo>
                    <a:pt x="555" y="141"/>
                  </a:lnTo>
                  <a:lnTo>
                    <a:pt x="520" y="123"/>
                  </a:lnTo>
                  <a:lnTo>
                    <a:pt x="483" y="110"/>
                  </a:lnTo>
                  <a:lnTo>
                    <a:pt x="443" y="103"/>
                  </a:lnTo>
                  <a:lnTo>
                    <a:pt x="403" y="100"/>
                  </a:lnTo>
                  <a:close/>
                  <a:moveTo>
                    <a:pt x="403" y="0"/>
                  </a:moveTo>
                  <a:lnTo>
                    <a:pt x="453" y="3"/>
                  </a:lnTo>
                  <a:lnTo>
                    <a:pt x="502" y="12"/>
                  </a:lnTo>
                  <a:lnTo>
                    <a:pt x="548" y="26"/>
                  </a:lnTo>
                  <a:lnTo>
                    <a:pt x="591" y="47"/>
                  </a:lnTo>
                  <a:lnTo>
                    <a:pt x="633" y="71"/>
                  </a:lnTo>
                  <a:lnTo>
                    <a:pt x="670" y="101"/>
                  </a:lnTo>
                  <a:lnTo>
                    <a:pt x="704" y="134"/>
                  </a:lnTo>
                  <a:lnTo>
                    <a:pt x="734" y="171"/>
                  </a:lnTo>
                  <a:lnTo>
                    <a:pt x="758" y="211"/>
                  </a:lnTo>
                  <a:lnTo>
                    <a:pt x="778" y="255"/>
                  </a:lnTo>
                  <a:lnTo>
                    <a:pt x="794" y="301"/>
                  </a:lnTo>
                  <a:lnTo>
                    <a:pt x="803" y="349"/>
                  </a:lnTo>
                  <a:lnTo>
                    <a:pt x="806" y="400"/>
                  </a:lnTo>
                  <a:lnTo>
                    <a:pt x="803" y="450"/>
                  </a:lnTo>
                  <a:lnTo>
                    <a:pt x="794" y="498"/>
                  </a:lnTo>
                  <a:lnTo>
                    <a:pt x="778" y="544"/>
                  </a:lnTo>
                  <a:lnTo>
                    <a:pt x="758" y="587"/>
                  </a:lnTo>
                  <a:lnTo>
                    <a:pt x="734" y="628"/>
                  </a:lnTo>
                  <a:lnTo>
                    <a:pt x="704" y="665"/>
                  </a:lnTo>
                  <a:lnTo>
                    <a:pt x="670" y="698"/>
                  </a:lnTo>
                  <a:lnTo>
                    <a:pt x="633" y="727"/>
                  </a:lnTo>
                  <a:lnTo>
                    <a:pt x="591" y="753"/>
                  </a:lnTo>
                  <a:lnTo>
                    <a:pt x="548" y="772"/>
                  </a:lnTo>
                  <a:lnTo>
                    <a:pt x="502" y="787"/>
                  </a:lnTo>
                  <a:lnTo>
                    <a:pt x="453" y="796"/>
                  </a:lnTo>
                  <a:lnTo>
                    <a:pt x="403" y="800"/>
                  </a:lnTo>
                  <a:lnTo>
                    <a:pt x="352" y="796"/>
                  </a:lnTo>
                  <a:lnTo>
                    <a:pt x="303" y="787"/>
                  </a:lnTo>
                  <a:lnTo>
                    <a:pt x="256" y="772"/>
                  </a:lnTo>
                  <a:lnTo>
                    <a:pt x="213" y="753"/>
                  </a:lnTo>
                  <a:lnTo>
                    <a:pt x="172" y="727"/>
                  </a:lnTo>
                  <a:lnTo>
                    <a:pt x="135" y="698"/>
                  </a:lnTo>
                  <a:lnTo>
                    <a:pt x="101" y="665"/>
                  </a:lnTo>
                  <a:lnTo>
                    <a:pt x="72" y="628"/>
                  </a:lnTo>
                  <a:lnTo>
                    <a:pt x="46" y="587"/>
                  </a:lnTo>
                  <a:lnTo>
                    <a:pt x="26" y="544"/>
                  </a:lnTo>
                  <a:lnTo>
                    <a:pt x="12" y="498"/>
                  </a:lnTo>
                  <a:lnTo>
                    <a:pt x="3" y="450"/>
                  </a:lnTo>
                  <a:lnTo>
                    <a:pt x="0" y="400"/>
                  </a:lnTo>
                  <a:lnTo>
                    <a:pt x="3" y="349"/>
                  </a:lnTo>
                  <a:lnTo>
                    <a:pt x="12" y="301"/>
                  </a:lnTo>
                  <a:lnTo>
                    <a:pt x="26" y="255"/>
                  </a:lnTo>
                  <a:lnTo>
                    <a:pt x="46" y="211"/>
                  </a:lnTo>
                  <a:lnTo>
                    <a:pt x="72" y="171"/>
                  </a:lnTo>
                  <a:lnTo>
                    <a:pt x="101" y="134"/>
                  </a:lnTo>
                  <a:lnTo>
                    <a:pt x="135" y="101"/>
                  </a:lnTo>
                  <a:lnTo>
                    <a:pt x="172" y="71"/>
                  </a:lnTo>
                  <a:lnTo>
                    <a:pt x="213" y="47"/>
                  </a:lnTo>
                  <a:lnTo>
                    <a:pt x="256" y="26"/>
                  </a:lnTo>
                  <a:lnTo>
                    <a:pt x="303" y="12"/>
                  </a:lnTo>
                  <a:lnTo>
                    <a:pt x="352" y="3"/>
                  </a:lnTo>
                  <a:lnTo>
                    <a:pt x="4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SV" sz="900"/>
            </a:p>
          </p:txBody>
        </p:sp>
      </p:grpSp>
      <p:grpSp>
        <p:nvGrpSpPr>
          <p:cNvPr id="34" name="Group 4"/>
          <p:cNvGrpSpPr>
            <a:grpSpLocks noChangeAspect="1"/>
          </p:cNvGrpSpPr>
          <p:nvPr/>
        </p:nvGrpSpPr>
        <p:grpSpPr bwMode="auto">
          <a:xfrm>
            <a:off x="802713" y="4595385"/>
            <a:ext cx="354766" cy="354766"/>
            <a:chOff x="1320" y="7559"/>
            <a:chExt cx="447" cy="447"/>
          </a:xfrm>
          <a:solidFill>
            <a:schemeClr val="tx2"/>
          </a:solidFill>
        </p:grpSpPr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1469" y="7559"/>
              <a:ext cx="298" cy="297"/>
            </a:xfrm>
            <a:custGeom>
              <a:avLst/>
              <a:gdLst>
                <a:gd name="T0" fmla="*/ 1045 w 2385"/>
                <a:gd name="T1" fmla="*/ 182 h 2383"/>
                <a:gd name="T2" fmla="*/ 834 w 2385"/>
                <a:gd name="T3" fmla="*/ 235 h 2383"/>
                <a:gd name="T4" fmla="*/ 640 w 2385"/>
                <a:gd name="T5" fmla="*/ 332 h 2383"/>
                <a:gd name="T6" fmla="*/ 469 w 2385"/>
                <a:gd name="T7" fmla="*/ 470 h 2383"/>
                <a:gd name="T8" fmla="*/ 328 w 2385"/>
                <a:gd name="T9" fmla="*/ 646 h 2383"/>
                <a:gd name="T10" fmla="*/ 231 w 2385"/>
                <a:gd name="T11" fmla="*/ 842 h 2383"/>
                <a:gd name="T12" fmla="*/ 180 w 2385"/>
                <a:gd name="T13" fmla="*/ 1050 h 2383"/>
                <a:gd name="T14" fmla="*/ 172 w 2385"/>
                <a:gd name="T15" fmla="*/ 1263 h 2383"/>
                <a:gd name="T16" fmla="*/ 209 w 2385"/>
                <a:gd name="T17" fmla="*/ 1474 h 2383"/>
                <a:gd name="T18" fmla="*/ 291 w 2385"/>
                <a:gd name="T19" fmla="*/ 1675 h 2383"/>
                <a:gd name="T20" fmla="*/ 417 w 2385"/>
                <a:gd name="T21" fmla="*/ 1859 h 2383"/>
                <a:gd name="T22" fmla="*/ 580 w 2385"/>
                <a:gd name="T23" fmla="*/ 2011 h 2383"/>
                <a:gd name="T24" fmla="*/ 767 w 2385"/>
                <a:gd name="T25" fmla="*/ 2122 h 2383"/>
                <a:gd name="T26" fmla="*/ 972 w 2385"/>
                <a:gd name="T27" fmla="*/ 2190 h 2383"/>
                <a:gd name="T28" fmla="*/ 1191 w 2385"/>
                <a:gd name="T29" fmla="*/ 2213 h 2383"/>
                <a:gd name="T30" fmla="*/ 1410 w 2385"/>
                <a:gd name="T31" fmla="*/ 2190 h 2383"/>
                <a:gd name="T32" fmla="*/ 1616 w 2385"/>
                <a:gd name="T33" fmla="*/ 2122 h 2383"/>
                <a:gd name="T34" fmla="*/ 1803 w 2385"/>
                <a:gd name="T35" fmla="*/ 2011 h 2383"/>
                <a:gd name="T36" fmla="*/ 1965 w 2385"/>
                <a:gd name="T37" fmla="*/ 1860 h 2383"/>
                <a:gd name="T38" fmla="*/ 2089 w 2385"/>
                <a:gd name="T39" fmla="*/ 1681 h 2383"/>
                <a:gd name="T40" fmla="*/ 2172 w 2385"/>
                <a:gd name="T41" fmla="*/ 1481 h 2383"/>
                <a:gd name="T42" fmla="*/ 2211 w 2385"/>
                <a:gd name="T43" fmla="*/ 1267 h 2383"/>
                <a:gd name="T44" fmla="*/ 2203 w 2385"/>
                <a:gd name="T45" fmla="*/ 1045 h 2383"/>
                <a:gd name="T46" fmla="*/ 2149 w 2385"/>
                <a:gd name="T47" fmla="*/ 835 h 2383"/>
                <a:gd name="T48" fmla="*/ 2053 w 2385"/>
                <a:gd name="T49" fmla="*/ 641 h 2383"/>
                <a:gd name="T50" fmla="*/ 1914 w 2385"/>
                <a:gd name="T51" fmla="*/ 470 h 2383"/>
                <a:gd name="T52" fmla="*/ 1743 w 2385"/>
                <a:gd name="T53" fmla="*/ 332 h 2383"/>
                <a:gd name="T54" fmla="*/ 1549 w 2385"/>
                <a:gd name="T55" fmla="*/ 235 h 2383"/>
                <a:gd name="T56" fmla="*/ 1338 w 2385"/>
                <a:gd name="T57" fmla="*/ 182 h 2383"/>
                <a:gd name="T58" fmla="*/ 1191 w 2385"/>
                <a:gd name="T59" fmla="*/ 0 h 2383"/>
                <a:gd name="T60" fmla="*/ 1447 w 2385"/>
                <a:gd name="T61" fmla="*/ 28 h 2383"/>
                <a:gd name="T62" fmla="*/ 1687 w 2385"/>
                <a:gd name="T63" fmla="*/ 107 h 2383"/>
                <a:gd name="T64" fmla="*/ 1905 w 2385"/>
                <a:gd name="T65" fmla="*/ 237 h 2383"/>
                <a:gd name="T66" fmla="*/ 2093 w 2385"/>
                <a:gd name="T67" fmla="*/ 412 h 2383"/>
                <a:gd name="T68" fmla="*/ 2239 w 2385"/>
                <a:gd name="T69" fmla="*/ 622 h 2383"/>
                <a:gd name="T70" fmla="*/ 2336 w 2385"/>
                <a:gd name="T71" fmla="*/ 855 h 2383"/>
                <a:gd name="T72" fmla="*/ 2381 w 2385"/>
                <a:gd name="T73" fmla="*/ 1106 h 2383"/>
                <a:gd name="T74" fmla="*/ 2372 w 2385"/>
                <a:gd name="T75" fmla="*/ 1363 h 2383"/>
                <a:gd name="T76" fmla="*/ 2310 w 2385"/>
                <a:gd name="T77" fmla="*/ 1609 h 2383"/>
                <a:gd name="T78" fmla="*/ 2195 w 2385"/>
                <a:gd name="T79" fmla="*/ 1835 h 2383"/>
                <a:gd name="T80" fmla="*/ 2035 w 2385"/>
                <a:gd name="T81" fmla="*/ 2035 h 2383"/>
                <a:gd name="T82" fmla="*/ 1835 w 2385"/>
                <a:gd name="T83" fmla="*/ 2196 h 2383"/>
                <a:gd name="T84" fmla="*/ 1609 w 2385"/>
                <a:gd name="T85" fmla="*/ 2309 h 2383"/>
                <a:gd name="T86" fmla="*/ 1362 w 2385"/>
                <a:gd name="T87" fmla="*/ 2371 h 2383"/>
                <a:gd name="T88" fmla="*/ 1105 w 2385"/>
                <a:gd name="T89" fmla="*/ 2381 h 2383"/>
                <a:gd name="T90" fmla="*/ 854 w 2385"/>
                <a:gd name="T91" fmla="*/ 2336 h 2383"/>
                <a:gd name="T92" fmla="*/ 621 w 2385"/>
                <a:gd name="T93" fmla="*/ 2240 h 2383"/>
                <a:gd name="T94" fmla="*/ 412 w 2385"/>
                <a:gd name="T95" fmla="*/ 2094 h 2383"/>
                <a:gd name="T96" fmla="*/ 237 w 2385"/>
                <a:gd name="T97" fmla="*/ 1908 h 2383"/>
                <a:gd name="T98" fmla="*/ 111 w 2385"/>
                <a:gd name="T99" fmla="*/ 1696 h 2383"/>
                <a:gd name="T100" fmla="*/ 31 w 2385"/>
                <a:gd name="T101" fmla="*/ 1469 h 2383"/>
                <a:gd name="T102" fmla="*/ 0 w 2385"/>
                <a:gd name="T103" fmla="*/ 1231 h 2383"/>
                <a:gd name="T104" fmla="*/ 16 w 2385"/>
                <a:gd name="T105" fmla="*/ 994 h 2383"/>
                <a:gd name="T106" fmla="*/ 79 w 2385"/>
                <a:gd name="T107" fmla="*/ 763 h 2383"/>
                <a:gd name="T108" fmla="*/ 190 w 2385"/>
                <a:gd name="T109" fmla="*/ 545 h 2383"/>
                <a:gd name="T110" fmla="*/ 348 w 2385"/>
                <a:gd name="T111" fmla="*/ 350 h 2383"/>
                <a:gd name="T112" fmla="*/ 548 w 2385"/>
                <a:gd name="T113" fmla="*/ 188 h 2383"/>
                <a:gd name="T114" fmla="*/ 774 w 2385"/>
                <a:gd name="T115" fmla="*/ 75 h 2383"/>
                <a:gd name="T116" fmla="*/ 1019 w 2385"/>
                <a:gd name="T117" fmla="*/ 12 h 2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85" h="2383">
                  <a:moveTo>
                    <a:pt x="1191" y="171"/>
                  </a:moveTo>
                  <a:lnTo>
                    <a:pt x="1117" y="174"/>
                  </a:lnTo>
                  <a:lnTo>
                    <a:pt x="1045" y="182"/>
                  </a:lnTo>
                  <a:lnTo>
                    <a:pt x="972" y="195"/>
                  </a:lnTo>
                  <a:lnTo>
                    <a:pt x="902" y="212"/>
                  </a:lnTo>
                  <a:lnTo>
                    <a:pt x="834" y="235"/>
                  </a:lnTo>
                  <a:lnTo>
                    <a:pt x="767" y="263"/>
                  </a:lnTo>
                  <a:lnTo>
                    <a:pt x="702" y="295"/>
                  </a:lnTo>
                  <a:lnTo>
                    <a:pt x="640" y="332"/>
                  </a:lnTo>
                  <a:lnTo>
                    <a:pt x="580" y="374"/>
                  </a:lnTo>
                  <a:lnTo>
                    <a:pt x="523" y="420"/>
                  </a:lnTo>
                  <a:lnTo>
                    <a:pt x="469" y="470"/>
                  </a:lnTo>
                  <a:lnTo>
                    <a:pt x="417" y="525"/>
                  </a:lnTo>
                  <a:lnTo>
                    <a:pt x="370" y="585"/>
                  </a:lnTo>
                  <a:lnTo>
                    <a:pt x="328" y="646"/>
                  </a:lnTo>
                  <a:lnTo>
                    <a:pt x="291" y="709"/>
                  </a:lnTo>
                  <a:lnTo>
                    <a:pt x="259" y="775"/>
                  </a:lnTo>
                  <a:lnTo>
                    <a:pt x="231" y="842"/>
                  </a:lnTo>
                  <a:lnTo>
                    <a:pt x="209" y="910"/>
                  </a:lnTo>
                  <a:lnTo>
                    <a:pt x="192" y="980"/>
                  </a:lnTo>
                  <a:lnTo>
                    <a:pt x="180" y="1050"/>
                  </a:lnTo>
                  <a:lnTo>
                    <a:pt x="172" y="1121"/>
                  </a:lnTo>
                  <a:lnTo>
                    <a:pt x="170" y="1192"/>
                  </a:lnTo>
                  <a:lnTo>
                    <a:pt x="172" y="1263"/>
                  </a:lnTo>
                  <a:lnTo>
                    <a:pt x="180" y="1335"/>
                  </a:lnTo>
                  <a:lnTo>
                    <a:pt x="192" y="1405"/>
                  </a:lnTo>
                  <a:lnTo>
                    <a:pt x="209" y="1474"/>
                  </a:lnTo>
                  <a:lnTo>
                    <a:pt x="231" y="1543"/>
                  </a:lnTo>
                  <a:lnTo>
                    <a:pt x="259" y="1610"/>
                  </a:lnTo>
                  <a:lnTo>
                    <a:pt x="291" y="1675"/>
                  </a:lnTo>
                  <a:lnTo>
                    <a:pt x="328" y="1739"/>
                  </a:lnTo>
                  <a:lnTo>
                    <a:pt x="370" y="1800"/>
                  </a:lnTo>
                  <a:lnTo>
                    <a:pt x="417" y="1859"/>
                  </a:lnTo>
                  <a:lnTo>
                    <a:pt x="469" y="1915"/>
                  </a:lnTo>
                  <a:lnTo>
                    <a:pt x="523" y="1965"/>
                  </a:lnTo>
                  <a:lnTo>
                    <a:pt x="580" y="2011"/>
                  </a:lnTo>
                  <a:lnTo>
                    <a:pt x="640" y="2053"/>
                  </a:lnTo>
                  <a:lnTo>
                    <a:pt x="702" y="2089"/>
                  </a:lnTo>
                  <a:lnTo>
                    <a:pt x="767" y="2122"/>
                  </a:lnTo>
                  <a:lnTo>
                    <a:pt x="834" y="2150"/>
                  </a:lnTo>
                  <a:lnTo>
                    <a:pt x="902" y="2173"/>
                  </a:lnTo>
                  <a:lnTo>
                    <a:pt x="972" y="2190"/>
                  </a:lnTo>
                  <a:lnTo>
                    <a:pt x="1045" y="2203"/>
                  </a:lnTo>
                  <a:lnTo>
                    <a:pt x="1117" y="2211"/>
                  </a:lnTo>
                  <a:lnTo>
                    <a:pt x="1191" y="2213"/>
                  </a:lnTo>
                  <a:lnTo>
                    <a:pt x="1266" y="2211"/>
                  </a:lnTo>
                  <a:lnTo>
                    <a:pt x="1338" y="2203"/>
                  </a:lnTo>
                  <a:lnTo>
                    <a:pt x="1410" y="2190"/>
                  </a:lnTo>
                  <a:lnTo>
                    <a:pt x="1480" y="2173"/>
                  </a:lnTo>
                  <a:lnTo>
                    <a:pt x="1549" y="2150"/>
                  </a:lnTo>
                  <a:lnTo>
                    <a:pt x="1616" y="2122"/>
                  </a:lnTo>
                  <a:lnTo>
                    <a:pt x="1680" y="2089"/>
                  </a:lnTo>
                  <a:lnTo>
                    <a:pt x="1743" y="2053"/>
                  </a:lnTo>
                  <a:lnTo>
                    <a:pt x="1803" y="2011"/>
                  </a:lnTo>
                  <a:lnTo>
                    <a:pt x="1860" y="1965"/>
                  </a:lnTo>
                  <a:lnTo>
                    <a:pt x="1914" y="1915"/>
                  </a:lnTo>
                  <a:lnTo>
                    <a:pt x="1965" y="1860"/>
                  </a:lnTo>
                  <a:lnTo>
                    <a:pt x="2011" y="1803"/>
                  </a:lnTo>
                  <a:lnTo>
                    <a:pt x="2053" y="1743"/>
                  </a:lnTo>
                  <a:lnTo>
                    <a:pt x="2089" y="1681"/>
                  </a:lnTo>
                  <a:lnTo>
                    <a:pt x="2122" y="1616"/>
                  </a:lnTo>
                  <a:lnTo>
                    <a:pt x="2149" y="1550"/>
                  </a:lnTo>
                  <a:lnTo>
                    <a:pt x="2172" y="1481"/>
                  </a:lnTo>
                  <a:lnTo>
                    <a:pt x="2190" y="1410"/>
                  </a:lnTo>
                  <a:lnTo>
                    <a:pt x="2203" y="1339"/>
                  </a:lnTo>
                  <a:lnTo>
                    <a:pt x="2211" y="1267"/>
                  </a:lnTo>
                  <a:lnTo>
                    <a:pt x="2213" y="1192"/>
                  </a:lnTo>
                  <a:lnTo>
                    <a:pt x="2211" y="1118"/>
                  </a:lnTo>
                  <a:lnTo>
                    <a:pt x="2203" y="1045"/>
                  </a:lnTo>
                  <a:lnTo>
                    <a:pt x="2190" y="973"/>
                  </a:lnTo>
                  <a:lnTo>
                    <a:pt x="2172" y="903"/>
                  </a:lnTo>
                  <a:lnTo>
                    <a:pt x="2149" y="835"/>
                  </a:lnTo>
                  <a:lnTo>
                    <a:pt x="2122" y="768"/>
                  </a:lnTo>
                  <a:lnTo>
                    <a:pt x="2089" y="703"/>
                  </a:lnTo>
                  <a:lnTo>
                    <a:pt x="2053" y="641"/>
                  </a:lnTo>
                  <a:lnTo>
                    <a:pt x="2011" y="581"/>
                  </a:lnTo>
                  <a:lnTo>
                    <a:pt x="1965" y="524"/>
                  </a:lnTo>
                  <a:lnTo>
                    <a:pt x="1914" y="470"/>
                  </a:lnTo>
                  <a:lnTo>
                    <a:pt x="1860" y="420"/>
                  </a:lnTo>
                  <a:lnTo>
                    <a:pt x="1803" y="374"/>
                  </a:lnTo>
                  <a:lnTo>
                    <a:pt x="1743" y="332"/>
                  </a:lnTo>
                  <a:lnTo>
                    <a:pt x="1680" y="295"/>
                  </a:lnTo>
                  <a:lnTo>
                    <a:pt x="1616" y="263"/>
                  </a:lnTo>
                  <a:lnTo>
                    <a:pt x="1549" y="235"/>
                  </a:lnTo>
                  <a:lnTo>
                    <a:pt x="1480" y="212"/>
                  </a:lnTo>
                  <a:lnTo>
                    <a:pt x="1410" y="195"/>
                  </a:lnTo>
                  <a:lnTo>
                    <a:pt x="1338" y="182"/>
                  </a:lnTo>
                  <a:lnTo>
                    <a:pt x="1266" y="174"/>
                  </a:lnTo>
                  <a:lnTo>
                    <a:pt x="1191" y="171"/>
                  </a:lnTo>
                  <a:close/>
                  <a:moveTo>
                    <a:pt x="1191" y="0"/>
                  </a:moveTo>
                  <a:lnTo>
                    <a:pt x="1278" y="4"/>
                  </a:lnTo>
                  <a:lnTo>
                    <a:pt x="1362" y="12"/>
                  </a:lnTo>
                  <a:lnTo>
                    <a:pt x="1447" y="28"/>
                  </a:lnTo>
                  <a:lnTo>
                    <a:pt x="1528" y="49"/>
                  </a:lnTo>
                  <a:lnTo>
                    <a:pt x="1609" y="75"/>
                  </a:lnTo>
                  <a:lnTo>
                    <a:pt x="1687" y="107"/>
                  </a:lnTo>
                  <a:lnTo>
                    <a:pt x="1762" y="145"/>
                  </a:lnTo>
                  <a:lnTo>
                    <a:pt x="1835" y="188"/>
                  </a:lnTo>
                  <a:lnTo>
                    <a:pt x="1905" y="237"/>
                  </a:lnTo>
                  <a:lnTo>
                    <a:pt x="1971" y="290"/>
                  </a:lnTo>
                  <a:lnTo>
                    <a:pt x="2035" y="350"/>
                  </a:lnTo>
                  <a:lnTo>
                    <a:pt x="2093" y="412"/>
                  </a:lnTo>
                  <a:lnTo>
                    <a:pt x="2147" y="479"/>
                  </a:lnTo>
                  <a:lnTo>
                    <a:pt x="2195" y="549"/>
                  </a:lnTo>
                  <a:lnTo>
                    <a:pt x="2239" y="622"/>
                  </a:lnTo>
                  <a:lnTo>
                    <a:pt x="2277" y="698"/>
                  </a:lnTo>
                  <a:lnTo>
                    <a:pt x="2310" y="775"/>
                  </a:lnTo>
                  <a:lnTo>
                    <a:pt x="2336" y="855"/>
                  </a:lnTo>
                  <a:lnTo>
                    <a:pt x="2357" y="937"/>
                  </a:lnTo>
                  <a:lnTo>
                    <a:pt x="2372" y="1021"/>
                  </a:lnTo>
                  <a:lnTo>
                    <a:pt x="2381" y="1106"/>
                  </a:lnTo>
                  <a:lnTo>
                    <a:pt x="2385" y="1192"/>
                  </a:lnTo>
                  <a:lnTo>
                    <a:pt x="2381" y="1279"/>
                  </a:lnTo>
                  <a:lnTo>
                    <a:pt x="2372" y="1363"/>
                  </a:lnTo>
                  <a:lnTo>
                    <a:pt x="2357" y="1447"/>
                  </a:lnTo>
                  <a:lnTo>
                    <a:pt x="2336" y="1529"/>
                  </a:lnTo>
                  <a:lnTo>
                    <a:pt x="2310" y="1609"/>
                  </a:lnTo>
                  <a:lnTo>
                    <a:pt x="2277" y="1687"/>
                  </a:lnTo>
                  <a:lnTo>
                    <a:pt x="2239" y="1763"/>
                  </a:lnTo>
                  <a:lnTo>
                    <a:pt x="2195" y="1835"/>
                  </a:lnTo>
                  <a:lnTo>
                    <a:pt x="2147" y="1905"/>
                  </a:lnTo>
                  <a:lnTo>
                    <a:pt x="2093" y="1972"/>
                  </a:lnTo>
                  <a:lnTo>
                    <a:pt x="2035" y="2035"/>
                  </a:lnTo>
                  <a:lnTo>
                    <a:pt x="1971" y="2094"/>
                  </a:lnTo>
                  <a:lnTo>
                    <a:pt x="1905" y="2147"/>
                  </a:lnTo>
                  <a:lnTo>
                    <a:pt x="1835" y="2196"/>
                  </a:lnTo>
                  <a:lnTo>
                    <a:pt x="1762" y="2240"/>
                  </a:lnTo>
                  <a:lnTo>
                    <a:pt x="1687" y="2277"/>
                  </a:lnTo>
                  <a:lnTo>
                    <a:pt x="1609" y="2309"/>
                  </a:lnTo>
                  <a:lnTo>
                    <a:pt x="1528" y="2336"/>
                  </a:lnTo>
                  <a:lnTo>
                    <a:pt x="1447" y="2357"/>
                  </a:lnTo>
                  <a:lnTo>
                    <a:pt x="1362" y="2371"/>
                  </a:lnTo>
                  <a:lnTo>
                    <a:pt x="1278" y="2381"/>
                  </a:lnTo>
                  <a:lnTo>
                    <a:pt x="1191" y="2383"/>
                  </a:lnTo>
                  <a:lnTo>
                    <a:pt x="1105" y="2381"/>
                  </a:lnTo>
                  <a:lnTo>
                    <a:pt x="1019" y="2371"/>
                  </a:lnTo>
                  <a:lnTo>
                    <a:pt x="936" y="2357"/>
                  </a:lnTo>
                  <a:lnTo>
                    <a:pt x="854" y="2336"/>
                  </a:lnTo>
                  <a:lnTo>
                    <a:pt x="774" y="2309"/>
                  </a:lnTo>
                  <a:lnTo>
                    <a:pt x="696" y="2277"/>
                  </a:lnTo>
                  <a:lnTo>
                    <a:pt x="621" y="2240"/>
                  </a:lnTo>
                  <a:lnTo>
                    <a:pt x="548" y="2196"/>
                  </a:lnTo>
                  <a:lnTo>
                    <a:pt x="478" y="2147"/>
                  </a:lnTo>
                  <a:lnTo>
                    <a:pt x="412" y="2094"/>
                  </a:lnTo>
                  <a:lnTo>
                    <a:pt x="348" y="2035"/>
                  </a:lnTo>
                  <a:lnTo>
                    <a:pt x="290" y="1973"/>
                  </a:lnTo>
                  <a:lnTo>
                    <a:pt x="237" y="1908"/>
                  </a:lnTo>
                  <a:lnTo>
                    <a:pt x="190" y="1840"/>
                  </a:lnTo>
                  <a:lnTo>
                    <a:pt x="148" y="1770"/>
                  </a:lnTo>
                  <a:lnTo>
                    <a:pt x="111" y="1696"/>
                  </a:lnTo>
                  <a:lnTo>
                    <a:pt x="79" y="1622"/>
                  </a:lnTo>
                  <a:lnTo>
                    <a:pt x="52" y="1546"/>
                  </a:lnTo>
                  <a:lnTo>
                    <a:pt x="31" y="1469"/>
                  </a:lnTo>
                  <a:lnTo>
                    <a:pt x="16" y="1391"/>
                  </a:lnTo>
                  <a:lnTo>
                    <a:pt x="5" y="1312"/>
                  </a:lnTo>
                  <a:lnTo>
                    <a:pt x="0" y="1231"/>
                  </a:lnTo>
                  <a:lnTo>
                    <a:pt x="0" y="1152"/>
                  </a:lnTo>
                  <a:lnTo>
                    <a:pt x="5" y="1073"/>
                  </a:lnTo>
                  <a:lnTo>
                    <a:pt x="16" y="994"/>
                  </a:lnTo>
                  <a:lnTo>
                    <a:pt x="31" y="915"/>
                  </a:lnTo>
                  <a:lnTo>
                    <a:pt x="52" y="838"/>
                  </a:lnTo>
                  <a:lnTo>
                    <a:pt x="79" y="763"/>
                  </a:lnTo>
                  <a:lnTo>
                    <a:pt x="111" y="688"/>
                  </a:lnTo>
                  <a:lnTo>
                    <a:pt x="148" y="615"/>
                  </a:lnTo>
                  <a:lnTo>
                    <a:pt x="190" y="545"/>
                  </a:lnTo>
                  <a:lnTo>
                    <a:pt x="237" y="477"/>
                  </a:lnTo>
                  <a:lnTo>
                    <a:pt x="290" y="412"/>
                  </a:lnTo>
                  <a:lnTo>
                    <a:pt x="348" y="350"/>
                  </a:lnTo>
                  <a:lnTo>
                    <a:pt x="412" y="290"/>
                  </a:lnTo>
                  <a:lnTo>
                    <a:pt x="478" y="237"/>
                  </a:lnTo>
                  <a:lnTo>
                    <a:pt x="548" y="188"/>
                  </a:lnTo>
                  <a:lnTo>
                    <a:pt x="621" y="145"/>
                  </a:lnTo>
                  <a:lnTo>
                    <a:pt x="696" y="107"/>
                  </a:lnTo>
                  <a:lnTo>
                    <a:pt x="774" y="75"/>
                  </a:lnTo>
                  <a:lnTo>
                    <a:pt x="854" y="49"/>
                  </a:lnTo>
                  <a:lnTo>
                    <a:pt x="936" y="28"/>
                  </a:lnTo>
                  <a:lnTo>
                    <a:pt x="1019" y="12"/>
                  </a:lnTo>
                  <a:lnTo>
                    <a:pt x="1105" y="4"/>
                  </a:lnTo>
                  <a:lnTo>
                    <a:pt x="1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36" name="Freeform 7"/>
            <p:cNvSpPr/>
            <p:nvPr/>
          </p:nvSpPr>
          <p:spPr bwMode="auto">
            <a:xfrm>
              <a:off x="1488" y="7799"/>
              <a:ext cx="38" cy="39"/>
            </a:xfrm>
            <a:custGeom>
              <a:avLst/>
              <a:gdLst>
                <a:gd name="T0" fmla="*/ 212 w 307"/>
                <a:gd name="T1" fmla="*/ 0 h 307"/>
                <a:gd name="T2" fmla="*/ 231 w 307"/>
                <a:gd name="T3" fmla="*/ 0 h 307"/>
                <a:gd name="T4" fmla="*/ 249 w 307"/>
                <a:gd name="T5" fmla="*/ 4 h 307"/>
                <a:gd name="T6" fmla="*/ 267 w 307"/>
                <a:gd name="T7" fmla="*/ 13 h 307"/>
                <a:gd name="T8" fmla="*/ 282 w 307"/>
                <a:gd name="T9" fmla="*/ 25 h 307"/>
                <a:gd name="T10" fmla="*/ 294 w 307"/>
                <a:gd name="T11" fmla="*/ 40 h 307"/>
                <a:gd name="T12" fmla="*/ 302 w 307"/>
                <a:gd name="T13" fmla="*/ 57 h 307"/>
                <a:gd name="T14" fmla="*/ 307 w 307"/>
                <a:gd name="T15" fmla="*/ 75 h 307"/>
                <a:gd name="T16" fmla="*/ 307 w 307"/>
                <a:gd name="T17" fmla="*/ 94 h 307"/>
                <a:gd name="T18" fmla="*/ 302 w 307"/>
                <a:gd name="T19" fmla="*/ 113 h 307"/>
                <a:gd name="T20" fmla="*/ 294 w 307"/>
                <a:gd name="T21" fmla="*/ 129 h 307"/>
                <a:gd name="T22" fmla="*/ 282 w 307"/>
                <a:gd name="T23" fmla="*/ 145 h 307"/>
                <a:gd name="T24" fmla="*/ 146 w 307"/>
                <a:gd name="T25" fmla="*/ 282 h 307"/>
                <a:gd name="T26" fmla="*/ 132 w 307"/>
                <a:gd name="T27" fmla="*/ 293 h 307"/>
                <a:gd name="T28" fmla="*/ 118 w 307"/>
                <a:gd name="T29" fmla="*/ 301 h 307"/>
                <a:gd name="T30" fmla="*/ 101 w 307"/>
                <a:gd name="T31" fmla="*/ 305 h 307"/>
                <a:gd name="T32" fmla="*/ 86 w 307"/>
                <a:gd name="T33" fmla="*/ 307 h 307"/>
                <a:gd name="T34" fmla="*/ 69 w 307"/>
                <a:gd name="T35" fmla="*/ 305 h 307"/>
                <a:gd name="T36" fmla="*/ 53 w 307"/>
                <a:gd name="T37" fmla="*/ 301 h 307"/>
                <a:gd name="T38" fmla="*/ 38 w 307"/>
                <a:gd name="T39" fmla="*/ 293 h 307"/>
                <a:gd name="T40" fmla="*/ 25 w 307"/>
                <a:gd name="T41" fmla="*/ 282 h 307"/>
                <a:gd name="T42" fmla="*/ 13 w 307"/>
                <a:gd name="T43" fmla="*/ 267 h 307"/>
                <a:gd name="T44" fmla="*/ 4 w 307"/>
                <a:gd name="T45" fmla="*/ 249 h 307"/>
                <a:gd name="T46" fmla="*/ 0 w 307"/>
                <a:gd name="T47" fmla="*/ 231 h 307"/>
                <a:gd name="T48" fmla="*/ 0 w 307"/>
                <a:gd name="T49" fmla="*/ 213 h 307"/>
                <a:gd name="T50" fmla="*/ 4 w 307"/>
                <a:gd name="T51" fmla="*/ 194 h 307"/>
                <a:gd name="T52" fmla="*/ 13 w 307"/>
                <a:gd name="T53" fmla="*/ 177 h 307"/>
                <a:gd name="T54" fmla="*/ 25 w 307"/>
                <a:gd name="T55" fmla="*/ 161 h 307"/>
                <a:gd name="T56" fmla="*/ 161 w 307"/>
                <a:gd name="T57" fmla="*/ 25 h 307"/>
                <a:gd name="T58" fmla="*/ 177 w 307"/>
                <a:gd name="T59" fmla="*/ 13 h 307"/>
                <a:gd name="T60" fmla="*/ 194 w 307"/>
                <a:gd name="T61" fmla="*/ 4 h 307"/>
                <a:gd name="T62" fmla="*/ 212 w 307"/>
                <a:gd name="T6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7" h="307">
                  <a:moveTo>
                    <a:pt x="212" y="0"/>
                  </a:moveTo>
                  <a:lnTo>
                    <a:pt x="231" y="0"/>
                  </a:lnTo>
                  <a:lnTo>
                    <a:pt x="249" y="4"/>
                  </a:lnTo>
                  <a:lnTo>
                    <a:pt x="267" y="13"/>
                  </a:lnTo>
                  <a:lnTo>
                    <a:pt x="282" y="25"/>
                  </a:lnTo>
                  <a:lnTo>
                    <a:pt x="294" y="40"/>
                  </a:lnTo>
                  <a:lnTo>
                    <a:pt x="302" y="57"/>
                  </a:lnTo>
                  <a:lnTo>
                    <a:pt x="307" y="75"/>
                  </a:lnTo>
                  <a:lnTo>
                    <a:pt x="307" y="94"/>
                  </a:lnTo>
                  <a:lnTo>
                    <a:pt x="302" y="113"/>
                  </a:lnTo>
                  <a:lnTo>
                    <a:pt x="294" y="129"/>
                  </a:lnTo>
                  <a:lnTo>
                    <a:pt x="282" y="145"/>
                  </a:lnTo>
                  <a:lnTo>
                    <a:pt x="146" y="282"/>
                  </a:lnTo>
                  <a:lnTo>
                    <a:pt x="132" y="293"/>
                  </a:lnTo>
                  <a:lnTo>
                    <a:pt x="118" y="301"/>
                  </a:lnTo>
                  <a:lnTo>
                    <a:pt x="101" y="305"/>
                  </a:lnTo>
                  <a:lnTo>
                    <a:pt x="86" y="307"/>
                  </a:lnTo>
                  <a:lnTo>
                    <a:pt x="69" y="305"/>
                  </a:lnTo>
                  <a:lnTo>
                    <a:pt x="53" y="301"/>
                  </a:lnTo>
                  <a:lnTo>
                    <a:pt x="38" y="293"/>
                  </a:lnTo>
                  <a:lnTo>
                    <a:pt x="25" y="282"/>
                  </a:lnTo>
                  <a:lnTo>
                    <a:pt x="13" y="267"/>
                  </a:lnTo>
                  <a:lnTo>
                    <a:pt x="4" y="249"/>
                  </a:lnTo>
                  <a:lnTo>
                    <a:pt x="0" y="231"/>
                  </a:lnTo>
                  <a:lnTo>
                    <a:pt x="0" y="213"/>
                  </a:lnTo>
                  <a:lnTo>
                    <a:pt x="4" y="194"/>
                  </a:lnTo>
                  <a:lnTo>
                    <a:pt x="13" y="177"/>
                  </a:lnTo>
                  <a:lnTo>
                    <a:pt x="25" y="161"/>
                  </a:lnTo>
                  <a:lnTo>
                    <a:pt x="161" y="25"/>
                  </a:lnTo>
                  <a:lnTo>
                    <a:pt x="177" y="13"/>
                  </a:lnTo>
                  <a:lnTo>
                    <a:pt x="194" y="4"/>
                  </a:lnTo>
                  <a:lnTo>
                    <a:pt x="2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1320" y="7810"/>
              <a:ext cx="195" cy="196"/>
            </a:xfrm>
            <a:custGeom>
              <a:avLst/>
              <a:gdLst>
                <a:gd name="T0" fmla="*/ 1087 w 1564"/>
                <a:gd name="T1" fmla="*/ 174 h 1563"/>
                <a:gd name="T2" fmla="*/ 1019 w 1564"/>
                <a:gd name="T3" fmla="*/ 191 h 1563"/>
                <a:gd name="T4" fmla="*/ 957 w 1564"/>
                <a:gd name="T5" fmla="*/ 228 h 1563"/>
                <a:gd name="T6" fmla="*/ 250 w 1564"/>
                <a:gd name="T7" fmla="*/ 931 h 1563"/>
                <a:gd name="T8" fmla="*/ 208 w 1564"/>
                <a:gd name="T9" fmla="*/ 987 h 1563"/>
                <a:gd name="T10" fmla="*/ 180 w 1564"/>
                <a:gd name="T11" fmla="*/ 1051 h 1563"/>
                <a:gd name="T12" fmla="*/ 171 w 1564"/>
                <a:gd name="T13" fmla="*/ 1122 h 1563"/>
                <a:gd name="T14" fmla="*/ 180 w 1564"/>
                <a:gd name="T15" fmla="*/ 1192 h 1563"/>
                <a:gd name="T16" fmla="*/ 208 w 1564"/>
                <a:gd name="T17" fmla="*/ 1257 h 1563"/>
                <a:gd name="T18" fmla="*/ 250 w 1564"/>
                <a:gd name="T19" fmla="*/ 1314 h 1563"/>
                <a:gd name="T20" fmla="*/ 307 w 1564"/>
                <a:gd name="T21" fmla="*/ 1357 h 1563"/>
                <a:gd name="T22" fmla="*/ 371 w 1564"/>
                <a:gd name="T23" fmla="*/ 1384 h 1563"/>
                <a:gd name="T24" fmla="*/ 442 w 1564"/>
                <a:gd name="T25" fmla="*/ 1393 h 1563"/>
                <a:gd name="T26" fmla="*/ 513 w 1564"/>
                <a:gd name="T27" fmla="*/ 1384 h 1563"/>
                <a:gd name="T28" fmla="*/ 578 w 1564"/>
                <a:gd name="T29" fmla="*/ 1357 h 1563"/>
                <a:gd name="T30" fmla="*/ 634 w 1564"/>
                <a:gd name="T31" fmla="*/ 1314 h 1563"/>
                <a:gd name="T32" fmla="*/ 1340 w 1564"/>
                <a:gd name="T33" fmla="*/ 603 h 1563"/>
                <a:gd name="T34" fmla="*/ 1377 w 1564"/>
                <a:gd name="T35" fmla="*/ 535 h 1563"/>
                <a:gd name="T36" fmla="*/ 1392 w 1564"/>
                <a:gd name="T37" fmla="*/ 462 h 1563"/>
                <a:gd name="T38" fmla="*/ 1387 w 1564"/>
                <a:gd name="T39" fmla="*/ 386 h 1563"/>
                <a:gd name="T40" fmla="*/ 1361 w 1564"/>
                <a:gd name="T41" fmla="*/ 314 h 1563"/>
                <a:gd name="T42" fmla="*/ 1313 w 1564"/>
                <a:gd name="T43" fmla="*/ 251 h 1563"/>
                <a:gd name="T44" fmla="*/ 1257 w 1564"/>
                <a:gd name="T45" fmla="*/ 208 h 1563"/>
                <a:gd name="T46" fmla="*/ 1192 w 1564"/>
                <a:gd name="T47" fmla="*/ 180 h 1563"/>
                <a:gd name="T48" fmla="*/ 1122 w 1564"/>
                <a:gd name="T49" fmla="*/ 172 h 1563"/>
                <a:gd name="T50" fmla="*/ 1173 w 1564"/>
                <a:gd name="T51" fmla="*/ 4 h 1563"/>
                <a:gd name="T52" fmla="*/ 1268 w 1564"/>
                <a:gd name="T53" fmla="*/ 26 h 1563"/>
                <a:gd name="T54" fmla="*/ 1357 w 1564"/>
                <a:gd name="T55" fmla="*/ 68 h 1563"/>
                <a:gd name="T56" fmla="*/ 1434 w 1564"/>
                <a:gd name="T57" fmla="*/ 130 h 1563"/>
                <a:gd name="T58" fmla="*/ 1498 w 1564"/>
                <a:gd name="T59" fmla="*/ 210 h 1563"/>
                <a:gd name="T60" fmla="*/ 1540 w 1564"/>
                <a:gd name="T61" fmla="*/ 299 h 1563"/>
                <a:gd name="T62" fmla="*/ 1561 w 1564"/>
                <a:gd name="T63" fmla="*/ 395 h 1563"/>
                <a:gd name="T64" fmla="*/ 1561 w 1564"/>
                <a:gd name="T65" fmla="*/ 491 h 1563"/>
                <a:gd name="T66" fmla="*/ 1540 w 1564"/>
                <a:gd name="T67" fmla="*/ 586 h 1563"/>
                <a:gd name="T68" fmla="*/ 1498 w 1564"/>
                <a:gd name="T69" fmla="*/ 675 h 1563"/>
                <a:gd name="T70" fmla="*/ 1434 w 1564"/>
                <a:gd name="T71" fmla="*/ 755 h 1563"/>
                <a:gd name="T72" fmla="*/ 718 w 1564"/>
                <a:gd name="T73" fmla="*/ 1468 h 1563"/>
                <a:gd name="T74" fmla="*/ 634 w 1564"/>
                <a:gd name="T75" fmla="*/ 1520 h 1563"/>
                <a:gd name="T76" fmla="*/ 541 w 1564"/>
                <a:gd name="T77" fmla="*/ 1552 h 1563"/>
                <a:gd name="T78" fmla="*/ 442 w 1564"/>
                <a:gd name="T79" fmla="*/ 1563 h 1563"/>
                <a:gd name="T80" fmla="*/ 343 w 1564"/>
                <a:gd name="T81" fmla="*/ 1552 h 1563"/>
                <a:gd name="T82" fmla="*/ 250 w 1564"/>
                <a:gd name="T83" fmla="*/ 1520 h 1563"/>
                <a:gd name="T84" fmla="*/ 167 w 1564"/>
                <a:gd name="T85" fmla="*/ 1468 h 1563"/>
                <a:gd name="T86" fmla="*/ 97 w 1564"/>
                <a:gd name="T87" fmla="*/ 1396 h 1563"/>
                <a:gd name="T88" fmla="*/ 44 w 1564"/>
                <a:gd name="T89" fmla="*/ 1313 h 1563"/>
                <a:gd name="T90" fmla="*/ 11 w 1564"/>
                <a:gd name="T91" fmla="*/ 1220 h 1563"/>
                <a:gd name="T92" fmla="*/ 0 w 1564"/>
                <a:gd name="T93" fmla="*/ 1122 h 1563"/>
                <a:gd name="T94" fmla="*/ 11 w 1564"/>
                <a:gd name="T95" fmla="*/ 1023 h 1563"/>
                <a:gd name="T96" fmla="*/ 44 w 1564"/>
                <a:gd name="T97" fmla="*/ 931 h 1563"/>
                <a:gd name="T98" fmla="*/ 97 w 1564"/>
                <a:gd name="T99" fmla="*/ 847 h 1563"/>
                <a:gd name="T100" fmla="*/ 810 w 1564"/>
                <a:gd name="T101" fmla="*/ 130 h 1563"/>
                <a:gd name="T102" fmla="*/ 888 w 1564"/>
                <a:gd name="T103" fmla="*/ 68 h 1563"/>
                <a:gd name="T104" fmla="*/ 976 w 1564"/>
                <a:gd name="T105" fmla="*/ 26 h 1563"/>
                <a:gd name="T106" fmla="*/ 1071 w 1564"/>
                <a:gd name="T107" fmla="*/ 4 h 1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64" h="1563">
                  <a:moveTo>
                    <a:pt x="1122" y="172"/>
                  </a:moveTo>
                  <a:lnTo>
                    <a:pt x="1087" y="174"/>
                  </a:lnTo>
                  <a:lnTo>
                    <a:pt x="1052" y="180"/>
                  </a:lnTo>
                  <a:lnTo>
                    <a:pt x="1019" y="191"/>
                  </a:lnTo>
                  <a:lnTo>
                    <a:pt x="987" y="208"/>
                  </a:lnTo>
                  <a:lnTo>
                    <a:pt x="957" y="228"/>
                  </a:lnTo>
                  <a:lnTo>
                    <a:pt x="931" y="251"/>
                  </a:lnTo>
                  <a:lnTo>
                    <a:pt x="250" y="931"/>
                  </a:lnTo>
                  <a:lnTo>
                    <a:pt x="226" y="957"/>
                  </a:lnTo>
                  <a:lnTo>
                    <a:pt x="208" y="987"/>
                  </a:lnTo>
                  <a:lnTo>
                    <a:pt x="191" y="1018"/>
                  </a:lnTo>
                  <a:lnTo>
                    <a:pt x="180" y="1051"/>
                  </a:lnTo>
                  <a:lnTo>
                    <a:pt x="174" y="1086"/>
                  </a:lnTo>
                  <a:lnTo>
                    <a:pt x="171" y="1122"/>
                  </a:lnTo>
                  <a:lnTo>
                    <a:pt x="174" y="1158"/>
                  </a:lnTo>
                  <a:lnTo>
                    <a:pt x="180" y="1192"/>
                  </a:lnTo>
                  <a:lnTo>
                    <a:pt x="191" y="1226"/>
                  </a:lnTo>
                  <a:lnTo>
                    <a:pt x="208" y="1257"/>
                  </a:lnTo>
                  <a:lnTo>
                    <a:pt x="226" y="1286"/>
                  </a:lnTo>
                  <a:lnTo>
                    <a:pt x="250" y="1314"/>
                  </a:lnTo>
                  <a:lnTo>
                    <a:pt x="278" y="1337"/>
                  </a:lnTo>
                  <a:lnTo>
                    <a:pt x="307" y="1357"/>
                  </a:lnTo>
                  <a:lnTo>
                    <a:pt x="338" y="1372"/>
                  </a:lnTo>
                  <a:lnTo>
                    <a:pt x="371" y="1384"/>
                  </a:lnTo>
                  <a:lnTo>
                    <a:pt x="407" y="1391"/>
                  </a:lnTo>
                  <a:lnTo>
                    <a:pt x="442" y="1393"/>
                  </a:lnTo>
                  <a:lnTo>
                    <a:pt x="478" y="1391"/>
                  </a:lnTo>
                  <a:lnTo>
                    <a:pt x="513" y="1384"/>
                  </a:lnTo>
                  <a:lnTo>
                    <a:pt x="546" y="1372"/>
                  </a:lnTo>
                  <a:lnTo>
                    <a:pt x="578" y="1357"/>
                  </a:lnTo>
                  <a:lnTo>
                    <a:pt x="607" y="1337"/>
                  </a:lnTo>
                  <a:lnTo>
                    <a:pt x="634" y="1314"/>
                  </a:lnTo>
                  <a:lnTo>
                    <a:pt x="1314" y="634"/>
                  </a:lnTo>
                  <a:lnTo>
                    <a:pt x="1340" y="603"/>
                  </a:lnTo>
                  <a:lnTo>
                    <a:pt x="1362" y="570"/>
                  </a:lnTo>
                  <a:lnTo>
                    <a:pt x="1377" y="535"/>
                  </a:lnTo>
                  <a:lnTo>
                    <a:pt x="1387" y="499"/>
                  </a:lnTo>
                  <a:lnTo>
                    <a:pt x="1392" y="462"/>
                  </a:lnTo>
                  <a:lnTo>
                    <a:pt x="1392" y="423"/>
                  </a:lnTo>
                  <a:lnTo>
                    <a:pt x="1387" y="386"/>
                  </a:lnTo>
                  <a:lnTo>
                    <a:pt x="1377" y="350"/>
                  </a:lnTo>
                  <a:lnTo>
                    <a:pt x="1361" y="314"/>
                  </a:lnTo>
                  <a:lnTo>
                    <a:pt x="1340" y="281"/>
                  </a:lnTo>
                  <a:lnTo>
                    <a:pt x="1313" y="251"/>
                  </a:lnTo>
                  <a:lnTo>
                    <a:pt x="1287" y="228"/>
                  </a:lnTo>
                  <a:lnTo>
                    <a:pt x="1257" y="208"/>
                  </a:lnTo>
                  <a:lnTo>
                    <a:pt x="1226" y="191"/>
                  </a:lnTo>
                  <a:lnTo>
                    <a:pt x="1192" y="180"/>
                  </a:lnTo>
                  <a:lnTo>
                    <a:pt x="1158" y="174"/>
                  </a:lnTo>
                  <a:lnTo>
                    <a:pt x="1122" y="172"/>
                  </a:lnTo>
                  <a:close/>
                  <a:moveTo>
                    <a:pt x="1122" y="0"/>
                  </a:moveTo>
                  <a:lnTo>
                    <a:pt x="1173" y="4"/>
                  </a:lnTo>
                  <a:lnTo>
                    <a:pt x="1221" y="12"/>
                  </a:lnTo>
                  <a:lnTo>
                    <a:pt x="1268" y="26"/>
                  </a:lnTo>
                  <a:lnTo>
                    <a:pt x="1313" y="44"/>
                  </a:lnTo>
                  <a:lnTo>
                    <a:pt x="1357" y="68"/>
                  </a:lnTo>
                  <a:lnTo>
                    <a:pt x="1397" y="97"/>
                  </a:lnTo>
                  <a:lnTo>
                    <a:pt x="1434" y="130"/>
                  </a:lnTo>
                  <a:lnTo>
                    <a:pt x="1469" y="168"/>
                  </a:lnTo>
                  <a:lnTo>
                    <a:pt x="1498" y="210"/>
                  </a:lnTo>
                  <a:lnTo>
                    <a:pt x="1522" y="254"/>
                  </a:lnTo>
                  <a:lnTo>
                    <a:pt x="1540" y="299"/>
                  </a:lnTo>
                  <a:lnTo>
                    <a:pt x="1553" y="346"/>
                  </a:lnTo>
                  <a:lnTo>
                    <a:pt x="1561" y="395"/>
                  </a:lnTo>
                  <a:lnTo>
                    <a:pt x="1564" y="443"/>
                  </a:lnTo>
                  <a:lnTo>
                    <a:pt x="1561" y="491"/>
                  </a:lnTo>
                  <a:lnTo>
                    <a:pt x="1553" y="538"/>
                  </a:lnTo>
                  <a:lnTo>
                    <a:pt x="1540" y="586"/>
                  </a:lnTo>
                  <a:lnTo>
                    <a:pt x="1522" y="631"/>
                  </a:lnTo>
                  <a:lnTo>
                    <a:pt x="1498" y="675"/>
                  </a:lnTo>
                  <a:lnTo>
                    <a:pt x="1469" y="716"/>
                  </a:lnTo>
                  <a:lnTo>
                    <a:pt x="1434" y="755"/>
                  </a:lnTo>
                  <a:lnTo>
                    <a:pt x="755" y="1435"/>
                  </a:lnTo>
                  <a:lnTo>
                    <a:pt x="718" y="1468"/>
                  </a:lnTo>
                  <a:lnTo>
                    <a:pt x="677" y="1496"/>
                  </a:lnTo>
                  <a:lnTo>
                    <a:pt x="634" y="1520"/>
                  </a:lnTo>
                  <a:lnTo>
                    <a:pt x="589" y="1539"/>
                  </a:lnTo>
                  <a:lnTo>
                    <a:pt x="541" y="1552"/>
                  </a:lnTo>
                  <a:lnTo>
                    <a:pt x="492" y="1561"/>
                  </a:lnTo>
                  <a:lnTo>
                    <a:pt x="442" y="1563"/>
                  </a:lnTo>
                  <a:lnTo>
                    <a:pt x="392" y="1561"/>
                  </a:lnTo>
                  <a:lnTo>
                    <a:pt x="343" y="1552"/>
                  </a:lnTo>
                  <a:lnTo>
                    <a:pt x="296" y="1539"/>
                  </a:lnTo>
                  <a:lnTo>
                    <a:pt x="250" y="1520"/>
                  </a:lnTo>
                  <a:lnTo>
                    <a:pt x="208" y="1496"/>
                  </a:lnTo>
                  <a:lnTo>
                    <a:pt x="167" y="1468"/>
                  </a:lnTo>
                  <a:lnTo>
                    <a:pt x="130" y="1435"/>
                  </a:lnTo>
                  <a:lnTo>
                    <a:pt x="97" y="1396"/>
                  </a:lnTo>
                  <a:lnTo>
                    <a:pt x="68" y="1357"/>
                  </a:lnTo>
                  <a:lnTo>
                    <a:pt x="44" y="1313"/>
                  </a:lnTo>
                  <a:lnTo>
                    <a:pt x="25" y="1268"/>
                  </a:lnTo>
                  <a:lnTo>
                    <a:pt x="11" y="1220"/>
                  </a:lnTo>
                  <a:lnTo>
                    <a:pt x="3" y="1172"/>
                  </a:lnTo>
                  <a:lnTo>
                    <a:pt x="0" y="1122"/>
                  </a:lnTo>
                  <a:lnTo>
                    <a:pt x="3" y="1072"/>
                  </a:lnTo>
                  <a:lnTo>
                    <a:pt x="11" y="1023"/>
                  </a:lnTo>
                  <a:lnTo>
                    <a:pt x="25" y="976"/>
                  </a:lnTo>
                  <a:lnTo>
                    <a:pt x="44" y="931"/>
                  </a:lnTo>
                  <a:lnTo>
                    <a:pt x="68" y="888"/>
                  </a:lnTo>
                  <a:lnTo>
                    <a:pt x="97" y="847"/>
                  </a:lnTo>
                  <a:lnTo>
                    <a:pt x="130" y="810"/>
                  </a:lnTo>
                  <a:lnTo>
                    <a:pt x="810" y="130"/>
                  </a:lnTo>
                  <a:lnTo>
                    <a:pt x="847" y="97"/>
                  </a:lnTo>
                  <a:lnTo>
                    <a:pt x="888" y="68"/>
                  </a:lnTo>
                  <a:lnTo>
                    <a:pt x="931" y="44"/>
                  </a:lnTo>
                  <a:lnTo>
                    <a:pt x="976" y="26"/>
                  </a:lnTo>
                  <a:lnTo>
                    <a:pt x="1023" y="12"/>
                  </a:lnTo>
                  <a:lnTo>
                    <a:pt x="1071" y="4"/>
                  </a:lnTo>
                  <a:lnTo>
                    <a:pt x="11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38" name="Freeform 9"/>
            <p:cNvSpPr>
              <a:spLocks noEditPoints="1"/>
            </p:cNvSpPr>
            <p:nvPr/>
          </p:nvSpPr>
          <p:spPr bwMode="auto">
            <a:xfrm>
              <a:off x="1525" y="7614"/>
              <a:ext cx="187" cy="187"/>
            </a:xfrm>
            <a:custGeom>
              <a:avLst/>
              <a:gdLst>
                <a:gd name="T0" fmla="*/ 636 w 1498"/>
                <a:gd name="T1" fmla="*/ 182 h 1500"/>
                <a:gd name="T2" fmla="*/ 476 w 1498"/>
                <a:gd name="T3" fmla="*/ 239 h 1500"/>
                <a:gd name="T4" fmla="*/ 339 w 1498"/>
                <a:gd name="T5" fmla="*/ 340 h 1500"/>
                <a:gd name="T6" fmla="*/ 236 w 1498"/>
                <a:gd name="T7" fmla="*/ 481 h 1500"/>
                <a:gd name="T8" fmla="*/ 181 w 1498"/>
                <a:gd name="T9" fmla="*/ 639 h 1500"/>
                <a:gd name="T10" fmla="*/ 173 w 1498"/>
                <a:gd name="T11" fmla="*/ 806 h 1500"/>
                <a:gd name="T12" fmla="*/ 213 w 1498"/>
                <a:gd name="T13" fmla="*/ 968 h 1500"/>
                <a:gd name="T14" fmla="*/ 299 w 1498"/>
                <a:gd name="T15" fmla="*/ 1116 h 1500"/>
                <a:gd name="T16" fmla="*/ 428 w 1498"/>
                <a:gd name="T17" fmla="*/ 1232 h 1500"/>
                <a:gd name="T18" fmla="*/ 581 w 1498"/>
                <a:gd name="T19" fmla="*/ 1305 h 1500"/>
                <a:gd name="T20" fmla="*/ 749 w 1498"/>
                <a:gd name="T21" fmla="*/ 1330 h 1500"/>
                <a:gd name="T22" fmla="*/ 918 w 1498"/>
                <a:gd name="T23" fmla="*/ 1305 h 1500"/>
                <a:gd name="T24" fmla="*/ 1071 w 1498"/>
                <a:gd name="T25" fmla="*/ 1232 h 1500"/>
                <a:gd name="T26" fmla="*/ 1200 w 1498"/>
                <a:gd name="T27" fmla="*/ 1116 h 1500"/>
                <a:gd name="T28" fmla="*/ 1286 w 1498"/>
                <a:gd name="T29" fmla="*/ 968 h 1500"/>
                <a:gd name="T30" fmla="*/ 1326 w 1498"/>
                <a:gd name="T31" fmla="*/ 806 h 1500"/>
                <a:gd name="T32" fmla="*/ 1318 w 1498"/>
                <a:gd name="T33" fmla="*/ 639 h 1500"/>
                <a:gd name="T34" fmla="*/ 1262 w 1498"/>
                <a:gd name="T35" fmla="*/ 481 h 1500"/>
                <a:gd name="T36" fmla="*/ 1159 w 1498"/>
                <a:gd name="T37" fmla="*/ 340 h 1500"/>
                <a:gd name="T38" fmla="*/ 1023 w 1498"/>
                <a:gd name="T39" fmla="*/ 239 h 1500"/>
                <a:gd name="T40" fmla="*/ 863 w 1498"/>
                <a:gd name="T41" fmla="*/ 182 h 1500"/>
                <a:gd name="T42" fmla="*/ 749 w 1498"/>
                <a:gd name="T43" fmla="*/ 0 h 1500"/>
                <a:gd name="T44" fmla="*/ 945 w 1498"/>
                <a:gd name="T45" fmla="*/ 26 h 1500"/>
                <a:gd name="T46" fmla="*/ 1124 w 1498"/>
                <a:gd name="T47" fmla="*/ 100 h 1500"/>
                <a:gd name="T48" fmla="*/ 1280 w 1498"/>
                <a:gd name="T49" fmla="*/ 221 h 1500"/>
                <a:gd name="T50" fmla="*/ 1396 w 1498"/>
                <a:gd name="T51" fmla="*/ 371 h 1500"/>
                <a:gd name="T52" fmla="*/ 1470 w 1498"/>
                <a:gd name="T53" fmla="*/ 540 h 1500"/>
                <a:gd name="T54" fmla="*/ 1498 w 1498"/>
                <a:gd name="T55" fmla="*/ 720 h 1500"/>
                <a:gd name="T56" fmla="*/ 1484 w 1498"/>
                <a:gd name="T57" fmla="*/ 900 h 1500"/>
                <a:gd name="T58" fmla="*/ 1426 w 1498"/>
                <a:gd name="T59" fmla="*/ 1075 h 1500"/>
                <a:gd name="T60" fmla="*/ 1324 w 1498"/>
                <a:gd name="T61" fmla="*/ 1233 h 1500"/>
                <a:gd name="T62" fmla="*/ 1179 w 1498"/>
                <a:gd name="T63" fmla="*/ 1365 h 1500"/>
                <a:gd name="T64" fmla="*/ 1006 w 1498"/>
                <a:gd name="T65" fmla="*/ 1455 h 1500"/>
                <a:gd name="T66" fmla="*/ 816 w 1498"/>
                <a:gd name="T67" fmla="*/ 1497 h 1500"/>
                <a:gd name="T68" fmla="*/ 618 w 1498"/>
                <a:gd name="T69" fmla="*/ 1489 h 1500"/>
                <a:gd name="T70" fmla="*/ 432 w 1498"/>
                <a:gd name="T71" fmla="*/ 1430 h 1500"/>
                <a:gd name="T72" fmla="*/ 268 w 1498"/>
                <a:gd name="T73" fmla="*/ 1325 h 1500"/>
                <a:gd name="T74" fmla="*/ 136 w 1498"/>
                <a:gd name="T75" fmla="*/ 1183 h 1500"/>
                <a:gd name="T76" fmla="*/ 49 w 1498"/>
                <a:gd name="T77" fmla="*/ 1018 h 1500"/>
                <a:gd name="T78" fmla="*/ 5 w 1498"/>
                <a:gd name="T79" fmla="*/ 841 h 1500"/>
                <a:gd name="T80" fmla="*/ 5 w 1498"/>
                <a:gd name="T81" fmla="*/ 660 h 1500"/>
                <a:gd name="T82" fmla="*/ 49 w 1498"/>
                <a:gd name="T83" fmla="*/ 482 h 1500"/>
                <a:gd name="T84" fmla="*/ 136 w 1498"/>
                <a:gd name="T85" fmla="*/ 318 h 1500"/>
                <a:gd name="T86" fmla="*/ 268 w 1498"/>
                <a:gd name="T87" fmla="*/ 176 h 1500"/>
                <a:gd name="T88" fmla="*/ 432 w 1498"/>
                <a:gd name="T89" fmla="*/ 70 h 1500"/>
                <a:gd name="T90" fmla="*/ 618 w 1498"/>
                <a:gd name="T91" fmla="*/ 12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98" h="1500">
                  <a:moveTo>
                    <a:pt x="749" y="171"/>
                  </a:moveTo>
                  <a:lnTo>
                    <a:pt x="692" y="173"/>
                  </a:lnTo>
                  <a:lnTo>
                    <a:pt x="636" y="182"/>
                  </a:lnTo>
                  <a:lnTo>
                    <a:pt x="581" y="195"/>
                  </a:lnTo>
                  <a:lnTo>
                    <a:pt x="527" y="215"/>
                  </a:lnTo>
                  <a:lnTo>
                    <a:pt x="476" y="239"/>
                  </a:lnTo>
                  <a:lnTo>
                    <a:pt x="428" y="268"/>
                  </a:lnTo>
                  <a:lnTo>
                    <a:pt x="382" y="302"/>
                  </a:lnTo>
                  <a:lnTo>
                    <a:pt x="339" y="340"/>
                  </a:lnTo>
                  <a:lnTo>
                    <a:pt x="299" y="384"/>
                  </a:lnTo>
                  <a:lnTo>
                    <a:pt x="265" y="431"/>
                  </a:lnTo>
                  <a:lnTo>
                    <a:pt x="236" y="481"/>
                  </a:lnTo>
                  <a:lnTo>
                    <a:pt x="213" y="532"/>
                  </a:lnTo>
                  <a:lnTo>
                    <a:pt x="194" y="585"/>
                  </a:lnTo>
                  <a:lnTo>
                    <a:pt x="181" y="639"/>
                  </a:lnTo>
                  <a:lnTo>
                    <a:pt x="173" y="695"/>
                  </a:lnTo>
                  <a:lnTo>
                    <a:pt x="170" y="750"/>
                  </a:lnTo>
                  <a:lnTo>
                    <a:pt x="173" y="806"/>
                  </a:lnTo>
                  <a:lnTo>
                    <a:pt x="181" y="861"/>
                  </a:lnTo>
                  <a:lnTo>
                    <a:pt x="194" y="915"/>
                  </a:lnTo>
                  <a:lnTo>
                    <a:pt x="213" y="968"/>
                  </a:lnTo>
                  <a:lnTo>
                    <a:pt x="236" y="1020"/>
                  </a:lnTo>
                  <a:lnTo>
                    <a:pt x="265" y="1068"/>
                  </a:lnTo>
                  <a:lnTo>
                    <a:pt x="299" y="1116"/>
                  </a:lnTo>
                  <a:lnTo>
                    <a:pt x="339" y="1160"/>
                  </a:lnTo>
                  <a:lnTo>
                    <a:pt x="382" y="1198"/>
                  </a:lnTo>
                  <a:lnTo>
                    <a:pt x="428" y="1232"/>
                  </a:lnTo>
                  <a:lnTo>
                    <a:pt x="476" y="1262"/>
                  </a:lnTo>
                  <a:lnTo>
                    <a:pt x="527" y="1286"/>
                  </a:lnTo>
                  <a:lnTo>
                    <a:pt x="581" y="1305"/>
                  </a:lnTo>
                  <a:lnTo>
                    <a:pt x="636" y="1319"/>
                  </a:lnTo>
                  <a:lnTo>
                    <a:pt x="692" y="1326"/>
                  </a:lnTo>
                  <a:lnTo>
                    <a:pt x="749" y="1330"/>
                  </a:lnTo>
                  <a:lnTo>
                    <a:pt x="807" y="1326"/>
                  </a:lnTo>
                  <a:lnTo>
                    <a:pt x="863" y="1319"/>
                  </a:lnTo>
                  <a:lnTo>
                    <a:pt x="918" y="1305"/>
                  </a:lnTo>
                  <a:lnTo>
                    <a:pt x="971" y="1286"/>
                  </a:lnTo>
                  <a:lnTo>
                    <a:pt x="1023" y="1262"/>
                  </a:lnTo>
                  <a:lnTo>
                    <a:pt x="1071" y="1232"/>
                  </a:lnTo>
                  <a:lnTo>
                    <a:pt x="1117" y="1198"/>
                  </a:lnTo>
                  <a:lnTo>
                    <a:pt x="1159" y="1160"/>
                  </a:lnTo>
                  <a:lnTo>
                    <a:pt x="1200" y="1116"/>
                  </a:lnTo>
                  <a:lnTo>
                    <a:pt x="1234" y="1068"/>
                  </a:lnTo>
                  <a:lnTo>
                    <a:pt x="1262" y="1020"/>
                  </a:lnTo>
                  <a:lnTo>
                    <a:pt x="1286" y="968"/>
                  </a:lnTo>
                  <a:lnTo>
                    <a:pt x="1305" y="915"/>
                  </a:lnTo>
                  <a:lnTo>
                    <a:pt x="1318" y="861"/>
                  </a:lnTo>
                  <a:lnTo>
                    <a:pt x="1326" y="806"/>
                  </a:lnTo>
                  <a:lnTo>
                    <a:pt x="1329" y="750"/>
                  </a:lnTo>
                  <a:lnTo>
                    <a:pt x="1326" y="695"/>
                  </a:lnTo>
                  <a:lnTo>
                    <a:pt x="1318" y="639"/>
                  </a:lnTo>
                  <a:lnTo>
                    <a:pt x="1305" y="585"/>
                  </a:lnTo>
                  <a:lnTo>
                    <a:pt x="1286" y="532"/>
                  </a:lnTo>
                  <a:lnTo>
                    <a:pt x="1262" y="481"/>
                  </a:lnTo>
                  <a:lnTo>
                    <a:pt x="1234" y="431"/>
                  </a:lnTo>
                  <a:lnTo>
                    <a:pt x="1200" y="384"/>
                  </a:lnTo>
                  <a:lnTo>
                    <a:pt x="1159" y="340"/>
                  </a:lnTo>
                  <a:lnTo>
                    <a:pt x="1117" y="302"/>
                  </a:lnTo>
                  <a:lnTo>
                    <a:pt x="1071" y="268"/>
                  </a:lnTo>
                  <a:lnTo>
                    <a:pt x="1023" y="239"/>
                  </a:lnTo>
                  <a:lnTo>
                    <a:pt x="971" y="215"/>
                  </a:lnTo>
                  <a:lnTo>
                    <a:pt x="918" y="195"/>
                  </a:lnTo>
                  <a:lnTo>
                    <a:pt x="863" y="182"/>
                  </a:lnTo>
                  <a:lnTo>
                    <a:pt x="807" y="173"/>
                  </a:lnTo>
                  <a:lnTo>
                    <a:pt x="749" y="171"/>
                  </a:lnTo>
                  <a:close/>
                  <a:moveTo>
                    <a:pt x="749" y="0"/>
                  </a:moveTo>
                  <a:lnTo>
                    <a:pt x="816" y="3"/>
                  </a:lnTo>
                  <a:lnTo>
                    <a:pt x="881" y="12"/>
                  </a:lnTo>
                  <a:lnTo>
                    <a:pt x="945" y="26"/>
                  </a:lnTo>
                  <a:lnTo>
                    <a:pt x="1006" y="45"/>
                  </a:lnTo>
                  <a:lnTo>
                    <a:pt x="1067" y="70"/>
                  </a:lnTo>
                  <a:lnTo>
                    <a:pt x="1124" y="100"/>
                  </a:lnTo>
                  <a:lnTo>
                    <a:pt x="1179" y="135"/>
                  </a:lnTo>
                  <a:lnTo>
                    <a:pt x="1231" y="176"/>
                  </a:lnTo>
                  <a:lnTo>
                    <a:pt x="1280" y="221"/>
                  </a:lnTo>
                  <a:lnTo>
                    <a:pt x="1324" y="268"/>
                  </a:lnTo>
                  <a:lnTo>
                    <a:pt x="1362" y="318"/>
                  </a:lnTo>
                  <a:lnTo>
                    <a:pt x="1396" y="371"/>
                  </a:lnTo>
                  <a:lnTo>
                    <a:pt x="1426" y="426"/>
                  </a:lnTo>
                  <a:lnTo>
                    <a:pt x="1450" y="482"/>
                  </a:lnTo>
                  <a:lnTo>
                    <a:pt x="1470" y="540"/>
                  </a:lnTo>
                  <a:lnTo>
                    <a:pt x="1484" y="599"/>
                  </a:lnTo>
                  <a:lnTo>
                    <a:pt x="1494" y="660"/>
                  </a:lnTo>
                  <a:lnTo>
                    <a:pt x="1498" y="720"/>
                  </a:lnTo>
                  <a:lnTo>
                    <a:pt x="1498" y="781"/>
                  </a:lnTo>
                  <a:lnTo>
                    <a:pt x="1494" y="841"/>
                  </a:lnTo>
                  <a:lnTo>
                    <a:pt x="1484" y="900"/>
                  </a:lnTo>
                  <a:lnTo>
                    <a:pt x="1470" y="960"/>
                  </a:lnTo>
                  <a:lnTo>
                    <a:pt x="1450" y="1018"/>
                  </a:lnTo>
                  <a:lnTo>
                    <a:pt x="1426" y="1075"/>
                  </a:lnTo>
                  <a:lnTo>
                    <a:pt x="1396" y="1130"/>
                  </a:lnTo>
                  <a:lnTo>
                    <a:pt x="1362" y="1183"/>
                  </a:lnTo>
                  <a:lnTo>
                    <a:pt x="1324" y="1233"/>
                  </a:lnTo>
                  <a:lnTo>
                    <a:pt x="1280" y="1280"/>
                  </a:lnTo>
                  <a:lnTo>
                    <a:pt x="1231" y="1325"/>
                  </a:lnTo>
                  <a:lnTo>
                    <a:pt x="1179" y="1365"/>
                  </a:lnTo>
                  <a:lnTo>
                    <a:pt x="1124" y="1400"/>
                  </a:lnTo>
                  <a:lnTo>
                    <a:pt x="1067" y="1430"/>
                  </a:lnTo>
                  <a:lnTo>
                    <a:pt x="1006" y="1455"/>
                  </a:lnTo>
                  <a:lnTo>
                    <a:pt x="945" y="1475"/>
                  </a:lnTo>
                  <a:lnTo>
                    <a:pt x="881" y="1489"/>
                  </a:lnTo>
                  <a:lnTo>
                    <a:pt x="816" y="1497"/>
                  </a:lnTo>
                  <a:lnTo>
                    <a:pt x="749" y="1500"/>
                  </a:lnTo>
                  <a:lnTo>
                    <a:pt x="683" y="1497"/>
                  </a:lnTo>
                  <a:lnTo>
                    <a:pt x="618" y="1489"/>
                  </a:lnTo>
                  <a:lnTo>
                    <a:pt x="554" y="1475"/>
                  </a:lnTo>
                  <a:lnTo>
                    <a:pt x="492" y="1455"/>
                  </a:lnTo>
                  <a:lnTo>
                    <a:pt x="432" y="1430"/>
                  </a:lnTo>
                  <a:lnTo>
                    <a:pt x="375" y="1400"/>
                  </a:lnTo>
                  <a:lnTo>
                    <a:pt x="320" y="1365"/>
                  </a:lnTo>
                  <a:lnTo>
                    <a:pt x="268" y="1325"/>
                  </a:lnTo>
                  <a:lnTo>
                    <a:pt x="219" y="1280"/>
                  </a:lnTo>
                  <a:lnTo>
                    <a:pt x="175" y="1233"/>
                  </a:lnTo>
                  <a:lnTo>
                    <a:pt x="136" y="1183"/>
                  </a:lnTo>
                  <a:lnTo>
                    <a:pt x="102" y="1130"/>
                  </a:lnTo>
                  <a:lnTo>
                    <a:pt x="73" y="1075"/>
                  </a:lnTo>
                  <a:lnTo>
                    <a:pt x="49" y="1018"/>
                  </a:lnTo>
                  <a:lnTo>
                    <a:pt x="29" y="960"/>
                  </a:lnTo>
                  <a:lnTo>
                    <a:pt x="15" y="900"/>
                  </a:lnTo>
                  <a:lnTo>
                    <a:pt x="5" y="841"/>
                  </a:lnTo>
                  <a:lnTo>
                    <a:pt x="0" y="781"/>
                  </a:lnTo>
                  <a:lnTo>
                    <a:pt x="0" y="720"/>
                  </a:lnTo>
                  <a:lnTo>
                    <a:pt x="5" y="660"/>
                  </a:lnTo>
                  <a:lnTo>
                    <a:pt x="15" y="599"/>
                  </a:lnTo>
                  <a:lnTo>
                    <a:pt x="29" y="540"/>
                  </a:lnTo>
                  <a:lnTo>
                    <a:pt x="49" y="482"/>
                  </a:lnTo>
                  <a:lnTo>
                    <a:pt x="73" y="426"/>
                  </a:lnTo>
                  <a:lnTo>
                    <a:pt x="102" y="371"/>
                  </a:lnTo>
                  <a:lnTo>
                    <a:pt x="136" y="318"/>
                  </a:lnTo>
                  <a:lnTo>
                    <a:pt x="175" y="268"/>
                  </a:lnTo>
                  <a:lnTo>
                    <a:pt x="219" y="221"/>
                  </a:lnTo>
                  <a:lnTo>
                    <a:pt x="268" y="176"/>
                  </a:lnTo>
                  <a:lnTo>
                    <a:pt x="320" y="135"/>
                  </a:lnTo>
                  <a:lnTo>
                    <a:pt x="375" y="100"/>
                  </a:lnTo>
                  <a:lnTo>
                    <a:pt x="432" y="70"/>
                  </a:lnTo>
                  <a:lnTo>
                    <a:pt x="492" y="45"/>
                  </a:lnTo>
                  <a:lnTo>
                    <a:pt x="554" y="26"/>
                  </a:lnTo>
                  <a:lnTo>
                    <a:pt x="618" y="12"/>
                  </a:lnTo>
                  <a:lnTo>
                    <a:pt x="683" y="3"/>
                  </a:lnTo>
                  <a:lnTo>
                    <a:pt x="7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</p:grpSp>
      <p:grpSp>
        <p:nvGrpSpPr>
          <p:cNvPr id="39" name="Group 12"/>
          <p:cNvGrpSpPr>
            <a:grpSpLocks noChangeAspect="1"/>
          </p:cNvGrpSpPr>
          <p:nvPr/>
        </p:nvGrpSpPr>
        <p:grpSpPr bwMode="auto">
          <a:xfrm>
            <a:off x="1493069" y="2604618"/>
            <a:ext cx="361908" cy="353179"/>
            <a:chOff x="2047" y="7561"/>
            <a:chExt cx="456" cy="445"/>
          </a:xfrm>
          <a:solidFill>
            <a:schemeClr val="tx2"/>
          </a:solidFill>
        </p:grpSpPr>
        <p:sp>
          <p:nvSpPr>
            <p:cNvPr id="40" name="Freeform 14"/>
            <p:cNvSpPr/>
            <p:nvPr/>
          </p:nvSpPr>
          <p:spPr bwMode="auto">
            <a:xfrm>
              <a:off x="2047" y="7561"/>
              <a:ext cx="456" cy="238"/>
            </a:xfrm>
            <a:custGeom>
              <a:avLst/>
              <a:gdLst>
                <a:gd name="T0" fmla="*/ 2045 w 3651"/>
                <a:gd name="T1" fmla="*/ 14 h 1907"/>
                <a:gd name="T2" fmla="*/ 2361 w 3651"/>
                <a:gd name="T3" fmla="*/ 82 h 1907"/>
                <a:gd name="T4" fmla="*/ 2654 w 3651"/>
                <a:gd name="T5" fmla="*/ 200 h 1907"/>
                <a:gd name="T6" fmla="*/ 2919 w 3651"/>
                <a:gd name="T7" fmla="*/ 366 h 1907"/>
                <a:gd name="T8" fmla="*/ 3151 w 3651"/>
                <a:gd name="T9" fmla="*/ 574 h 1907"/>
                <a:gd name="T10" fmla="*/ 3345 w 3651"/>
                <a:gd name="T11" fmla="*/ 818 h 1907"/>
                <a:gd name="T12" fmla="*/ 3496 w 3651"/>
                <a:gd name="T13" fmla="*/ 1092 h 1907"/>
                <a:gd name="T14" fmla="*/ 3598 w 3651"/>
                <a:gd name="T15" fmla="*/ 1393 h 1907"/>
                <a:gd name="T16" fmla="*/ 3647 w 3651"/>
                <a:gd name="T17" fmla="*/ 1715 h 1907"/>
                <a:gd name="T18" fmla="*/ 3640 w 3651"/>
                <a:gd name="T19" fmla="*/ 1867 h 1907"/>
                <a:gd name="T20" fmla="*/ 3591 w 3651"/>
                <a:gd name="T21" fmla="*/ 1904 h 1907"/>
                <a:gd name="T22" fmla="*/ 3529 w 3651"/>
                <a:gd name="T23" fmla="*/ 1896 h 1907"/>
                <a:gd name="T24" fmla="*/ 3492 w 3651"/>
                <a:gd name="T25" fmla="*/ 1849 h 1907"/>
                <a:gd name="T26" fmla="*/ 3475 w 3651"/>
                <a:gd name="T27" fmla="*/ 1610 h 1907"/>
                <a:gd name="T28" fmla="*/ 3404 w 3651"/>
                <a:gd name="T29" fmla="*/ 1301 h 1907"/>
                <a:gd name="T30" fmla="*/ 3279 w 3651"/>
                <a:gd name="T31" fmla="*/ 1017 h 1907"/>
                <a:gd name="T32" fmla="*/ 3104 w 3651"/>
                <a:gd name="T33" fmla="*/ 763 h 1907"/>
                <a:gd name="T34" fmla="*/ 2888 w 3651"/>
                <a:gd name="T35" fmla="*/ 547 h 1907"/>
                <a:gd name="T36" fmla="*/ 2635 w 3651"/>
                <a:gd name="T37" fmla="*/ 372 h 1907"/>
                <a:gd name="T38" fmla="*/ 2351 w 3651"/>
                <a:gd name="T39" fmla="*/ 247 h 1907"/>
                <a:gd name="T40" fmla="*/ 2042 w 3651"/>
                <a:gd name="T41" fmla="*/ 176 h 1907"/>
                <a:gd name="T42" fmla="*/ 1715 w 3651"/>
                <a:gd name="T43" fmla="*/ 166 h 1907"/>
                <a:gd name="T44" fmla="*/ 1400 w 3651"/>
                <a:gd name="T45" fmla="*/ 217 h 1907"/>
                <a:gd name="T46" fmla="*/ 1107 w 3651"/>
                <a:gd name="T47" fmla="*/ 325 h 1907"/>
                <a:gd name="T48" fmla="*/ 843 w 3651"/>
                <a:gd name="T49" fmla="*/ 484 h 1907"/>
                <a:gd name="T50" fmla="*/ 613 w 3651"/>
                <a:gd name="T51" fmla="*/ 687 h 1907"/>
                <a:gd name="T52" fmla="*/ 424 w 3651"/>
                <a:gd name="T53" fmla="*/ 929 h 1907"/>
                <a:gd name="T54" fmla="*/ 282 w 3651"/>
                <a:gd name="T55" fmla="*/ 1203 h 1907"/>
                <a:gd name="T56" fmla="*/ 192 w 3651"/>
                <a:gd name="T57" fmla="*/ 1504 h 1907"/>
                <a:gd name="T58" fmla="*/ 161 w 3651"/>
                <a:gd name="T59" fmla="*/ 1826 h 1907"/>
                <a:gd name="T60" fmla="*/ 138 w 3651"/>
                <a:gd name="T61" fmla="*/ 1884 h 1907"/>
                <a:gd name="T62" fmla="*/ 81 w 3651"/>
                <a:gd name="T63" fmla="*/ 1907 h 1907"/>
                <a:gd name="T64" fmla="*/ 23 w 3651"/>
                <a:gd name="T65" fmla="*/ 1884 h 1907"/>
                <a:gd name="T66" fmla="*/ 0 w 3651"/>
                <a:gd name="T67" fmla="*/ 1826 h 1907"/>
                <a:gd name="T68" fmla="*/ 30 w 3651"/>
                <a:gd name="T69" fmla="*/ 1499 h 1907"/>
                <a:gd name="T70" fmla="*/ 114 w 3651"/>
                <a:gd name="T71" fmla="*/ 1190 h 1907"/>
                <a:gd name="T72" fmla="*/ 250 w 3651"/>
                <a:gd name="T73" fmla="*/ 906 h 1907"/>
                <a:gd name="T74" fmla="*/ 430 w 3651"/>
                <a:gd name="T75" fmla="*/ 651 h 1907"/>
                <a:gd name="T76" fmla="*/ 650 w 3651"/>
                <a:gd name="T77" fmla="*/ 430 h 1907"/>
                <a:gd name="T78" fmla="*/ 905 w 3651"/>
                <a:gd name="T79" fmla="*/ 250 h 1907"/>
                <a:gd name="T80" fmla="*/ 1189 w 3651"/>
                <a:gd name="T81" fmla="*/ 115 h 1907"/>
                <a:gd name="T82" fmla="*/ 1498 w 3651"/>
                <a:gd name="T83" fmla="*/ 30 h 1907"/>
                <a:gd name="T84" fmla="*/ 1825 w 3651"/>
                <a:gd name="T85" fmla="*/ 0 h 1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51" h="1907">
                  <a:moveTo>
                    <a:pt x="1825" y="0"/>
                  </a:moveTo>
                  <a:lnTo>
                    <a:pt x="1936" y="4"/>
                  </a:lnTo>
                  <a:lnTo>
                    <a:pt x="2045" y="14"/>
                  </a:lnTo>
                  <a:lnTo>
                    <a:pt x="2153" y="30"/>
                  </a:lnTo>
                  <a:lnTo>
                    <a:pt x="2258" y="53"/>
                  </a:lnTo>
                  <a:lnTo>
                    <a:pt x="2361" y="82"/>
                  </a:lnTo>
                  <a:lnTo>
                    <a:pt x="2462" y="115"/>
                  </a:lnTo>
                  <a:lnTo>
                    <a:pt x="2559" y="155"/>
                  </a:lnTo>
                  <a:lnTo>
                    <a:pt x="2654" y="200"/>
                  </a:lnTo>
                  <a:lnTo>
                    <a:pt x="2746" y="250"/>
                  </a:lnTo>
                  <a:lnTo>
                    <a:pt x="2833" y="306"/>
                  </a:lnTo>
                  <a:lnTo>
                    <a:pt x="2919" y="366"/>
                  </a:lnTo>
                  <a:lnTo>
                    <a:pt x="3000" y="430"/>
                  </a:lnTo>
                  <a:lnTo>
                    <a:pt x="3078" y="500"/>
                  </a:lnTo>
                  <a:lnTo>
                    <a:pt x="3151" y="574"/>
                  </a:lnTo>
                  <a:lnTo>
                    <a:pt x="3220" y="651"/>
                  </a:lnTo>
                  <a:lnTo>
                    <a:pt x="3285" y="732"/>
                  </a:lnTo>
                  <a:lnTo>
                    <a:pt x="3345" y="818"/>
                  </a:lnTo>
                  <a:lnTo>
                    <a:pt x="3401" y="906"/>
                  </a:lnTo>
                  <a:lnTo>
                    <a:pt x="3451" y="998"/>
                  </a:lnTo>
                  <a:lnTo>
                    <a:pt x="3496" y="1092"/>
                  </a:lnTo>
                  <a:lnTo>
                    <a:pt x="3536" y="1190"/>
                  </a:lnTo>
                  <a:lnTo>
                    <a:pt x="3570" y="1291"/>
                  </a:lnTo>
                  <a:lnTo>
                    <a:pt x="3598" y="1393"/>
                  </a:lnTo>
                  <a:lnTo>
                    <a:pt x="3621" y="1499"/>
                  </a:lnTo>
                  <a:lnTo>
                    <a:pt x="3637" y="1606"/>
                  </a:lnTo>
                  <a:lnTo>
                    <a:pt x="3647" y="1715"/>
                  </a:lnTo>
                  <a:lnTo>
                    <a:pt x="3651" y="1826"/>
                  </a:lnTo>
                  <a:lnTo>
                    <a:pt x="3647" y="1849"/>
                  </a:lnTo>
                  <a:lnTo>
                    <a:pt x="3640" y="1867"/>
                  </a:lnTo>
                  <a:lnTo>
                    <a:pt x="3626" y="1884"/>
                  </a:lnTo>
                  <a:lnTo>
                    <a:pt x="3611" y="1896"/>
                  </a:lnTo>
                  <a:lnTo>
                    <a:pt x="3591" y="1904"/>
                  </a:lnTo>
                  <a:lnTo>
                    <a:pt x="3570" y="1907"/>
                  </a:lnTo>
                  <a:lnTo>
                    <a:pt x="3549" y="1904"/>
                  </a:lnTo>
                  <a:lnTo>
                    <a:pt x="3529" y="1896"/>
                  </a:lnTo>
                  <a:lnTo>
                    <a:pt x="3513" y="1884"/>
                  </a:lnTo>
                  <a:lnTo>
                    <a:pt x="3500" y="1867"/>
                  </a:lnTo>
                  <a:lnTo>
                    <a:pt x="3492" y="1849"/>
                  </a:lnTo>
                  <a:lnTo>
                    <a:pt x="3489" y="1826"/>
                  </a:lnTo>
                  <a:lnTo>
                    <a:pt x="3485" y="1717"/>
                  </a:lnTo>
                  <a:lnTo>
                    <a:pt x="3475" y="1610"/>
                  </a:lnTo>
                  <a:lnTo>
                    <a:pt x="3457" y="1504"/>
                  </a:lnTo>
                  <a:lnTo>
                    <a:pt x="3434" y="1401"/>
                  </a:lnTo>
                  <a:lnTo>
                    <a:pt x="3404" y="1301"/>
                  </a:lnTo>
                  <a:lnTo>
                    <a:pt x="3368" y="1203"/>
                  </a:lnTo>
                  <a:lnTo>
                    <a:pt x="3326" y="1109"/>
                  </a:lnTo>
                  <a:lnTo>
                    <a:pt x="3279" y="1017"/>
                  </a:lnTo>
                  <a:lnTo>
                    <a:pt x="3225" y="929"/>
                  </a:lnTo>
                  <a:lnTo>
                    <a:pt x="3168" y="845"/>
                  </a:lnTo>
                  <a:lnTo>
                    <a:pt x="3104" y="763"/>
                  </a:lnTo>
                  <a:lnTo>
                    <a:pt x="3037" y="687"/>
                  </a:lnTo>
                  <a:lnTo>
                    <a:pt x="2965" y="615"/>
                  </a:lnTo>
                  <a:lnTo>
                    <a:pt x="2888" y="547"/>
                  </a:lnTo>
                  <a:lnTo>
                    <a:pt x="2807" y="484"/>
                  </a:lnTo>
                  <a:lnTo>
                    <a:pt x="2722" y="426"/>
                  </a:lnTo>
                  <a:lnTo>
                    <a:pt x="2635" y="372"/>
                  </a:lnTo>
                  <a:lnTo>
                    <a:pt x="2543" y="325"/>
                  </a:lnTo>
                  <a:lnTo>
                    <a:pt x="2448" y="284"/>
                  </a:lnTo>
                  <a:lnTo>
                    <a:pt x="2351" y="247"/>
                  </a:lnTo>
                  <a:lnTo>
                    <a:pt x="2249" y="217"/>
                  </a:lnTo>
                  <a:lnTo>
                    <a:pt x="2147" y="194"/>
                  </a:lnTo>
                  <a:lnTo>
                    <a:pt x="2042" y="176"/>
                  </a:lnTo>
                  <a:lnTo>
                    <a:pt x="1934" y="166"/>
                  </a:lnTo>
                  <a:lnTo>
                    <a:pt x="1825" y="163"/>
                  </a:lnTo>
                  <a:lnTo>
                    <a:pt x="1715" y="166"/>
                  </a:lnTo>
                  <a:lnTo>
                    <a:pt x="1609" y="176"/>
                  </a:lnTo>
                  <a:lnTo>
                    <a:pt x="1503" y="194"/>
                  </a:lnTo>
                  <a:lnTo>
                    <a:pt x="1400" y="217"/>
                  </a:lnTo>
                  <a:lnTo>
                    <a:pt x="1300" y="247"/>
                  </a:lnTo>
                  <a:lnTo>
                    <a:pt x="1202" y="284"/>
                  </a:lnTo>
                  <a:lnTo>
                    <a:pt x="1107" y="325"/>
                  </a:lnTo>
                  <a:lnTo>
                    <a:pt x="1016" y="372"/>
                  </a:lnTo>
                  <a:lnTo>
                    <a:pt x="927" y="426"/>
                  </a:lnTo>
                  <a:lnTo>
                    <a:pt x="843" y="484"/>
                  </a:lnTo>
                  <a:lnTo>
                    <a:pt x="763" y="547"/>
                  </a:lnTo>
                  <a:lnTo>
                    <a:pt x="686" y="615"/>
                  </a:lnTo>
                  <a:lnTo>
                    <a:pt x="613" y="687"/>
                  </a:lnTo>
                  <a:lnTo>
                    <a:pt x="545" y="763"/>
                  </a:lnTo>
                  <a:lnTo>
                    <a:pt x="483" y="845"/>
                  </a:lnTo>
                  <a:lnTo>
                    <a:pt x="424" y="929"/>
                  </a:lnTo>
                  <a:lnTo>
                    <a:pt x="372" y="1017"/>
                  </a:lnTo>
                  <a:lnTo>
                    <a:pt x="324" y="1109"/>
                  </a:lnTo>
                  <a:lnTo>
                    <a:pt x="282" y="1203"/>
                  </a:lnTo>
                  <a:lnTo>
                    <a:pt x="246" y="1301"/>
                  </a:lnTo>
                  <a:lnTo>
                    <a:pt x="217" y="1401"/>
                  </a:lnTo>
                  <a:lnTo>
                    <a:pt x="192" y="1504"/>
                  </a:lnTo>
                  <a:lnTo>
                    <a:pt x="175" y="1610"/>
                  </a:lnTo>
                  <a:lnTo>
                    <a:pt x="164" y="1717"/>
                  </a:lnTo>
                  <a:lnTo>
                    <a:pt x="161" y="1826"/>
                  </a:lnTo>
                  <a:lnTo>
                    <a:pt x="158" y="1849"/>
                  </a:lnTo>
                  <a:lnTo>
                    <a:pt x="150" y="1867"/>
                  </a:lnTo>
                  <a:lnTo>
                    <a:pt x="138" y="1884"/>
                  </a:lnTo>
                  <a:lnTo>
                    <a:pt x="121" y="1896"/>
                  </a:lnTo>
                  <a:lnTo>
                    <a:pt x="102" y="1904"/>
                  </a:lnTo>
                  <a:lnTo>
                    <a:pt x="81" y="1907"/>
                  </a:lnTo>
                  <a:lnTo>
                    <a:pt x="59" y="1904"/>
                  </a:lnTo>
                  <a:lnTo>
                    <a:pt x="40" y="1896"/>
                  </a:lnTo>
                  <a:lnTo>
                    <a:pt x="23" y="1884"/>
                  </a:lnTo>
                  <a:lnTo>
                    <a:pt x="11" y="1867"/>
                  </a:lnTo>
                  <a:lnTo>
                    <a:pt x="3" y="1849"/>
                  </a:lnTo>
                  <a:lnTo>
                    <a:pt x="0" y="1826"/>
                  </a:lnTo>
                  <a:lnTo>
                    <a:pt x="3" y="1715"/>
                  </a:lnTo>
                  <a:lnTo>
                    <a:pt x="13" y="1606"/>
                  </a:lnTo>
                  <a:lnTo>
                    <a:pt x="30" y="1499"/>
                  </a:lnTo>
                  <a:lnTo>
                    <a:pt x="52" y="1393"/>
                  </a:lnTo>
                  <a:lnTo>
                    <a:pt x="80" y="1291"/>
                  </a:lnTo>
                  <a:lnTo>
                    <a:pt x="114" y="1190"/>
                  </a:lnTo>
                  <a:lnTo>
                    <a:pt x="154" y="1092"/>
                  </a:lnTo>
                  <a:lnTo>
                    <a:pt x="199" y="998"/>
                  </a:lnTo>
                  <a:lnTo>
                    <a:pt x="250" y="906"/>
                  </a:lnTo>
                  <a:lnTo>
                    <a:pt x="305" y="818"/>
                  </a:lnTo>
                  <a:lnTo>
                    <a:pt x="365" y="732"/>
                  </a:lnTo>
                  <a:lnTo>
                    <a:pt x="430" y="651"/>
                  </a:lnTo>
                  <a:lnTo>
                    <a:pt x="499" y="574"/>
                  </a:lnTo>
                  <a:lnTo>
                    <a:pt x="572" y="500"/>
                  </a:lnTo>
                  <a:lnTo>
                    <a:pt x="650" y="430"/>
                  </a:lnTo>
                  <a:lnTo>
                    <a:pt x="732" y="366"/>
                  </a:lnTo>
                  <a:lnTo>
                    <a:pt x="816" y="306"/>
                  </a:lnTo>
                  <a:lnTo>
                    <a:pt x="905" y="250"/>
                  </a:lnTo>
                  <a:lnTo>
                    <a:pt x="996" y="200"/>
                  </a:lnTo>
                  <a:lnTo>
                    <a:pt x="1091" y="155"/>
                  </a:lnTo>
                  <a:lnTo>
                    <a:pt x="1189" y="115"/>
                  </a:lnTo>
                  <a:lnTo>
                    <a:pt x="1289" y="82"/>
                  </a:lnTo>
                  <a:lnTo>
                    <a:pt x="1392" y="53"/>
                  </a:lnTo>
                  <a:lnTo>
                    <a:pt x="1498" y="30"/>
                  </a:lnTo>
                  <a:lnTo>
                    <a:pt x="1604" y="14"/>
                  </a:lnTo>
                  <a:lnTo>
                    <a:pt x="1714" y="4"/>
                  </a:lnTo>
                  <a:lnTo>
                    <a:pt x="18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2047" y="7728"/>
              <a:ext cx="456" cy="78"/>
            </a:xfrm>
            <a:custGeom>
              <a:avLst/>
              <a:gdLst>
                <a:gd name="T0" fmla="*/ 2419 w 3646"/>
                <a:gd name="T1" fmla="*/ 25 h 620"/>
                <a:gd name="T2" fmla="*/ 2600 w 3646"/>
                <a:gd name="T3" fmla="*/ 131 h 620"/>
                <a:gd name="T4" fmla="*/ 2734 w 3646"/>
                <a:gd name="T5" fmla="*/ 206 h 620"/>
                <a:gd name="T6" fmla="*/ 2908 w 3646"/>
                <a:gd name="T7" fmla="*/ 68 h 620"/>
                <a:gd name="T8" fmla="*/ 3131 w 3646"/>
                <a:gd name="T9" fmla="*/ 17 h 620"/>
                <a:gd name="T10" fmla="*/ 3358 w 3646"/>
                <a:gd name="T11" fmla="*/ 71 h 620"/>
                <a:gd name="T12" fmla="*/ 3533 w 3646"/>
                <a:gd name="T13" fmla="*/ 213 h 620"/>
                <a:gd name="T14" fmla="*/ 3633 w 3646"/>
                <a:gd name="T15" fmla="*/ 420 h 620"/>
                <a:gd name="T16" fmla="*/ 3636 w 3646"/>
                <a:gd name="T17" fmla="*/ 580 h 620"/>
                <a:gd name="T18" fmla="*/ 3566 w 3646"/>
                <a:gd name="T19" fmla="*/ 620 h 620"/>
                <a:gd name="T20" fmla="*/ 3496 w 3646"/>
                <a:gd name="T21" fmla="*/ 580 h 620"/>
                <a:gd name="T22" fmla="*/ 3473 w 3646"/>
                <a:gd name="T23" fmla="*/ 444 h 620"/>
                <a:gd name="T24" fmla="*/ 3382 w 3646"/>
                <a:gd name="T25" fmla="*/ 284 h 620"/>
                <a:gd name="T26" fmla="*/ 3224 w 3646"/>
                <a:gd name="T27" fmla="*/ 192 h 620"/>
                <a:gd name="T28" fmla="*/ 3037 w 3646"/>
                <a:gd name="T29" fmla="*/ 192 h 620"/>
                <a:gd name="T30" fmla="*/ 2879 w 3646"/>
                <a:gd name="T31" fmla="*/ 284 h 620"/>
                <a:gd name="T32" fmla="*/ 2788 w 3646"/>
                <a:gd name="T33" fmla="*/ 444 h 620"/>
                <a:gd name="T34" fmla="*/ 2765 w 3646"/>
                <a:gd name="T35" fmla="*/ 580 h 620"/>
                <a:gd name="T36" fmla="*/ 2695 w 3646"/>
                <a:gd name="T37" fmla="*/ 620 h 620"/>
                <a:gd name="T38" fmla="*/ 2625 w 3646"/>
                <a:gd name="T39" fmla="*/ 580 h 620"/>
                <a:gd name="T40" fmla="*/ 2611 w 3646"/>
                <a:gd name="T41" fmla="*/ 473 h 620"/>
                <a:gd name="T42" fmla="*/ 2540 w 3646"/>
                <a:gd name="T43" fmla="*/ 301 h 620"/>
                <a:gd name="T44" fmla="*/ 2397 w 3646"/>
                <a:gd name="T45" fmla="*/ 188 h 620"/>
                <a:gd name="T46" fmla="*/ 2211 w 3646"/>
                <a:gd name="T47" fmla="*/ 164 h 620"/>
                <a:gd name="T48" fmla="*/ 2042 w 3646"/>
                <a:gd name="T49" fmla="*/ 236 h 620"/>
                <a:gd name="T50" fmla="*/ 1932 w 3646"/>
                <a:gd name="T51" fmla="*/ 382 h 620"/>
                <a:gd name="T52" fmla="*/ 1904 w 3646"/>
                <a:gd name="T53" fmla="*/ 539 h 620"/>
                <a:gd name="T54" fmla="*/ 1864 w 3646"/>
                <a:gd name="T55" fmla="*/ 609 h 620"/>
                <a:gd name="T56" fmla="*/ 1783 w 3646"/>
                <a:gd name="T57" fmla="*/ 609 h 620"/>
                <a:gd name="T58" fmla="*/ 1743 w 3646"/>
                <a:gd name="T59" fmla="*/ 539 h 620"/>
                <a:gd name="T60" fmla="*/ 1694 w 3646"/>
                <a:gd name="T61" fmla="*/ 357 h 620"/>
                <a:gd name="T62" fmla="*/ 1567 w 3646"/>
                <a:gd name="T63" fmla="*/ 228 h 620"/>
                <a:gd name="T64" fmla="*/ 1388 w 3646"/>
                <a:gd name="T65" fmla="*/ 178 h 620"/>
                <a:gd name="T66" fmla="*/ 1209 w 3646"/>
                <a:gd name="T67" fmla="*/ 228 h 620"/>
                <a:gd name="T68" fmla="*/ 1081 w 3646"/>
                <a:gd name="T69" fmla="*/ 357 h 620"/>
                <a:gd name="T70" fmla="*/ 1033 w 3646"/>
                <a:gd name="T71" fmla="*/ 539 h 620"/>
                <a:gd name="T72" fmla="*/ 993 w 3646"/>
                <a:gd name="T73" fmla="*/ 609 h 620"/>
                <a:gd name="T74" fmla="*/ 912 w 3646"/>
                <a:gd name="T75" fmla="*/ 609 h 620"/>
                <a:gd name="T76" fmla="*/ 872 w 3646"/>
                <a:gd name="T77" fmla="*/ 539 h 620"/>
                <a:gd name="T78" fmla="*/ 823 w 3646"/>
                <a:gd name="T79" fmla="*/ 357 h 620"/>
                <a:gd name="T80" fmla="*/ 695 w 3646"/>
                <a:gd name="T81" fmla="*/ 228 h 620"/>
                <a:gd name="T82" fmla="*/ 516 w 3646"/>
                <a:gd name="T83" fmla="*/ 178 h 620"/>
                <a:gd name="T84" fmla="*/ 338 w 3646"/>
                <a:gd name="T85" fmla="*/ 228 h 620"/>
                <a:gd name="T86" fmla="*/ 210 w 3646"/>
                <a:gd name="T87" fmla="*/ 357 h 620"/>
                <a:gd name="T88" fmla="*/ 161 w 3646"/>
                <a:gd name="T89" fmla="*/ 539 h 620"/>
                <a:gd name="T90" fmla="*/ 121 w 3646"/>
                <a:gd name="T91" fmla="*/ 609 h 620"/>
                <a:gd name="T92" fmla="*/ 40 w 3646"/>
                <a:gd name="T93" fmla="*/ 609 h 620"/>
                <a:gd name="T94" fmla="*/ 0 w 3646"/>
                <a:gd name="T95" fmla="*/ 539 h 620"/>
                <a:gd name="T96" fmla="*/ 52 w 3646"/>
                <a:gd name="T97" fmla="*/ 311 h 620"/>
                <a:gd name="T98" fmla="*/ 193 w 3646"/>
                <a:gd name="T99" fmla="*/ 133 h 620"/>
                <a:gd name="T100" fmla="*/ 397 w 3646"/>
                <a:gd name="T101" fmla="*/ 32 h 620"/>
                <a:gd name="T102" fmla="*/ 634 w 3646"/>
                <a:gd name="T103" fmla="*/ 32 h 620"/>
                <a:gd name="T104" fmla="*/ 838 w 3646"/>
                <a:gd name="T105" fmla="*/ 132 h 620"/>
                <a:gd name="T106" fmla="*/ 985 w 3646"/>
                <a:gd name="T107" fmla="*/ 213 h 620"/>
                <a:gd name="T108" fmla="*/ 1161 w 3646"/>
                <a:gd name="T109" fmla="*/ 71 h 620"/>
                <a:gd name="T110" fmla="*/ 1388 w 3646"/>
                <a:gd name="T111" fmla="*/ 17 h 620"/>
                <a:gd name="T112" fmla="*/ 1610 w 3646"/>
                <a:gd name="T113" fmla="*/ 68 h 620"/>
                <a:gd name="T114" fmla="*/ 1784 w 3646"/>
                <a:gd name="T115" fmla="*/ 206 h 620"/>
                <a:gd name="T116" fmla="*/ 1917 w 3646"/>
                <a:gd name="T117" fmla="*/ 131 h 620"/>
                <a:gd name="T118" fmla="*/ 2098 w 3646"/>
                <a:gd name="T119" fmla="*/ 25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46" h="620">
                  <a:moveTo>
                    <a:pt x="2259" y="0"/>
                  </a:moveTo>
                  <a:lnTo>
                    <a:pt x="2314" y="2"/>
                  </a:lnTo>
                  <a:lnTo>
                    <a:pt x="2368" y="11"/>
                  </a:lnTo>
                  <a:lnTo>
                    <a:pt x="2419" y="25"/>
                  </a:lnTo>
                  <a:lnTo>
                    <a:pt x="2469" y="45"/>
                  </a:lnTo>
                  <a:lnTo>
                    <a:pt x="2516" y="68"/>
                  </a:lnTo>
                  <a:lnTo>
                    <a:pt x="2559" y="97"/>
                  </a:lnTo>
                  <a:lnTo>
                    <a:pt x="2600" y="131"/>
                  </a:lnTo>
                  <a:lnTo>
                    <a:pt x="2638" y="167"/>
                  </a:lnTo>
                  <a:lnTo>
                    <a:pt x="2671" y="207"/>
                  </a:lnTo>
                  <a:lnTo>
                    <a:pt x="2700" y="251"/>
                  </a:lnTo>
                  <a:lnTo>
                    <a:pt x="2734" y="206"/>
                  </a:lnTo>
                  <a:lnTo>
                    <a:pt x="2771" y="165"/>
                  </a:lnTo>
                  <a:lnTo>
                    <a:pt x="2814" y="128"/>
                  </a:lnTo>
                  <a:lnTo>
                    <a:pt x="2859" y="96"/>
                  </a:lnTo>
                  <a:lnTo>
                    <a:pt x="2908" y="68"/>
                  </a:lnTo>
                  <a:lnTo>
                    <a:pt x="2960" y="46"/>
                  </a:lnTo>
                  <a:lnTo>
                    <a:pt x="3014" y="31"/>
                  </a:lnTo>
                  <a:lnTo>
                    <a:pt x="3071" y="21"/>
                  </a:lnTo>
                  <a:lnTo>
                    <a:pt x="3131" y="17"/>
                  </a:lnTo>
                  <a:lnTo>
                    <a:pt x="3191" y="21"/>
                  </a:lnTo>
                  <a:lnTo>
                    <a:pt x="3249" y="32"/>
                  </a:lnTo>
                  <a:lnTo>
                    <a:pt x="3304" y="48"/>
                  </a:lnTo>
                  <a:lnTo>
                    <a:pt x="3358" y="71"/>
                  </a:lnTo>
                  <a:lnTo>
                    <a:pt x="3408" y="98"/>
                  </a:lnTo>
                  <a:lnTo>
                    <a:pt x="3453" y="133"/>
                  </a:lnTo>
                  <a:lnTo>
                    <a:pt x="3495" y="171"/>
                  </a:lnTo>
                  <a:lnTo>
                    <a:pt x="3533" y="213"/>
                  </a:lnTo>
                  <a:lnTo>
                    <a:pt x="3566" y="259"/>
                  </a:lnTo>
                  <a:lnTo>
                    <a:pt x="3594" y="311"/>
                  </a:lnTo>
                  <a:lnTo>
                    <a:pt x="3616" y="364"/>
                  </a:lnTo>
                  <a:lnTo>
                    <a:pt x="3633" y="420"/>
                  </a:lnTo>
                  <a:lnTo>
                    <a:pt x="3643" y="479"/>
                  </a:lnTo>
                  <a:lnTo>
                    <a:pt x="3646" y="539"/>
                  </a:lnTo>
                  <a:lnTo>
                    <a:pt x="3644" y="562"/>
                  </a:lnTo>
                  <a:lnTo>
                    <a:pt x="3636" y="580"/>
                  </a:lnTo>
                  <a:lnTo>
                    <a:pt x="3623" y="597"/>
                  </a:lnTo>
                  <a:lnTo>
                    <a:pt x="3607" y="609"/>
                  </a:lnTo>
                  <a:lnTo>
                    <a:pt x="3587" y="617"/>
                  </a:lnTo>
                  <a:lnTo>
                    <a:pt x="3566" y="620"/>
                  </a:lnTo>
                  <a:lnTo>
                    <a:pt x="3545" y="617"/>
                  </a:lnTo>
                  <a:lnTo>
                    <a:pt x="3525" y="609"/>
                  </a:lnTo>
                  <a:lnTo>
                    <a:pt x="3510" y="597"/>
                  </a:lnTo>
                  <a:lnTo>
                    <a:pt x="3496" y="580"/>
                  </a:lnTo>
                  <a:lnTo>
                    <a:pt x="3489" y="562"/>
                  </a:lnTo>
                  <a:lnTo>
                    <a:pt x="3485" y="539"/>
                  </a:lnTo>
                  <a:lnTo>
                    <a:pt x="3482" y="490"/>
                  </a:lnTo>
                  <a:lnTo>
                    <a:pt x="3473" y="444"/>
                  </a:lnTo>
                  <a:lnTo>
                    <a:pt x="3457" y="399"/>
                  </a:lnTo>
                  <a:lnTo>
                    <a:pt x="3437" y="357"/>
                  </a:lnTo>
                  <a:lnTo>
                    <a:pt x="3412" y="319"/>
                  </a:lnTo>
                  <a:lnTo>
                    <a:pt x="3382" y="284"/>
                  </a:lnTo>
                  <a:lnTo>
                    <a:pt x="3348" y="254"/>
                  </a:lnTo>
                  <a:lnTo>
                    <a:pt x="3310" y="228"/>
                  </a:lnTo>
                  <a:lnTo>
                    <a:pt x="3269" y="207"/>
                  </a:lnTo>
                  <a:lnTo>
                    <a:pt x="3224" y="192"/>
                  </a:lnTo>
                  <a:lnTo>
                    <a:pt x="3179" y="182"/>
                  </a:lnTo>
                  <a:lnTo>
                    <a:pt x="3131" y="178"/>
                  </a:lnTo>
                  <a:lnTo>
                    <a:pt x="3082" y="182"/>
                  </a:lnTo>
                  <a:lnTo>
                    <a:pt x="3037" y="192"/>
                  </a:lnTo>
                  <a:lnTo>
                    <a:pt x="2992" y="207"/>
                  </a:lnTo>
                  <a:lnTo>
                    <a:pt x="2951" y="228"/>
                  </a:lnTo>
                  <a:lnTo>
                    <a:pt x="2913" y="254"/>
                  </a:lnTo>
                  <a:lnTo>
                    <a:pt x="2879" y="284"/>
                  </a:lnTo>
                  <a:lnTo>
                    <a:pt x="2849" y="319"/>
                  </a:lnTo>
                  <a:lnTo>
                    <a:pt x="2824" y="357"/>
                  </a:lnTo>
                  <a:lnTo>
                    <a:pt x="2804" y="399"/>
                  </a:lnTo>
                  <a:lnTo>
                    <a:pt x="2788" y="444"/>
                  </a:lnTo>
                  <a:lnTo>
                    <a:pt x="2779" y="490"/>
                  </a:lnTo>
                  <a:lnTo>
                    <a:pt x="2776" y="539"/>
                  </a:lnTo>
                  <a:lnTo>
                    <a:pt x="2772" y="562"/>
                  </a:lnTo>
                  <a:lnTo>
                    <a:pt x="2765" y="580"/>
                  </a:lnTo>
                  <a:lnTo>
                    <a:pt x="2751" y="597"/>
                  </a:lnTo>
                  <a:lnTo>
                    <a:pt x="2736" y="609"/>
                  </a:lnTo>
                  <a:lnTo>
                    <a:pt x="2716" y="617"/>
                  </a:lnTo>
                  <a:lnTo>
                    <a:pt x="2695" y="620"/>
                  </a:lnTo>
                  <a:lnTo>
                    <a:pt x="2674" y="617"/>
                  </a:lnTo>
                  <a:lnTo>
                    <a:pt x="2655" y="609"/>
                  </a:lnTo>
                  <a:lnTo>
                    <a:pt x="2638" y="597"/>
                  </a:lnTo>
                  <a:lnTo>
                    <a:pt x="2625" y="580"/>
                  </a:lnTo>
                  <a:lnTo>
                    <a:pt x="2617" y="562"/>
                  </a:lnTo>
                  <a:lnTo>
                    <a:pt x="2615" y="539"/>
                  </a:lnTo>
                  <a:lnTo>
                    <a:pt x="2615" y="522"/>
                  </a:lnTo>
                  <a:lnTo>
                    <a:pt x="2611" y="473"/>
                  </a:lnTo>
                  <a:lnTo>
                    <a:pt x="2601" y="426"/>
                  </a:lnTo>
                  <a:lnTo>
                    <a:pt x="2586" y="382"/>
                  </a:lnTo>
                  <a:lnTo>
                    <a:pt x="2566" y="339"/>
                  </a:lnTo>
                  <a:lnTo>
                    <a:pt x="2540" y="301"/>
                  </a:lnTo>
                  <a:lnTo>
                    <a:pt x="2510" y="266"/>
                  </a:lnTo>
                  <a:lnTo>
                    <a:pt x="2476" y="236"/>
                  </a:lnTo>
                  <a:lnTo>
                    <a:pt x="2438" y="209"/>
                  </a:lnTo>
                  <a:lnTo>
                    <a:pt x="2397" y="188"/>
                  </a:lnTo>
                  <a:lnTo>
                    <a:pt x="2354" y="174"/>
                  </a:lnTo>
                  <a:lnTo>
                    <a:pt x="2307" y="164"/>
                  </a:lnTo>
                  <a:lnTo>
                    <a:pt x="2259" y="161"/>
                  </a:lnTo>
                  <a:lnTo>
                    <a:pt x="2211" y="164"/>
                  </a:lnTo>
                  <a:lnTo>
                    <a:pt x="2165" y="174"/>
                  </a:lnTo>
                  <a:lnTo>
                    <a:pt x="2121" y="188"/>
                  </a:lnTo>
                  <a:lnTo>
                    <a:pt x="2080" y="209"/>
                  </a:lnTo>
                  <a:lnTo>
                    <a:pt x="2042" y="236"/>
                  </a:lnTo>
                  <a:lnTo>
                    <a:pt x="2009" y="266"/>
                  </a:lnTo>
                  <a:lnTo>
                    <a:pt x="1979" y="301"/>
                  </a:lnTo>
                  <a:lnTo>
                    <a:pt x="1953" y="339"/>
                  </a:lnTo>
                  <a:lnTo>
                    <a:pt x="1932" y="382"/>
                  </a:lnTo>
                  <a:lnTo>
                    <a:pt x="1916" y="426"/>
                  </a:lnTo>
                  <a:lnTo>
                    <a:pt x="1908" y="473"/>
                  </a:lnTo>
                  <a:lnTo>
                    <a:pt x="1904" y="522"/>
                  </a:lnTo>
                  <a:lnTo>
                    <a:pt x="1904" y="539"/>
                  </a:lnTo>
                  <a:lnTo>
                    <a:pt x="1901" y="562"/>
                  </a:lnTo>
                  <a:lnTo>
                    <a:pt x="1893" y="580"/>
                  </a:lnTo>
                  <a:lnTo>
                    <a:pt x="1881" y="597"/>
                  </a:lnTo>
                  <a:lnTo>
                    <a:pt x="1864" y="609"/>
                  </a:lnTo>
                  <a:lnTo>
                    <a:pt x="1845" y="617"/>
                  </a:lnTo>
                  <a:lnTo>
                    <a:pt x="1823" y="620"/>
                  </a:lnTo>
                  <a:lnTo>
                    <a:pt x="1802" y="617"/>
                  </a:lnTo>
                  <a:lnTo>
                    <a:pt x="1783" y="609"/>
                  </a:lnTo>
                  <a:lnTo>
                    <a:pt x="1766" y="597"/>
                  </a:lnTo>
                  <a:lnTo>
                    <a:pt x="1754" y="580"/>
                  </a:lnTo>
                  <a:lnTo>
                    <a:pt x="1745" y="562"/>
                  </a:lnTo>
                  <a:lnTo>
                    <a:pt x="1743" y="539"/>
                  </a:lnTo>
                  <a:lnTo>
                    <a:pt x="1740" y="490"/>
                  </a:lnTo>
                  <a:lnTo>
                    <a:pt x="1730" y="444"/>
                  </a:lnTo>
                  <a:lnTo>
                    <a:pt x="1715" y="399"/>
                  </a:lnTo>
                  <a:lnTo>
                    <a:pt x="1694" y="357"/>
                  </a:lnTo>
                  <a:lnTo>
                    <a:pt x="1669" y="319"/>
                  </a:lnTo>
                  <a:lnTo>
                    <a:pt x="1639" y="284"/>
                  </a:lnTo>
                  <a:lnTo>
                    <a:pt x="1604" y="254"/>
                  </a:lnTo>
                  <a:lnTo>
                    <a:pt x="1567" y="228"/>
                  </a:lnTo>
                  <a:lnTo>
                    <a:pt x="1526" y="207"/>
                  </a:lnTo>
                  <a:lnTo>
                    <a:pt x="1482" y="192"/>
                  </a:lnTo>
                  <a:lnTo>
                    <a:pt x="1436" y="182"/>
                  </a:lnTo>
                  <a:lnTo>
                    <a:pt x="1388" y="178"/>
                  </a:lnTo>
                  <a:lnTo>
                    <a:pt x="1339" y="182"/>
                  </a:lnTo>
                  <a:lnTo>
                    <a:pt x="1294" y="192"/>
                  </a:lnTo>
                  <a:lnTo>
                    <a:pt x="1249" y="207"/>
                  </a:lnTo>
                  <a:lnTo>
                    <a:pt x="1209" y="228"/>
                  </a:lnTo>
                  <a:lnTo>
                    <a:pt x="1171" y="254"/>
                  </a:lnTo>
                  <a:lnTo>
                    <a:pt x="1137" y="284"/>
                  </a:lnTo>
                  <a:lnTo>
                    <a:pt x="1107" y="319"/>
                  </a:lnTo>
                  <a:lnTo>
                    <a:pt x="1081" y="357"/>
                  </a:lnTo>
                  <a:lnTo>
                    <a:pt x="1060" y="399"/>
                  </a:lnTo>
                  <a:lnTo>
                    <a:pt x="1045" y="444"/>
                  </a:lnTo>
                  <a:lnTo>
                    <a:pt x="1036" y="490"/>
                  </a:lnTo>
                  <a:lnTo>
                    <a:pt x="1033" y="539"/>
                  </a:lnTo>
                  <a:lnTo>
                    <a:pt x="1029" y="562"/>
                  </a:lnTo>
                  <a:lnTo>
                    <a:pt x="1021" y="580"/>
                  </a:lnTo>
                  <a:lnTo>
                    <a:pt x="1009" y="597"/>
                  </a:lnTo>
                  <a:lnTo>
                    <a:pt x="993" y="609"/>
                  </a:lnTo>
                  <a:lnTo>
                    <a:pt x="974" y="617"/>
                  </a:lnTo>
                  <a:lnTo>
                    <a:pt x="952" y="620"/>
                  </a:lnTo>
                  <a:lnTo>
                    <a:pt x="930" y="617"/>
                  </a:lnTo>
                  <a:lnTo>
                    <a:pt x="912" y="609"/>
                  </a:lnTo>
                  <a:lnTo>
                    <a:pt x="895" y="597"/>
                  </a:lnTo>
                  <a:lnTo>
                    <a:pt x="883" y="580"/>
                  </a:lnTo>
                  <a:lnTo>
                    <a:pt x="875" y="562"/>
                  </a:lnTo>
                  <a:lnTo>
                    <a:pt x="872" y="539"/>
                  </a:lnTo>
                  <a:lnTo>
                    <a:pt x="868" y="490"/>
                  </a:lnTo>
                  <a:lnTo>
                    <a:pt x="858" y="444"/>
                  </a:lnTo>
                  <a:lnTo>
                    <a:pt x="844" y="399"/>
                  </a:lnTo>
                  <a:lnTo>
                    <a:pt x="823" y="357"/>
                  </a:lnTo>
                  <a:lnTo>
                    <a:pt x="797" y="319"/>
                  </a:lnTo>
                  <a:lnTo>
                    <a:pt x="767" y="284"/>
                  </a:lnTo>
                  <a:lnTo>
                    <a:pt x="733" y="254"/>
                  </a:lnTo>
                  <a:lnTo>
                    <a:pt x="695" y="228"/>
                  </a:lnTo>
                  <a:lnTo>
                    <a:pt x="654" y="207"/>
                  </a:lnTo>
                  <a:lnTo>
                    <a:pt x="611" y="192"/>
                  </a:lnTo>
                  <a:lnTo>
                    <a:pt x="564" y="182"/>
                  </a:lnTo>
                  <a:lnTo>
                    <a:pt x="516" y="178"/>
                  </a:lnTo>
                  <a:lnTo>
                    <a:pt x="469" y="182"/>
                  </a:lnTo>
                  <a:lnTo>
                    <a:pt x="422" y="192"/>
                  </a:lnTo>
                  <a:lnTo>
                    <a:pt x="379" y="207"/>
                  </a:lnTo>
                  <a:lnTo>
                    <a:pt x="338" y="228"/>
                  </a:lnTo>
                  <a:lnTo>
                    <a:pt x="300" y="254"/>
                  </a:lnTo>
                  <a:lnTo>
                    <a:pt x="265" y="284"/>
                  </a:lnTo>
                  <a:lnTo>
                    <a:pt x="235" y="319"/>
                  </a:lnTo>
                  <a:lnTo>
                    <a:pt x="210" y="357"/>
                  </a:lnTo>
                  <a:lnTo>
                    <a:pt x="189" y="399"/>
                  </a:lnTo>
                  <a:lnTo>
                    <a:pt x="174" y="444"/>
                  </a:lnTo>
                  <a:lnTo>
                    <a:pt x="164" y="490"/>
                  </a:lnTo>
                  <a:lnTo>
                    <a:pt x="161" y="539"/>
                  </a:lnTo>
                  <a:lnTo>
                    <a:pt x="158" y="562"/>
                  </a:lnTo>
                  <a:lnTo>
                    <a:pt x="150" y="580"/>
                  </a:lnTo>
                  <a:lnTo>
                    <a:pt x="138" y="597"/>
                  </a:lnTo>
                  <a:lnTo>
                    <a:pt x="121" y="609"/>
                  </a:lnTo>
                  <a:lnTo>
                    <a:pt x="102" y="617"/>
                  </a:lnTo>
                  <a:lnTo>
                    <a:pt x="81" y="620"/>
                  </a:lnTo>
                  <a:lnTo>
                    <a:pt x="59" y="617"/>
                  </a:lnTo>
                  <a:lnTo>
                    <a:pt x="40" y="609"/>
                  </a:lnTo>
                  <a:lnTo>
                    <a:pt x="23" y="597"/>
                  </a:lnTo>
                  <a:lnTo>
                    <a:pt x="11" y="580"/>
                  </a:lnTo>
                  <a:lnTo>
                    <a:pt x="3" y="562"/>
                  </a:lnTo>
                  <a:lnTo>
                    <a:pt x="0" y="539"/>
                  </a:lnTo>
                  <a:lnTo>
                    <a:pt x="3" y="479"/>
                  </a:lnTo>
                  <a:lnTo>
                    <a:pt x="13" y="420"/>
                  </a:lnTo>
                  <a:lnTo>
                    <a:pt x="30" y="364"/>
                  </a:lnTo>
                  <a:lnTo>
                    <a:pt x="52" y="311"/>
                  </a:lnTo>
                  <a:lnTo>
                    <a:pt x="80" y="259"/>
                  </a:lnTo>
                  <a:lnTo>
                    <a:pt x="113" y="213"/>
                  </a:lnTo>
                  <a:lnTo>
                    <a:pt x="151" y="171"/>
                  </a:lnTo>
                  <a:lnTo>
                    <a:pt x="193" y="133"/>
                  </a:lnTo>
                  <a:lnTo>
                    <a:pt x="240" y="98"/>
                  </a:lnTo>
                  <a:lnTo>
                    <a:pt x="290" y="71"/>
                  </a:lnTo>
                  <a:lnTo>
                    <a:pt x="342" y="48"/>
                  </a:lnTo>
                  <a:lnTo>
                    <a:pt x="397" y="32"/>
                  </a:lnTo>
                  <a:lnTo>
                    <a:pt x="456" y="21"/>
                  </a:lnTo>
                  <a:lnTo>
                    <a:pt x="516" y="17"/>
                  </a:lnTo>
                  <a:lnTo>
                    <a:pt x="576" y="21"/>
                  </a:lnTo>
                  <a:lnTo>
                    <a:pt x="634" y="32"/>
                  </a:lnTo>
                  <a:lnTo>
                    <a:pt x="689" y="48"/>
                  </a:lnTo>
                  <a:lnTo>
                    <a:pt x="743" y="71"/>
                  </a:lnTo>
                  <a:lnTo>
                    <a:pt x="793" y="98"/>
                  </a:lnTo>
                  <a:lnTo>
                    <a:pt x="838" y="132"/>
                  </a:lnTo>
                  <a:lnTo>
                    <a:pt x="880" y="171"/>
                  </a:lnTo>
                  <a:lnTo>
                    <a:pt x="919" y="213"/>
                  </a:lnTo>
                  <a:lnTo>
                    <a:pt x="952" y="259"/>
                  </a:lnTo>
                  <a:lnTo>
                    <a:pt x="985" y="213"/>
                  </a:lnTo>
                  <a:lnTo>
                    <a:pt x="1023" y="171"/>
                  </a:lnTo>
                  <a:lnTo>
                    <a:pt x="1065" y="132"/>
                  </a:lnTo>
                  <a:lnTo>
                    <a:pt x="1111" y="98"/>
                  </a:lnTo>
                  <a:lnTo>
                    <a:pt x="1161" y="71"/>
                  </a:lnTo>
                  <a:lnTo>
                    <a:pt x="1214" y="48"/>
                  </a:lnTo>
                  <a:lnTo>
                    <a:pt x="1269" y="32"/>
                  </a:lnTo>
                  <a:lnTo>
                    <a:pt x="1328" y="21"/>
                  </a:lnTo>
                  <a:lnTo>
                    <a:pt x="1388" y="17"/>
                  </a:lnTo>
                  <a:lnTo>
                    <a:pt x="1447" y="21"/>
                  </a:lnTo>
                  <a:lnTo>
                    <a:pt x="1503" y="31"/>
                  </a:lnTo>
                  <a:lnTo>
                    <a:pt x="1558" y="46"/>
                  </a:lnTo>
                  <a:lnTo>
                    <a:pt x="1610" y="68"/>
                  </a:lnTo>
                  <a:lnTo>
                    <a:pt x="1659" y="96"/>
                  </a:lnTo>
                  <a:lnTo>
                    <a:pt x="1704" y="128"/>
                  </a:lnTo>
                  <a:lnTo>
                    <a:pt x="1747" y="165"/>
                  </a:lnTo>
                  <a:lnTo>
                    <a:pt x="1784" y="206"/>
                  </a:lnTo>
                  <a:lnTo>
                    <a:pt x="1818" y="251"/>
                  </a:lnTo>
                  <a:lnTo>
                    <a:pt x="1848" y="207"/>
                  </a:lnTo>
                  <a:lnTo>
                    <a:pt x="1881" y="167"/>
                  </a:lnTo>
                  <a:lnTo>
                    <a:pt x="1917" y="131"/>
                  </a:lnTo>
                  <a:lnTo>
                    <a:pt x="1959" y="97"/>
                  </a:lnTo>
                  <a:lnTo>
                    <a:pt x="2002" y="68"/>
                  </a:lnTo>
                  <a:lnTo>
                    <a:pt x="2050" y="45"/>
                  </a:lnTo>
                  <a:lnTo>
                    <a:pt x="2098" y="25"/>
                  </a:lnTo>
                  <a:lnTo>
                    <a:pt x="2151" y="11"/>
                  </a:lnTo>
                  <a:lnTo>
                    <a:pt x="2204" y="2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2265" y="7779"/>
              <a:ext cx="20" cy="199"/>
            </a:xfrm>
            <a:custGeom>
              <a:avLst/>
              <a:gdLst>
                <a:gd name="T0" fmla="*/ 80 w 161"/>
                <a:gd name="T1" fmla="*/ 0 h 1586"/>
                <a:gd name="T2" fmla="*/ 101 w 161"/>
                <a:gd name="T3" fmla="*/ 3 h 1586"/>
                <a:gd name="T4" fmla="*/ 121 w 161"/>
                <a:gd name="T5" fmla="*/ 11 h 1586"/>
                <a:gd name="T6" fmla="*/ 137 w 161"/>
                <a:gd name="T7" fmla="*/ 24 h 1586"/>
                <a:gd name="T8" fmla="*/ 150 w 161"/>
                <a:gd name="T9" fmla="*/ 40 h 1586"/>
                <a:gd name="T10" fmla="*/ 158 w 161"/>
                <a:gd name="T11" fmla="*/ 59 h 1586"/>
                <a:gd name="T12" fmla="*/ 161 w 161"/>
                <a:gd name="T13" fmla="*/ 80 h 1586"/>
                <a:gd name="T14" fmla="*/ 161 w 161"/>
                <a:gd name="T15" fmla="*/ 1506 h 1586"/>
                <a:gd name="T16" fmla="*/ 158 w 161"/>
                <a:gd name="T17" fmla="*/ 1527 h 1586"/>
                <a:gd name="T18" fmla="*/ 150 w 161"/>
                <a:gd name="T19" fmla="*/ 1546 h 1586"/>
                <a:gd name="T20" fmla="*/ 137 w 161"/>
                <a:gd name="T21" fmla="*/ 1563 h 1586"/>
                <a:gd name="T22" fmla="*/ 121 w 161"/>
                <a:gd name="T23" fmla="*/ 1575 h 1586"/>
                <a:gd name="T24" fmla="*/ 101 w 161"/>
                <a:gd name="T25" fmla="*/ 1584 h 1586"/>
                <a:gd name="T26" fmla="*/ 80 w 161"/>
                <a:gd name="T27" fmla="*/ 1586 h 1586"/>
                <a:gd name="T28" fmla="*/ 59 w 161"/>
                <a:gd name="T29" fmla="*/ 1584 h 1586"/>
                <a:gd name="T30" fmla="*/ 39 w 161"/>
                <a:gd name="T31" fmla="*/ 1575 h 1586"/>
                <a:gd name="T32" fmla="*/ 23 w 161"/>
                <a:gd name="T33" fmla="*/ 1563 h 1586"/>
                <a:gd name="T34" fmla="*/ 10 w 161"/>
                <a:gd name="T35" fmla="*/ 1546 h 1586"/>
                <a:gd name="T36" fmla="*/ 2 w 161"/>
                <a:gd name="T37" fmla="*/ 1527 h 1586"/>
                <a:gd name="T38" fmla="*/ 0 w 161"/>
                <a:gd name="T39" fmla="*/ 1506 h 1586"/>
                <a:gd name="T40" fmla="*/ 0 w 161"/>
                <a:gd name="T41" fmla="*/ 80 h 1586"/>
                <a:gd name="T42" fmla="*/ 2 w 161"/>
                <a:gd name="T43" fmla="*/ 59 h 1586"/>
                <a:gd name="T44" fmla="*/ 10 w 161"/>
                <a:gd name="T45" fmla="*/ 40 h 1586"/>
                <a:gd name="T46" fmla="*/ 23 w 161"/>
                <a:gd name="T47" fmla="*/ 24 h 1586"/>
                <a:gd name="T48" fmla="*/ 39 w 161"/>
                <a:gd name="T49" fmla="*/ 11 h 1586"/>
                <a:gd name="T50" fmla="*/ 59 w 161"/>
                <a:gd name="T51" fmla="*/ 3 h 1586"/>
                <a:gd name="T52" fmla="*/ 80 w 161"/>
                <a:gd name="T53" fmla="*/ 0 h 1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1" h="1586">
                  <a:moveTo>
                    <a:pt x="80" y="0"/>
                  </a:moveTo>
                  <a:lnTo>
                    <a:pt x="101" y="3"/>
                  </a:lnTo>
                  <a:lnTo>
                    <a:pt x="121" y="11"/>
                  </a:lnTo>
                  <a:lnTo>
                    <a:pt x="137" y="24"/>
                  </a:lnTo>
                  <a:lnTo>
                    <a:pt x="150" y="40"/>
                  </a:lnTo>
                  <a:lnTo>
                    <a:pt x="158" y="59"/>
                  </a:lnTo>
                  <a:lnTo>
                    <a:pt x="161" y="80"/>
                  </a:lnTo>
                  <a:lnTo>
                    <a:pt x="161" y="1506"/>
                  </a:lnTo>
                  <a:lnTo>
                    <a:pt x="158" y="1527"/>
                  </a:lnTo>
                  <a:lnTo>
                    <a:pt x="150" y="1546"/>
                  </a:lnTo>
                  <a:lnTo>
                    <a:pt x="137" y="1563"/>
                  </a:lnTo>
                  <a:lnTo>
                    <a:pt x="121" y="1575"/>
                  </a:lnTo>
                  <a:lnTo>
                    <a:pt x="101" y="1584"/>
                  </a:lnTo>
                  <a:lnTo>
                    <a:pt x="80" y="1586"/>
                  </a:lnTo>
                  <a:lnTo>
                    <a:pt x="59" y="1584"/>
                  </a:lnTo>
                  <a:lnTo>
                    <a:pt x="39" y="1575"/>
                  </a:lnTo>
                  <a:lnTo>
                    <a:pt x="23" y="1563"/>
                  </a:lnTo>
                  <a:lnTo>
                    <a:pt x="10" y="1546"/>
                  </a:lnTo>
                  <a:lnTo>
                    <a:pt x="2" y="1527"/>
                  </a:lnTo>
                  <a:lnTo>
                    <a:pt x="0" y="1506"/>
                  </a:lnTo>
                  <a:lnTo>
                    <a:pt x="0" y="80"/>
                  </a:lnTo>
                  <a:lnTo>
                    <a:pt x="2" y="59"/>
                  </a:lnTo>
                  <a:lnTo>
                    <a:pt x="10" y="40"/>
                  </a:lnTo>
                  <a:lnTo>
                    <a:pt x="23" y="24"/>
                  </a:lnTo>
                  <a:lnTo>
                    <a:pt x="39" y="11"/>
                  </a:lnTo>
                  <a:lnTo>
                    <a:pt x="59" y="3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2265" y="7957"/>
              <a:ext cx="78" cy="49"/>
            </a:xfrm>
            <a:custGeom>
              <a:avLst/>
              <a:gdLst>
                <a:gd name="T0" fmla="*/ 101 w 625"/>
                <a:gd name="T1" fmla="*/ 4 h 389"/>
                <a:gd name="T2" fmla="*/ 137 w 625"/>
                <a:gd name="T3" fmla="*/ 24 h 389"/>
                <a:gd name="T4" fmla="*/ 158 w 625"/>
                <a:gd name="T5" fmla="*/ 59 h 389"/>
                <a:gd name="T6" fmla="*/ 163 w 625"/>
                <a:gd name="T7" fmla="*/ 110 h 389"/>
                <a:gd name="T8" fmla="*/ 185 w 625"/>
                <a:gd name="T9" fmla="*/ 162 h 389"/>
                <a:gd name="T10" fmla="*/ 225 w 625"/>
                <a:gd name="T11" fmla="*/ 202 h 389"/>
                <a:gd name="T12" fmla="*/ 278 w 625"/>
                <a:gd name="T13" fmla="*/ 225 h 389"/>
                <a:gd name="T14" fmla="*/ 319 w 625"/>
                <a:gd name="T15" fmla="*/ 228 h 389"/>
                <a:gd name="T16" fmla="*/ 375 w 625"/>
                <a:gd name="T17" fmla="*/ 216 h 389"/>
                <a:gd name="T18" fmla="*/ 422 w 625"/>
                <a:gd name="T19" fmla="*/ 185 h 389"/>
                <a:gd name="T20" fmla="*/ 453 w 625"/>
                <a:gd name="T21" fmla="*/ 138 h 389"/>
                <a:gd name="T22" fmla="*/ 464 w 625"/>
                <a:gd name="T23" fmla="*/ 81 h 389"/>
                <a:gd name="T24" fmla="*/ 475 w 625"/>
                <a:gd name="T25" fmla="*/ 40 h 389"/>
                <a:gd name="T26" fmla="*/ 504 w 625"/>
                <a:gd name="T27" fmla="*/ 11 h 389"/>
                <a:gd name="T28" fmla="*/ 545 w 625"/>
                <a:gd name="T29" fmla="*/ 0 h 389"/>
                <a:gd name="T30" fmla="*/ 586 w 625"/>
                <a:gd name="T31" fmla="*/ 11 h 389"/>
                <a:gd name="T32" fmla="*/ 615 w 625"/>
                <a:gd name="T33" fmla="*/ 40 h 389"/>
                <a:gd name="T34" fmla="*/ 625 w 625"/>
                <a:gd name="T35" fmla="*/ 81 h 389"/>
                <a:gd name="T36" fmla="*/ 613 w 625"/>
                <a:gd name="T37" fmla="*/ 170 h 389"/>
                <a:gd name="T38" fmla="*/ 576 w 625"/>
                <a:gd name="T39" fmla="*/ 248 h 389"/>
                <a:gd name="T40" fmla="*/ 520 w 625"/>
                <a:gd name="T41" fmla="*/ 313 h 389"/>
                <a:gd name="T42" fmla="*/ 447 w 625"/>
                <a:gd name="T43" fmla="*/ 360 h 389"/>
                <a:gd name="T44" fmla="*/ 364 w 625"/>
                <a:gd name="T45" fmla="*/ 386 h 389"/>
                <a:gd name="T46" fmla="*/ 306 w 625"/>
                <a:gd name="T47" fmla="*/ 389 h 389"/>
                <a:gd name="T48" fmla="*/ 219 w 625"/>
                <a:gd name="T49" fmla="*/ 376 h 389"/>
                <a:gd name="T50" fmla="*/ 140 w 625"/>
                <a:gd name="T51" fmla="*/ 339 h 389"/>
                <a:gd name="T52" fmla="*/ 75 w 625"/>
                <a:gd name="T53" fmla="*/ 282 h 389"/>
                <a:gd name="T54" fmla="*/ 28 w 625"/>
                <a:gd name="T55" fmla="*/ 210 h 389"/>
                <a:gd name="T56" fmla="*/ 3 w 625"/>
                <a:gd name="T57" fmla="*/ 127 h 389"/>
                <a:gd name="T58" fmla="*/ 2 w 625"/>
                <a:gd name="T59" fmla="*/ 59 h 389"/>
                <a:gd name="T60" fmla="*/ 23 w 625"/>
                <a:gd name="T61" fmla="*/ 24 h 389"/>
                <a:gd name="T62" fmla="*/ 59 w 625"/>
                <a:gd name="T63" fmla="*/ 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5" h="389">
                  <a:moveTo>
                    <a:pt x="80" y="0"/>
                  </a:moveTo>
                  <a:lnTo>
                    <a:pt x="101" y="4"/>
                  </a:lnTo>
                  <a:lnTo>
                    <a:pt x="121" y="11"/>
                  </a:lnTo>
                  <a:lnTo>
                    <a:pt x="137" y="24"/>
                  </a:lnTo>
                  <a:lnTo>
                    <a:pt x="150" y="40"/>
                  </a:lnTo>
                  <a:lnTo>
                    <a:pt x="158" y="59"/>
                  </a:lnTo>
                  <a:lnTo>
                    <a:pt x="161" y="81"/>
                  </a:lnTo>
                  <a:lnTo>
                    <a:pt x="163" y="110"/>
                  </a:lnTo>
                  <a:lnTo>
                    <a:pt x="172" y="138"/>
                  </a:lnTo>
                  <a:lnTo>
                    <a:pt x="185" y="162"/>
                  </a:lnTo>
                  <a:lnTo>
                    <a:pt x="203" y="185"/>
                  </a:lnTo>
                  <a:lnTo>
                    <a:pt x="225" y="202"/>
                  </a:lnTo>
                  <a:lnTo>
                    <a:pt x="250" y="216"/>
                  </a:lnTo>
                  <a:lnTo>
                    <a:pt x="278" y="225"/>
                  </a:lnTo>
                  <a:lnTo>
                    <a:pt x="306" y="228"/>
                  </a:lnTo>
                  <a:lnTo>
                    <a:pt x="319" y="228"/>
                  </a:lnTo>
                  <a:lnTo>
                    <a:pt x="347" y="225"/>
                  </a:lnTo>
                  <a:lnTo>
                    <a:pt x="375" y="216"/>
                  </a:lnTo>
                  <a:lnTo>
                    <a:pt x="400" y="202"/>
                  </a:lnTo>
                  <a:lnTo>
                    <a:pt x="422" y="185"/>
                  </a:lnTo>
                  <a:lnTo>
                    <a:pt x="440" y="162"/>
                  </a:lnTo>
                  <a:lnTo>
                    <a:pt x="453" y="138"/>
                  </a:lnTo>
                  <a:lnTo>
                    <a:pt x="462" y="110"/>
                  </a:lnTo>
                  <a:lnTo>
                    <a:pt x="464" y="81"/>
                  </a:lnTo>
                  <a:lnTo>
                    <a:pt x="467" y="59"/>
                  </a:lnTo>
                  <a:lnTo>
                    <a:pt x="475" y="40"/>
                  </a:lnTo>
                  <a:lnTo>
                    <a:pt x="488" y="24"/>
                  </a:lnTo>
                  <a:lnTo>
                    <a:pt x="504" y="11"/>
                  </a:lnTo>
                  <a:lnTo>
                    <a:pt x="524" y="4"/>
                  </a:lnTo>
                  <a:lnTo>
                    <a:pt x="545" y="0"/>
                  </a:lnTo>
                  <a:lnTo>
                    <a:pt x="566" y="4"/>
                  </a:lnTo>
                  <a:lnTo>
                    <a:pt x="586" y="11"/>
                  </a:lnTo>
                  <a:lnTo>
                    <a:pt x="602" y="24"/>
                  </a:lnTo>
                  <a:lnTo>
                    <a:pt x="615" y="40"/>
                  </a:lnTo>
                  <a:lnTo>
                    <a:pt x="623" y="59"/>
                  </a:lnTo>
                  <a:lnTo>
                    <a:pt x="625" y="81"/>
                  </a:lnTo>
                  <a:lnTo>
                    <a:pt x="622" y="127"/>
                  </a:lnTo>
                  <a:lnTo>
                    <a:pt x="613" y="170"/>
                  </a:lnTo>
                  <a:lnTo>
                    <a:pt x="597" y="210"/>
                  </a:lnTo>
                  <a:lnTo>
                    <a:pt x="576" y="248"/>
                  </a:lnTo>
                  <a:lnTo>
                    <a:pt x="551" y="282"/>
                  </a:lnTo>
                  <a:lnTo>
                    <a:pt x="520" y="313"/>
                  </a:lnTo>
                  <a:lnTo>
                    <a:pt x="485" y="339"/>
                  </a:lnTo>
                  <a:lnTo>
                    <a:pt x="447" y="360"/>
                  </a:lnTo>
                  <a:lnTo>
                    <a:pt x="407" y="376"/>
                  </a:lnTo>
                  <a:lnTo>
                    <a:pt x="364" y="386"/>
                  </a:lnTo>
                  <a:lnTo>
                    <a:pt x="319" y="389"/>
                  </a:lnTo>
                  <a:lnTo>
                    <a:pt x="306" y="389"/>
                  </a:lnTo>
                  <a:lnTo>
                    <a:pt x="262" y="386"/>
                  </a:lnTo>
                  <a:lnTo>
                    <a:pt x="219" y="376"/>
                  </a:lnTo>
                  <a:lnTo>
                    <a:pt x="178" y="360"/>
                  </a:lnTo>
                  <a:lnTo>
                    <a:pt x="140" y="339"/>
                  </a:lnTo>
                  <a:lnTo>
                    <a:pt x="105" y="313"/>
                  </a:lnTo>
                  <a:lnTo>
                    <a:pt x="75" y="282"/>
                  </a:lnTo>
                  <a:lnTo>
                    <a:pt x="49" y="248"/>
                  </a:lnTo>
                  <a:lnTo>
                    <a:pt x="28" y="210"/>
                  </a:lnTo>
                  <a:lnTo>
                    <a:pt x="12" y="170"/>
                  </a:lnTo>
                  <a:lnTo>
                    <a:pt x="3" y="127"/>
                  </a:lnTo>
                  <a:lnTo>
                    <a:pt x="0" y="81"/>
                  </a:lnTo>
                  <a:lnTo>
                    <a:pt x="2" y="59"/>
                  </a:lnTo>
                  <a:lnTo>
                    <a:pt x="10" y="40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</p:grpSp>
      <p:grpSp>
        <p:nvGrpSpPr>
          <p:cNvPr id="44" name="Group 20"/>
          <p:cNvGrpSpPr>
            <a:grpSpLocks noChangeAspect="1"/>
          </p:cNvGrpSpPr>
          <p:nvPr/>
        </p:nvGrpSpPr>
        <p:grpSpPr bwMode="auto">
          <a:xfrm>
            <a:off x="5015883" y="1068179"/>
            <a:ext cx="350797" cy="352385"/>
            <a:chOff x="3103" y="7562"/>
            <a:chExt cx="442" cy="444"/>
          </a:xfrm>
          <a:solidFill>
            <a:schemeClr val="tx2"/>
          </a:solidFill>
        </p:grpSpPr>
        <p:sp>
          <p:nvSpPr>
            <p:cNvPr id="45" name="Freeform 22"/>
            <p:cNvSpPr>
              <a:spLocks noEditPoints="1"/>
            </p:cNvSpPr>
            <p:nvPr/>
          </p:nvSpPr>
          <p:spPr bwMode="auto">
            <a:xfrm>
              <a:off x="3195" y="7562"/>
              <a:ext cx="259" cy="90"/>
            </a:xfrm>
            <a:custGeom>
              <a:avLst/>
              <a:gdLst>
                <a:gd name="T0" fmla="*/ 161 w 2070"/>
                <a:gd name="T1" fmla="*/ 160 h 719"/>
                <a:gd name="T2" fmla="*/ 161 w 2070"/>
                <a:gd name="T3" fmla="*/ 558 h 719"/>
                <a:gd name="T4" fmla="*/ 1908 w 2070"/>
                <a:gd name="T5" fmla="*/ 558 h 719"/>
                <a:gd name="T6" fmla="*/ 1908 w 2070"/>
                <a:gd name="T7" fmla="*/ 160 h 719"/>
                <a:gd name="T8" fmla="*/ 161 w 2070"/>
                <a:gd name="T9" fmla="*/ 160 h 719"/>
                <a:gd name="T10" fmla="*/ 136 w 2070"/>
                <a:gd name="T11" fmla="*/ 0 h 719"/>
                <a:gd name="T12" fmla="*/ 1933 w 2070"/>
                <a:gd name="T13" fmla="*/ 0 h 719"/>
                <a:gd name="T14" fmla="*/ 1961 w 2070"/>
                <a:gd name="T15" fmla="*/ 2 h 719"/>
                <a:gd name="T16" fmla="*/ 1986 w 2070"/>
                <a:gd name="T17" fmla="*/ 10 h 719"/>
                <a:gd name="T18" fmla="*/ 2009 w 2070"/>
                <a:gd name="T19" fmla="*/ 23 h 719"/>
                <a:gd name="T20" fmla="*/ 2030 w 2070"/>
                <a:gd name="T21" fmla="*/ 40 h 719"/>
                <a:gd name="T22" fmla="*/ 2047 w 2070"/>
                <a:gd name="T23" fmla="*/ 59 h 719"/>
                <a:gd name="T24" fmla="*/ 2059 w 2070"/>
                <a:gd name="T25" fmla="*/ 82 h 719"/>
                <a:gd name="T26" fmla="*/ 2067 w 2070"/>
                <a:gd name="T27" fmla="*/ 108 h 719"/>
                <a:gd name="T28" fmla="*/ 2070 w 2070"/>
                <a:gd name="T29" fmla="*/ 135 h 719"/>
                <a:gd name="T30" fmla="*/ 2070 w 2070"/>
                <a:gd name="T31" fmla="*/ 583 h 719"/>
                <a:gd name="T32" fmla="*/ 2067 w 2070"/>
                <a:gd name="T33" fmla="*/ 611 h 719"/>
                <a:gd name="T34" fmla="*/ 2059 w 2070"/>
                <a:gd name="T35" fmla="*/ 636 h 719"/>
                <a:gd name="T36" fmla="*/ 2047 w 2070"/>
                <a:gd name="T37" fmla="*/ 659 h 719"/>
                <a:gd name="T38" fmla="*/ 2030 w 2070"/>
                <a:gd name="T39" fmla="*/ 679 h 719"/>
                <a:gd name="T40" fmla="*/ 2009 w 2070"/>
                <a:gd name="T41" fmla="*/ 696 h 719"/>
                <a:gd name="T42" fmla="*/ 1986 w 2070"/>
                <a:gd name="T43" fmla="*/ 708 h 719"/>
                <a:gd name="T44" fmla="*/ 1961 w 2070"/>
                <a:gd name="T45" fmla="*/ 716 h 719"/>
                <a:gd name="T46" fmla="*/ 1933 w 2070"/>
                <a:gd name="T47" fmla="*/ 719 h 719"/>
                <a:gd name="T48" fmla="*/ 136 w 2070"/>
                <a:gd name="T49" fmla="*/ 719 h 719"/>
                <a:gd name="T50" fmla="*/ 109 w 2070"/>
                <a:gd name="T51" fmla="*/ 716 h 719"/>
                <a:gd name="T52" fmla="*/ 82 w 2070"/>
                <a:gd name="T53" fmla="*/ 708 h 719"/>
                <a:gd name="T54" fmla="*/ 59 w 2070"/>
                <a:gd name="T55" fmla="*/ 696 h 719"/>
                <a:gd name="T56" fmla="*/ 39 w 2070"/>
                <a:gd name="T57" fmla="*/ 679 h 719"/>
                <a:gd name="T58" fmla="*/ 23 w 2070"/>
                <a:gd name="T59" fmla="*/ 659 h 719"/>
                <a:gd name="T60" fmla="*/ 11 w 2070"/>
                <a:gd name="T61" fmla="*/ 636 h 719"/>
                <a:gd name="T62" fmla="*/ 2 w 2070"/>
                <a:gd name="T63" fmla="*/ 611 h 719"/>
                <a:gd name="T64" fmla="*/ 0 w 2070"/>
                <a:gd name="T65" fmla="*/ 583 h 719"/>
                <a:gd name="T66" fmla="*/ 0 w 2070"/>
                <a:gd name="T67" fmla="*/ 135 h 719"/>
                <a:gd name="T68" fmla="*/ 2 w 2070"/>
                <a:gd name="T69" fmla="*/ 108 h 719"/>
                <a:gd name="T70" fmla="*/ 11 w 2070"/>
                <a:gd name="T71" fmla="*/ 82 h 719"/>
                <a:gd name="T72" fmla="*/ 23 w 2070"/>
                <a:gd name="T73" fmla="*/ 59 h 719"/>
                <a:gd name="T74" fmla="*/ 39 w 2070"/>
                <a:gd name="T75" fmla="*/ 40 h 719"/>
                <a:gd name="T76" fmla="*/ 59 w 2070"/>
                <a:gd name="T77" fmla="*/ 23 h 719"/>
                <a:gd name="T78" fmla="*/ 82 w 2070"/>
                <a:gd name="T79" fmla="*/ 10 h 719"/>
                <a:gd name="T80" fmla="*/ 109 w 2070"/>
                <a:gd name="T81" fmla="*/ 2 h 719"/>
                <a:gd name="T82" fmla="*/ 136 w 2070"/>
                <a:gd name="T83" fmla="*/ 0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70" h="719">
                  <a:moveTo>
                    <a:pt x="161" y="160"/>
                  </a:moveTo>
                  <a:lnTo>
                    <a:pt x="161" y="558"/>
                  </a:lnTo>
                  <a:lnTo>
                    <a:pt x="1908" y="558"/>
                  </a:lnTo>
                  <a:lnTo>
                    <a:pt x="1908" y="160"/>
                  </a:lnTo>
                  <a:lnTo>
                    <a:pt x="161" y="160"/>
                  </a:lnTo>
                  <a:close/>
                  <a:moveTo>
                    <a:pt x="136" y="0"/>
                  </a:moveTo>
                  <a:lnTo>
                    <a:pt x="1933" y="0"/>
                  </a:lnTo>
                  <a:lnTo>
                    <a:pt x="1961" y="2"/>
                  </a:lnTo>
                  <a:lnTo>
                    <a:pt x="1986" y="10"/>
                  </a:lnTo>
                  <a:lnTo>
                    <a:pt x="2009" y="23"/>
                  </a:lnTo>
                  <a:lnTo>
                    <a:pt x="2030" y="40"/>
                  </a:lnTo>
                  <a:lnTo>
                    <a:pt x="2047" y="59"/>
                  </a:lnTo>
                  <a:lnTo>
                    <a:pt x="2059" y="82"/>
                  </a:lnTo>
                  <a:lnTo>
                    <a:pt x="2067" y="108"/>
                  </a:lnTo>
                  <a:lnTo>
                    <a:pt x="2070" y="135"/>
                  </a:lnTo>
                  <a:lnTo>
                    <a:pt x="2070" y="583"/>
                  </a:lnTo>
                  <a:lnTo>
                    <a:pt x="2067" y="611"/>
                  </a:lnTo>
                  <a:lnTo>
                    <a:pt x="2059" y="636"/>
                  </a:lnTo>
                  <a:lnTo>
                    <a:pt x="2047" y="659"/>
                  </a:lnTo>
                  <a:lnTo>
                    <a:pt x="2030" y="679"/>
                  </a:lnTo>
                  <a:lnTo>
                    <a:pt x="2009" y="696"/>
                  </a:lnTo>
                  <a:lnTo>
                    <a:pt x="1986" y="708"/>
                  </a:lnTo>
                  <a:lnTo>
                    <a:pt x="1961" y="716"/>
                  </a:lnTo>
                  <a:lnTo>
                    <a:pt x="1933" y="719"/>
                  </a:lnTo>
                  <a:lnTo>
                    <a:pt x="136" y="719"/>
                  </a:lnTo>
                  <a:lnTo>
                    <a:pt x="109" y="716"/>
                  </a:lnTo>
                  <a:lnTo>
                    <a:pt x="82" y="708"/>
                  </a:lnTo>
                  <a:lnTo>
                    <a:pt x="59" y="696"/>
                  </a:lnTo>
                  <a:lnTo>
                    <a:pt x="39" y="679"/>
                  </a:lnTo>
                  <a:lnTo>
                    <a:pt x="23" y="659"/>
                  </a:lnTo>
                  <a:lnTo>
                    <a:pt x="11" y="636"/>
                  </a:lnTo>
                  <a:lnTo>
                    <a:pt x="2" y="611"/>
                  </a:lnTo>
                  <a:lnTo>
                    <a:pt x="0" y="583"/>
                  </a:lnTo>
                  <a:lnTo>
                    <a:pt x="0" y="135"/>
                  </a:lnTo>
                  <a:lnTo>
                    <a:pt x="2" y="108"/>
                  </a:lnTo>
                  <a:lnTo>
                    <a:pt x="11" y="82"/>
                  </a:lnTo>
                  <a:lnTo>
                    <a:pt x="23" y="59"/>
                  </a:lnTo>
                  <a:lnTo>
                    <a:pt x="39" y="40"/>
                  </a:lnTo>
                  <a:lnTo>
                    <a:pt x="59" y="23"/>
                  </a:lnTo>
                  <a:lnTo>
                    <a:pt x="82" y="10"/>
                  </a:lnTo>
                  <a:lnTo>
                    <a:pt x="109" y="2"/>
                  </a:lnTo>
                  <a:lnTo>
                    <a:pt x="1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46" name="Freeform 23"/>
            <p:cNvSpPr/>
            <p:nvPr/>
          </p:nvSpPr>
          <p:spPr bwMode="auto">
            <a:xfrm>
              <a:off x="3202" y="7642"/>
              <a:ext cx="245" cy="302"/>
            </a:xfrm>
            <a:custGeom>
              <a:avLst/>
              <a:gdLst>
                <a:gd name="T0" fmla="*/ 1523 w 1956"/>
                <a:gd name="T1" fmla="*/ 16 h 2418"/>
                <a:gd name="T2" fmla="*/ 1534 w 1956"/>
                <a:gd name="T3" fmla="*/ 96 h 2418"/>
                <a:gd name="T4" fmla="*/ 1565 w 1956"/>
                <a:gd name="T5" fmla="*/ 233 h 2418"/>
                <a:gd name="T6" fmla="*/ 1624 w 1956"/>
                <a:gd name="T7" fmla="*/ 417 h 2418"/>
                <a:gd name="T8" fmla="*/ 1718 w 1956"/>
                <a:gd name="T9" fmla="*/ 638 h 2418"/>
                <a:gd name="T10" fmla="*/ 1859 w 1956"/>
                <a:gd name="T11" fmla="*/ 888 h 2418"/>
                <a:gd name="T12" fmla="*/ 1908 w 1956"/>
                <a:gd name="T13" fmla="*/ 1078 h 2418"/>
                <a:gd name="T14" fmla="*/ 1677 w 1956"/>
                <a:gd name="T15" fmla="*/ 1324 h 2418"/>
                <a:gd name="T16" fmla="*/ 1488 w 1956"/>
                <a:gd name="T17" fmla="*/ 1552 h 2418"/>
                <a:gd name="T18" fmla="*/ 1336 w 1956"/>
                <a:gd name="T19" fmla="*/ 1755 h 2418"/>
                <a:gd name="T20" fmla="*/ 1221 w 1956"/>
                <a:gd name="T21" fmla="*/ 1928 h 2418"/>
                <a:gd name="T22" fmla="*/ 1138 w 1956"/>
                <a:gd name="T23" fmla="*/ 2069 h 2418"/>
                <a:gd name="T24" fmla="*/ 1084 w 1956"/>
                <a:gd name="T25" fmla="*/ 2171 h 2418"/>
                <a:gd name="T26" fmla="*/ 1057 w 1956"/>
                <a:gd name="T27" fmla="*/ 2230 h 2418"/>
                <a:gd name="T28" fmla="*/ 982 w 1956"/>
                <a:gd name="T29" fmla="*/ 2418 h 2418"/>
                <a:gd name="T30" fmla="*/ 898 w 1956"/>
                <a:gd name="T31" fmla="*/ 2233 h 2418"/>
                <a:gd name="T32" fmla="*/ 867 w 1956"/>
                <a:gd name="T33" fmla="*/ 2174 h 2418"/>
                <a:gd name="T34" fmla="*/ 810 w 1956"/>
                <a:gd name="T35" fmla="*/ 2072 h 2418"/>
                <a:gd name="T36" fmla="*/ 727 w 1956"/>
                <a:gd name="T37" fmla="*/ 1934 h 2418"/>
                <a:gd name="T38" fmla="*/ 616 w 1956"/>
                <a:gd name="T39" fmla="*/ 1766 h 2418"/>
                <a:gd name="T40" fmla="*/ 478 w 1956"/>
                <a:gd name="T41" fmla="*/ 1575 h 2418"/>
                <a:gd name="T42" fmla="*/ 312 w 1956"/>
                <a:gd name="T43" fmla="*/ 1368 h 2418"/>
                <a:gd name="T44" fmla="*/ 117 w 1956"/>
                <a:gd name="T45" fmla="*/ 1152 h 2418"/>
                <a:gd name="T46" fmla="*/ 33 w 1956"/>
                <a:gd name="T47" fmla="*/ 979 h 2418"/>
                <a:gd name="T48" fmla="*/ 172 w 1956"/>
                <a:gd name="T49" fmla="*/ 738 h 2418"/>
                <a:gd name="T50" fmla="*/ 270 w 1956"/>
                <a:gd name="T51" fmla="*/ 528 h 2418"/>
                <a:gd name="T52" fmla="*/ 337 w 1956"/>
                <a:gd name="T53" fmla="*/ 352 h 2418"/>
                <a:gd name="T54" fmla="*/ 377 w 1956"/>
                <a:gd name="T55" fmla="*/ 212 h 2418"/>
                <a:gd name="T56" fmla="*/ 398 w 1956"/>
                <a:gd name="T57" fmla="*/ 109 h 2418"/>
                <a:gd name="T58" fmla="*/ 406 w 1956"/>
                <a:gd name="T59" fmla="*/ 44 h 2418"/>
                <a:gd name="T60" fmla="*/ 407 w 1956"/>
                <a:gd name="T61" fmla="*/ 21 h 2418"/>
                <a:gd name="T62" fmla="*/ 568 w 1956"/>
                <a:gd name="T63" fmla="*/ 32 h 2418"/>
                <a:gd name="T64" fmla="*/ 564 w 1956"/>
                <a:gd name="T65" fmla="*/ 88 h 2418"/>
                <a:gd name="T66" fmla="*/ 549 w 1956"/>
                <a:gd name="T67" fmla="*/ 182 h 2418"/>
                <a:gd name="T68" fmla="*/ 518 w 1956"/>
                <a:gd name="T69" fmla="*/ 315 h 2418"/>
                <a:gd name="T70" fmla="*/ 462 w 1956"/>
                <a:gd name="T71" fmla="*/ 485 h 2418"/>
                <a:gd name="T72" fmla="*/ 376 w 1956"/>
                <a:gd name="T73" fmla="*/ 688 h 2418"/>
                <a:gd name="T74" fmla="*/ 254 w 1956"/>
                <a:gd name="T75" fmla="*/ 924 h 2418"/>
                <a:gd name="T76" fmla="*/ 358 w 1956"/>
                <a:gd name="T77" fmla="*/ 1175 h 2418"/>
                <a:gd name="T78" fmla="*/ 558 w 1956"/>
                <a:gd name="T79" fmla="*/ 1414 h 2418"/>
                <a:gd name="T80" fmla="*/ 723 w 1956"/>
                <a:gd name="T81" fmla="*/ 1635 h 2418"/>
                <a:gd name="T82" fmla="*/ 853 w 1956"/>
                <a:gd name="T83" fmla="*/ 1829 h 2418"/>
                <a:gd name="T84" fmla="*/ 949 w 1956"/>
                <a:gd name="T85" fmla="*/ 1989 h 2418"/>
                <a:gd name="T86" fmla="*/ 1023 w 1956"/>
                <a:gd name="T87" fmla="*/ 1945 h 2418"/>
                <a:gd name="T88" fmla="*/ 1124 w 1956"/>
                <a:gd name="T89" fmla="*/ 1779 h 2418"/>
                <a:gd name="T90" fmla="*/ 1262 w 1956"/>
                <a:gd name="T91" fmla="*/ 1580 h 2418"/>
                <a:gd name="T92" fmla="*/ 1440 w 1956"/>
                <a:gd name="T93" fmla="*/ 1353 h 2418"/>
                <a:gd name="T94" fmla="*/ 1663 w 1956"/>
                <a:gd name="T95" fmla="*/ 1100 h 2418"/>
                <a:gd name="T96" fmla="*/ 1639 w 1956"/>
                <a:gd name="T97" fmla="*/ 833 h 2418"/>
                <a:gd name="T98" fmla="*/ 1517 w 1956"/>
                <a:gd name="T99" fmla="*/ 587 h 2418"/>
                <a:gd name="T100" fmla="*/ 1437 w 1956"/>
                <a:gd name="T101" fmla="*/ 373 h 2418"/>
                <a:gd name="T102" fmla="*/ 1390 w 1956"/>
                <a:gd name="T103" fmla="*/ 201 h 2418"/>
                <a:gd name="T104" fmla="*/ 1368 w 1956"/>
                <a:gd name="T105" fmla="*/ 79 h 2418"/>
                <a:gd name="T106" fmla="*/ 1360 w 1956"/>
                <a:gd name="T107" fmla="*/ 14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56" h="2418">
                  <a:moveTo>
                    <a:pt x="1521" y="0"/>
                  </a:moveTo>
                  <a:lnTo>
                    <a:pt x="1522" y="4"/>
                  </a:lnTo>
                  <a:lnTo>
                    <a:pt x="1523" y="16"/>
                  </a:lnTo>
                  <a:lnTo>
                    <a:pt x="1525" y="36"/>
                  </a:lnTo>
                  <a:lnTo>
                    <a:pt x="1528" y="62"/>
                  </a:lnTo>
                  <a:lnTo>
                    <a:pt x="1534" y="96"/>
                  </a:lnTo>
                  <a:lnTo>
                    <a:pt x="1541" y="136"/>
                  </a:lnTo>
                  <a:lnTo>
                    <a:pt x="1552" y="182"/>
                  </a:lnTo>
                  <a:lnTo>
                    <a:pt x="1565" y="233"/>
                  </a:lnTo>
                  <a:lnTo>
                    <a:pt x="1581" y="290"/>
                  </a:lnTo>
                  <a:lnTo>
                    <a:pt x="1600" y="350"/>
                  </a:lnTo>
                  <a:lnTo>
                    <a:pt x="1624" y="417"/>
                  </a:lnTo>
                  <a:lnTo>
                    <a:pt x="1650" y="486"/>
                  </a:lnTo>
                  <a:lnTo>
                    <a:pt x="1682" y="561"/>
                  </a:lnTo>
                  <a:lnTo>
                    <a:pt x="1718" y="638"/>
                  </a:lnTo>
                  <a:lnTo>
                    <a:pt x="1760" y="719"/>
                  </a:lnTo>
                  <a:lnTo>
                    <a:pt x="1807" y="803"/>
                  </a:lnTo>
                  <a:lnTo>
                    <a:pt x="1859" y="888"/>
                  </a:lnTo>
                  <a:lnTo>
                    <a:pt x="1918" y="976"/>
                  </a:lnTo>
                  <a:lnTo>
                    <a:pt x="1956" y="1031"/>
                  </a:lnTo>
                  <a:lnTo>
                    <a:pt x="1908" y="1078"/>
                  </a:lnTo>
                  <a:lnTo>
                    <a:pt x="1827" y="1163"/>
                  </a:lnTo>
                  <a:lnTo>
                    <a:pt x="1749" y="1244"/>
                  </a:lnTo>
                  <a:lnTo>
                    <a:pt x="1677" y="1324"/>
                  </a:lnTo>
                  <a:lnTo>
                    <a:pt x="1610" y="1402"/>
                  </a:lnTo>
                  <a:lnTo>
                    <a:pt x="1546" y="1478"/>
                  </a:lnTo>
                  <a:lnTo>
                    <a:pt x="1488" y="1552"/>
                  </a:lnTo>
                  <a:lnTo>
                    <a:pt x="1433" y="1622"/>
                  </a:lnTo>
                  <a:lnTo>
                    <a:pt x="1382" y="1690"/>
                  </a:lnTo>
                  <a:lnTo>
                    <a:pt x="1336" y="1755"/>
                  </a:lnTo>
                  <a:lnTo>
                    <a:pt x="1294" y="1816"/>
                  </a:lnTo>
                  <a:lnTo>
                    <a:pt x="1256" y="1874"/>
                  </a:lnTo>
                  <a:lnTo>
                    <a:pt x="1221" y="1928"/>
                  </a:lnTo>
                  <a:lnTo>
                    <a:pt x="1190" y="1980"/>
                  </a:lnTo>
                  <a:lnTo>
                    <a:pt x="1162" y="2026"/>
                  </a:lnTo>
                  <a:lnTo>
                    <a:pt x="1138" y="2069"/>
                  </a:lnTo>
                  <a:lnTo>
                    <a:pt x="1117" y="2107"/>
                  </a:lnTo>
                  <a:lnTo>
                    <a:pt x="1100" y="2142"/>
                  </a:lnTo>
                  <a:lnTo>
                    <a:pt x="1084" y="2171"/>
                  </a:lnTo>
                  <a:lnTo>
                    <a:pt x="1072" y="2196"/>
                  </a:lnTo>
                  <a:lnTo>
                    <a:pt x="1064" y="2216"/>
                  </a:lnTo>
                  <a:lnTo>
                    <a:pt x="1057" y="2230"/>
                  </a:lnTo>
                  <a:lnTo>
                    <a:pt x="1053" y="2239"/>
                  </a:lnTo>
                  <a:lnTo>
                    <a:pt x="1052" y="2242"/>
                  </a:lnTo>
                  <a:lnTo>
                    <a:pt x="982" y="2418"/>
                  </a:lnTo>
                  <a:lnTo>
                    <a:pt x="903" y="2247"/>
                  </a:lnTo>
                  <a:lnTo>
                    <a:pt x="902" y="2243"/>
                  </a:lnTo>
                  <a:lnTo>
                    <a:pt x="898" y="2233"/>
                  </a:lnTo>
                  <a:lnTo>
                    <a:pt x="890" y="2219"/>
                  </a:lnTo>
                  <a:lnTo>
                    <a:pt x="880" y="2199"/>
                  </a:lnTo>
                  <a:lnTo>
                    <a:pt x="867" y="2174"/>
                  </a:lnTo>
                  <a:lnTo>
                    <a:pt x="850" y="2145"/>
                  </a:lnTo>
                  <a:lnTo>
                    <a:pt x="832" y="2110"/>
                  </a:lnTo>
                  <a:lnTo>
                    <a:pt x="810" y="2072"/>
                  </a:lnTo>
                  <a:lnTo>
                    <a:pt x="786" y="2029"/>
                  </a:lnTo>
                  <a:lnTo>
                    <a:pt x="757" y="1983"/>
                  </a:lnTo>
                  <a:lnTo>
                    <a:pt x="727" y="1934"/>
                  </a:lnTo>
                  <a:lnTo>
                    <a:pt x="693" y="1880"/>
                  </a:lnTo>
                  <a:lnTo>
                    <a:pt x="656" y="1824"/>
                  </a:lnTo>
                  <a:lnTo>
                    <a:pt x="616" y="1766"/>
                  </a:lnTo>
                  <a:lnTo>
                    <a:pt x="574" y="1704"/>
                  </a:lnTo>
                  <a:lnTo>
                    <a:pt x="527" y="1640"/>
                  </a:lnTo>
                  <a:lnTo>
                    <a:pt x="478" y="1575"/>
                  </a:lnTo>
                  <a:lnTo>
                    <a:pt x="426" y="1508"/>
                  </a:lnTo>
                  <a:lnTo>
                    <a:pt x="370" y="1438"/>
                  </a:lnTo>
                  <a:lnTo>
                    <a:pt x="312" y="1368"/>
                  </a:lnTo>
                  <a:lnTo>
                    <a:pt x="250" y="1297"/>
                  </a:lnTo>
                  <a:lnTo>
                    <a:pt x="185" y="1224"/>
                  </a:lnTo>
                  <a:lnTo>
                    <a:pt x="117" y="1152"/>
                  </a:lnTo>
                  <a:lnTo>
                    <a:pt x="45" y="1078"/>
                  </a:lnTo>
                  <a:lnTo>
                    <a:pt x="0" y="1033"/>
                  </a:lnTo>
                  <a:lnTo>
                    <a:pt x="33" y="979"/>
                  </a:lnTo>
                  <a:lnTo>
                    <a:pt x="85" y="896"/>
                  </a:lnTo>
                  <a:lnTo>
                    <a:pt x="130" y="815"/>
                  </a:lnTo>
                  <a:lnTo>
                    <a:pt x="172" y="738"/>
                  </a:lnTo>
                  <a:lnTo>
                    <a:pt x="209" y="664"/>
                  </a:lnTo>
                  <a:lnTo>
                    <a:pt x="242" y="595"/>
                  </a:lnTo>
                  <a:lnTo>
                    <a:pt x="270" y="528"/>
                  </a:lnTo>
                  <a:lnTo>
                    <a:pt x="296" y="465"/>
                  </a:lnTo>
                  <a:lnTo>
                    <a:pt x="318" y="407"/>
                  </a:lnTo>
                  <a:lnTo>
                    <a:pt x="337" y="352"/>
                  </a:lnTo>
                  <a:lnTo>
                    <a:pt x="353" y="302"/>
                  </a:lnTo>
                  <a:lnTo>
                    <a:pt x="366" y="255"/>
                  </a:lnTo>
                  <a:lnTo>
                    <a:pt x="377" y="212"/>
                  </a:lnTo>
                  <a:lnTo>
                    <a:pt x="386" y="172"/>
                  </a:lnTo>
                  <a:lnTo>
                    <a:pt x="393" y="138"/>
                  </a:lnTo>
                  <a:lnTo>
                    <a:pt x="398" y="109"/>
                  </a:lnTo>
                  <a:lnTo>
                    <a:pt x="402" y="82"/>
                  </a:lnTo>
                  <a:lnTo>
                    <a:pt x="404" y="60"/>
                  </a:lnTo>
                  <a:lnTo>
                    <a:pt x="406" y="44"/>
                  </a:lnTo>
                  <a:lnTo>
                    <a:pt x="407" y="32"/>
                  </a:lnTo>
                  <a:lnTo>
                    <a:pt x="407" y="24"/>
                  </a:lnTo>
                  <a:lnTo>
                    <a:pt x="407" y="21"/>
                  </a:lnTo>
                  <a:lnTo>
                    <a:pt x="568" y="18"/>
                  </a:lnTo>
                  <a:lnTo>
                    <a:pt x="568" y="23"/>
                  </a:lnTo>
                  <a:lnTo>
                    <a:pt x="568" y="32"/>
                  </a:lnTo>
                  <a:lnTo>
                    <a:pt x="567" y="46"/>
                  </a:lnTo>
                  <a:lnTo>
                    <a:pt x="566" y="65"/>
                  </a:lnTo>
                  <a:lnTo>
                    <a:pt x="564" y="88"/>
                  </a:lnTo>
                  <a:lnTo>
                    <a:pt x="560" y="115"/>
                  </a:lnTo>
                  <a:lnTo>
                    <a:pt x="556" y="147"/>
                  </a:lnTo>
                  <a:lnTo>
                    <a:pt x="549" y="182"/>
                  </a:lnTo>
                  <a:lnTo>
                    <a:pt x="541" y="223"/>
                  </a:lnTo>
                  <a:lnTo>
                    <a:pt x="530" y="267"/>
                  </a:lnTo>
                  <a:lnTo>
                    <a:pt x="518" y="315"/>
                  </a:lnTo>
                  <a:lnTo>
                    <a:pt x="502" y="368"/>
                  </a:lnTo>
                  <a:lnTo>
                    <a:pt x="484" y="425"/>
                  </a:lnTo>
                  <a:lnTo>
                    <a:pt x="462" y="485"/>
                  </a:lnTo>
                  <a:lnTo>
                    <a:pt x="437" y="549"/>
                  </a:lnTo>
                  <a:lnTo>
                    <a:pt x="409" y="617"/>
                  </a:lnTo>
                  <a:lnTo>
                    <a:pt x="376" y="688"/>
                  </a:lnTo>
                  <a:lnTo>
                    <a:pt x="340" y="763"/>
                  </a:lnTo>
                  <a:lnTo>
                    <a:pt x="299" y="842"/>
                  </a:lnTo>
                  <a:lnTo>
                    <a:pt x="254" y="924"/>
                  </a:lnTo>
                  <a:lnTo>
                    <a:pt x="203" y="1010"/>
                  </a:lnTo>
                  <a:lnTo>
                    <a:pt x="283" y="1094"/>
                  </a:lnTo>
                  <a:lnTo>
                    <a:pt x="358" y="1175"/>
                  </a:lnTo>
                  <a:lnTo>
                    <a:pt x="429" y="1256"/>
                  </a:lnTo>
                  <a:lnTo>
                    <a:pt x="496" y="1336"/>
                  </a:lnTo>
                  <a:lnTo>
                    <a:pt x="558" y="1414"/>
                  </a:lnTo>
                  <a:lnTo>
                    <a:pt x="618" y="1490"/>
                  </a:lnTo>
                  <a:lnTo>
                    <a:pt x="672" y="1564"/>
                  </a:lnTo>
                  <a:lnTo>
                    <a:pt x="723" y="1635"/>
                  </a:lnTo>
                  <a:lnTo>
                    <a:pt x="770" y="1703"/>
                  </a:lnTo>
                  <a:lnTo>
                    <a:pt x="813" y="1768"/>
                  </a:lnTo>
                  <a:lnTo>
                    <a:pt x="853" y="1829"/>
                  </a:lnTo>
                  <a:lnTo>
                    <a:pt x="889" y="1886"/>
                  </a:lnTo>
                  <a:lnTo>
                    <a:pt x="921" y="1940"/>
                  </a:lnTo>
                  <a:lnTo>
                    <a:pt x="949" y="1989"/>
                  </a:lnTo>
                  <a:lnTo>
                    <a:pt x="974" y="2033"/>
                  </a:lnTo>
                  <a:lnTo>
                    <a:pt x="997" y="1991"/>
                  </a:lnTo>
                  <a:lnTo>
                    <a:pt x="1023" y="1945"/>
                  </a:lnTo>
                  <a:lnTo>
                    <a:pt x="1053" y="1893"/>
                  </a:lnTo>
                  <a:lnTo>
                    <a:pt x="1087" y="1838"/>
                  </a:lnTo>
                  <a:lnTo>
                    <a:pt x="1124" y="1779"/>
                  </a:lnTo>
                  <a:lnTo>
                    <a:pt x="1166" y="1716"/>
                  </a:lnTo>
                  <a:lnTo>
                    <a:pt x="1212" y="1650"/>
                  </a:lnTo>
                  <a:lnTo>
                    <a:pt x="1262" y="1580"/>
                  </a:lnTo>
                  <a:lnTo>
                    <a:pt x="1316" y="1508"/>
                  </a:lnTo>
                  <a:lnTo>
                    <a:pt x="1377" y="1431"/>
                  </a:lnTo>
                  <a:lnTo>
                    <a:pt x="1440" y="1353"/>
                  </a:lnTo>
                  <a:lnTo>
                    <a:pt x="1510" y="1270"/>
                  </a:lnTo>
                  <a:lnTo>
                    <a:pt x="1583" y="1187"/>
                  </a:lnTo>
                  <a:lnTo>
                    <a:pt x="1663" y="1100"/>
                  </a:lnTo>
                  <a:lnTo>
                    <a:pt x="1748" y="1012"/>
                  </a:lnTo>
                  <a:lnTo>
                    <a:pt x="1691" y="921"/>
                  </a:lnTo>
                  <a:lnTo>
                    <a:pt x="1639" y="833"/>
                  </a:lnTo>
                  <a:lnTo>
                    <a:pt x="1593" y="749"/>
                  </a:lnTo>
                  <a:lnTo>
                    <a:pt x="1552" y="666"/>
                  </a:lnTo>
                  <a:lnTo>
                    <a:pt x="1517" y="587"/>
                  </a:lnTo>
                  <a:lnTo>
                    <a:pt x="1487" y="512"/>
                  </a:lnTo>
                  <a:lnTo>
                    <a:pt x="1460" y="440"/>
                  </a:lnTo>
                  <a:lnTo>
                    <a:pt x="1437" y="373"/>
                  </a:lnTo>
                  <a:lnTo>
                    <a:pt x="1418" y="311"/>
                  </a:lnTo>
                  <a:lnTo>
                    <a:pt x="1403" y="253"/>
                  </a:lnTo>
                  <a:lnTo>
                    <a:pt x="1390" y="201"/>
                  </a:lnTo>
                  <a:lnTo>
                    <a:pt x="1381" y="155"/>
                  </a:lnTo>
                  <a:lnTo>
                    <a:pt x="1373" y="113"/>
                  </a:lnTo>
                  <a:lnTo>
                    <a:pt x="1368" y="79"/>
                  </a:lnTo>
                  <a:lnTo>
                    <a:pt x="1364" y="50"/>
                  </a:lnTo>
                  <a:lnTo>
                    <a:pt x="1361" y="28"/>
                  </a:lnTo>
                  <a:lnTo>
                    <a:pt x="1360" y="14"/>
                  </a:lnTo>
                  <a:lnTo>
                    <a:pt x="1360" y="7"/>
                  </a:lnTo>
                  <a:lnTo>
                    <a:pt x="15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3314" y="7778"/>
              <a:ext cx="20" cy="143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48" name="Freeform 25"/>
            <p:cNvSpPr>
              <a:spLocks noEditPoints="1"/>
            </p:cNvSpPr>
            <p:nvPr/>
          </p:nvSpPr>
          <p:spPr bwMode="auto">
            <a:xfrm>
              <a:off x="3281" y="7703"/>
              <a:ext cx="87" cy="87"/>
            </a:xfrm>
            <a:custGeom>
              <a:avLst/>
              <a:gdLst>
                <a:gd name="T0" fmla="*/ 313 w 694"/>
                <a:gd name="T1" fmla="*/ 164 h 695"/>
                <a:gd name="T2" fmla="*/ 252 w 694"/>
                <a:gd name="T3" fmla="*/ 187 h 695"/>
                <a:gd name="T4" fmla="*/ 204 w 694"/>
                <a:gd name="T5" fmla="*/ 227 h 695"/>
                <a:gd name="T6" fmla="*/ 172 w 694"/>
                <a:gd name="T7" fmla="*/ 282 h 695"/>
                <a:gd name="T8" fmla="*/ 160 w 694"/>
                <a:gd name="T9" fmla="*/ 347 h 695"/>
                <a:gd name="T10" fmla="*/ 172 w 694"/>
                <a:gd name="T11" fmla="*/ 412 h 695"/>
                <a:gd name="T12" fmla="*/ 204 w 694"/>
                <a:gd name="T13" fmla="*/ 468 h 695"/>
                <a:gd name="T14" fmla="*/ 252 w 694"/>
                <a:gd name="T15" fmla="*/ 508 h 695"/>
                <a:gd name="T16" fmla="*/ 313 w 694"/>
                <a:gd name="T17" fmla="*/ 530 h 695"/>
                <a:gd name="T18" fmla="*/ 380 w 694"/>
                <a:gd name="T19" fmla="*/ 530 h 695"/>
                <a:gd name="T20" fmla="*/ 441 w 694"/>
                <a:gd name="T21" fmla="*/ 508 h 695"/>
                <a:gd name="T22" fmla="*/ 490 w 694"/>
                <a:gd name="T23" fmla="*/ 468 h 695"/>
                <a:gd name="T24" fmla="*/ 521 w 694"/>
                <a:gd name="T25" fmla="*/ 412 h 695"/>
                <a:gd name="T26" fmla="*/ 534 w 694"/>
                <a:gd name="T27" fmla="*/ 347 h 695"/>
                <a:gd name="T28" fmla="*/ 521 w 694"/>
                <a:gd name="T29" fmla="*/ 282 h 695"/>
                <a:gd name="T30" fmla="*/ 490 w 694"/>
                <a:gd name="T31" fmla="*/ 227 h 695"/>
                <a:gd name="T32" fmla="*/ 441 w 694"/>
                <a:gd name="T33" fmla="*/ 187 h 695"/>
                <a:gd name="T34" fmla="*/ 380 w 694"/>
                <a:gd name="T35" fmla="*/ 164 h 695"/>
                <a:gd name="T36" fmla="*/ 347 w 694"/>
                <a:gd name="T37" fmla="*/ 0 h 695"/>
                <a:gd name="T38" fmla="*/ 439 w 694"/>
                <a:gd name="T39" fmla="*/ 12 h 695"/>
                <a:gd name="T40" fmla="*/ 523 w 694"/>
                <a:gd name="T41" fmla="*/ 47 h 695"/>
                <a:gd name="T42" fmla="*/ 593 w 694"/>
                <a:gd name="T43" fmla="*/ 102 h 695"/>
                <a:gd name="T44" fmla="*/ 647 w 694"/>
                <a:gd name="T45" fmla="*/ 172 h 695"/>
                <a:gd name="T46" fmla="*/ 682 w 694"/>
                <a:gd name="T47" fmla="*/ 255 h 695"/>
                <a:gd name="T48" fmla="*/ 694 w 694"/>
                <a:gd name="T49" fmla="*/ 347 h 695"/>
                <a:gd name="T50" fmla="*/ 682 w 694"/>
                <a:gd name="T51" fmla="*/ 439 h 695"/>
                <a:gd name="T52" fmla="*/ 647 w 694"/>
                <a:gd name="T53" fmla="*/ 523 h 695"/>
                <a:gd name="T54" fmla="*/ 593 w 694"/>
                <a:gd name="T55" fmla="*/ 593 h 695"/>
                <a:gd name="T56" fmla="*/ 523 w 694"/>
                <a:gd name="T57" fmla="*/ 647 h 695"/>
                <a:gd name="T58" fmla="*/ 439 w 694"/>
                <a:gd name="T59" fmla="*/ 682 h 695"/>
                <a:gd name="T60" fmla="*/ 347 w 694"/>
                <a:gd name="T61" fmla="*/ 695 h 695"/>
                <a:gd name="T62" fmla="*/ 255 w 694"/>
                <a:gd name="T63" fmla="*/ 682 h 695"/>
                <a:gd name="T64" fmla="*/ 171 w 694"/>
                <a:gd name="T65" fmla="*/ 647 h 695"/>
                <a:gd name="T66" fmla="*/ 101 w 694"/>
                <a:gd name="T67" fmla="*/ 593 h 695"/>
                <a:gd name="T68" fmla="*/ 47 w 694"/>
                <a:gd name="T69" fmla="*/ 523 h 695"/>
                <a:gd name="T70" fmla="*/ 12 w 694"/>
                <a:gd name="T71" fmla="*/ 439 h 695"/>
                <a:gd name="T72" fmla="*/ 0 w 694"/>
                <a:gd name="T73" fmla="*/ 347 h 695"/>
                <a:gd name="T74" fmla="*/ 12 w 694"/>
                <a:gd name="T75" fmla="*/ 255 h 695"/>
                <a:gd name="T76" fmla="*/ 47 w 694"/>
                <a:gd name="T77" fmla="*/ 172 h 695"/>
                <a:gd name="T78" fmla="*/ 101 w 694"/>
                <a:gd name="T79" fmla="*/ 102 h 695"/>
                <a:gd name="T80" fmla="*/ 171 w 694"/>
                <a:gd name="T81" fmla="*/ 47 h 695"/>
                <a:gd name="T82" fmla="*/ 255 w 694"/>
                <a:gd name="T83" fmla="*/ 12 h 695"/>
                <a:gd name="T84" fmla="*/ 347 w 694"/>
                <a:gd name="T85" fmla="*/ 0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4" h="695">
                  <a:moveTo>
                    <a:pt x="347" y="161"/>
                  </a:moveTo>
                  <a:lnTo>
                    <a:pt x="313" y="164"/>
                  </a:lnTo>
                  <a:lnTo>
                    <a:pt x="282" y="172"/>
                  </a:lnTo>
                  <a:lnTo>
                    <a:pt x="252" y="187"/>
                  </a:lnTo>
                  <a:lnTo>
                    <a:pt x="227" y="205"/>
                  </a:lnTo>
                  <a:lnTo>
                    <a:pt x="204" y="227"/>
                  </a:lnTo>
                  <a:lnTo>
                    <a:pt x="185" y="254"/>
                  </a:lnTo>
                  <a:lnTo>
                    <a:pt x="172" y="282"/>
                  </a:lnTo>
                  <a:lnTo>
                    <a:pt x="163" y="314"/>
                  </a:lnTo>
                  <a:lnTo>
                    <a:pt x="160" y="347"/>
                  </a:lnTo>
                  <a:lnTo>
                    <a:pt x="163" y="381"/>
                  </a:lnTo>
                  <a:lnTo>
                    <a:pt x="172" y="412"/>
                  </a:lnTo>
                  <a:lnTo>
                    <a:pt x="185" y="441"/>
                  </a:lnTo>
                  <a:lnTo>
                    <a:pt x="204" y="468"/>
                  </a:lnTo>
                  <a:lnTo>
                    <a:pt x="227" y="490"/>
                  </a:lnTo>
                  <a:lnTo>
                    <a:pt x="252" y="508"/>
                  </a:lnTo>
                  <a:lnTo>
                    <a:pt x="282" y="522"/>
                  </a:lnTo>
                  <a:lnTo>
                    <a:pt x="313" y="530"/>
                  </a:lnTo>
                  <a:lnTo>
                    <a:pt x="347" y="534"/>
                  </a:lnTo>
                  <a:lnTo>
                    <a:pt x="380" y="530"/>
                  </a:lnTo>
                  <a:lnTo>
                    <a:pt x="412" y="522"/>
                  </a:lnTo>
                  <a:lnTo>
                    <a:pt x="441" y="508"/>
                  </a:lnTo>
                  <a:lnTo>
                    <a:pt x="467" y="490"/>
                  </a:lnTo>
                  <a:lnTo>
                    <a:pt x="490" y="468"/>
                  </a:lnTo>
                  <a:lnTo>
                    <a:pt x="507" y="441"/>
                  </a:lnTo>
                  <a:lnTo>
                    <a:pt x="521" y="412"/>
                  </a:lnTo>
                  <a:lnTo>
                    <a:pt x="530" y="381"/>
                  </a:lnTo>
                  <a:lnTo>
                    <a:pt x="534" y="347"/>
                  </a:lnTo>
                  <a:lnTo>
                    <a:pt x="530" y="314"/>
                  </a:lnTo>
                  <a:lnTo>
                    <a:pt x="521" y="282"/>
                  </a:lnTo>
                  <a:lnTo>
                    <a:pt x="507" y="254"/>
                  </a:lnTo>
                  <a:lnTo>
                    <a:pt x="490" y="227"/>
                  </a:lnTo>
                  <a:lnTo>
                    <a:pt x="467" y="205"/>
                  </a:lnTo>
                  <a:lnTo>
                    <a:pt x="441" y="187"/>
                  </a:lnTo>
                  <a:lnTo>
                    <a:pt x="412" y="172"/>
                  </a:lnTo>
                  <a:lnTo>
                    <a:pt x="380" y="164"/>
                  </a:lnTo>
                  <a:lnTo>
                    <a:pt x="347" y="161"/>
                  </a:lnTo>
                  <a:close/>
                  <a:moveTo>
                    <a:pt x="347" y="0"/>
                  </a:moveTo>
                  <a:lnTo>
                    <a:pt x="394" y="3"/>
                  </a:lnTo>
                  <a:lnTo>
                    <a:pt x="439" y="12"/>
                  </a:lnTo>
                  <a:lnTo>
                    <a:pt x="482" y="27"/>
                  </a:lnTo>
                  <a:lnTo>
                    <a:pt x="523" y="47"/>
                  </a:lnTo>
                  <a:lnTo>
                    <a:pt x="559" y="72"/>
                  </a:lnTo>
                  <a:lnTo>
                    <a:pt x="593" y="102"/>
                  </a:lnTo>
                  <a:lnTo>
                    <a:pt x="621" y="135"/>
                  </a:lnTo>
                  <a:lnTo>
                    <a:pt x="647" y="172"/>
                  </a:lnTo>
                  <a:lnTo>
                    <a:pt x="666" y="212"/>
                  </a:lnTo>
                  <a:lnTo>
                    <a:pt x="682" y="255"/>
                  </a:lnTo>
                  <a:lnTo>
                    <a:pt x="691" y="300"/>
                  </a:lnTo>
                  <a:lnTo>
                    <a:pt x="694" y="347"/>
                  </a:lnTo>
                  <a:lnTo>
                    <a:pt x="691" y="394"/>
                  </a:lnTo>
                  <a:lnTo>
                    <a:pt x="682" y="439"/>
                  </a:lnTo>
                  <a:lnTo>
                    <a:pt x="666" y="482"/>
                  </a:lnTo>
                  <a:lnTo>
                    <a:pt x="647" y="523"/>
                  </a:lnTo>
                  <a:lnTo>
                    <a:pt x="621" y="560"/>
                  </a:lnTo>
                  <a:lnTo>
                    <a:pt x="593" y="593"/>
                  </a:lnTo>
                  <a:lnTo>
                    <a:pt x="559" y="623"/>
                  </a:lnTo>
                  <a:lnTo>
                    <a:pt x="523" y="647"/>
                  </a:lnTo>
                  <a:lnTo>
                    <a:pt x="482" y="668"/>
                  </a:lnTo>
                  <a:lnTo>
                    <a:pt x="439" y="682"/>
                  </a:lnTo>
                  <a:lnTo>
                    <a:pt x="394" y="692"/>
                  </a:lnTo>
                  <a:lnTo>
                    <a:pt x="347" y="695"/>
                  </a:lnTo>
                  <a:lnTo>
                    <a:pt x="300" y="692"/>
                  </a:lnTo>
                  <a:lnTo>
                    <a:pt x="255" y="682"/>
                  </a:lnTo>
                  <a:lnTo>
                    <a:pt x="212" y="668"/>
                  </a:lnTo>
                  <a:lnTo>
                    <a:pt x="171" y="647"/>
                  </a:lnTo>
                  <a:lnTo>
                    <a:pt x="135" y="623"/>
                  </a:lnTo>
                  <a:lnTo>
                    <a:pt x="101" y="593"/>
                  </a:lnTo>
                  <a:lnTo>
                    <a:pt x="72" y="560"/>
                  </a:lnTo>
                  <a:lnTo>
                    <a:pt x="47" y="523"/>
                  </a:lnTo>
                  <a:lnTo>
                    <a:pt x="26" y="482"/>
                  </a:lnTo>
                  <a:lnTo>
                    <a:pt x="12" y="439"/>
                  </a:lnTo>
                  <a:lnTo>
                    <a:pt x="2" y="394"/>
                  </a:lnTo>
                  <a:lnTo>
                    <a:pt x="0" y="347"/>
                  </a:lnTo>
                  <a:lnTo>
                    <a:pt x="2" y="300"/>
                  </a:lnTo>
                  <a:lnTo>
                    <a:pt x="12" y="255"/>
                  </a:lnTo>
                  <a:lnTo>
                    <a:pt x="26" y="212"/>
                  </a:lnTo>
                  <a:lnTo>
                    <a:pt x="47" y="172"/>
                  </a:lnTo>
                  <a:lnTo>
                    <a:pt x="72" y="135"/>
                  </a:lnTo>
                  <a:lnTo>
                    <a:pt x="101" y="102"/>
                  </a:lnTo>
                  <a:lnTo>
                    <a:pt x="135" y="72"/>
                  </a:lnTo>
                  <a:lnTo>
                    <a:pt x="171" y="47"/>
                  </a:lnTo>
                  <a:lnTo>
                    <a:pt x="212" y="27"/>
                  </a:lnTo>
                  <a:lnTo>
                    <a:pt x="255" y="12"/>
                  </a:lnTo>
                  <a:lnTo>
                    <a:pt x="300" y="3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49" name="Freeform 26"/>
            <p:cNvSpPr/>
            <p:nvPr/>
          </p:nvSpPr>
          <p:spPr bwMode="auto">
            <a:xfrm>
              <a:off x="3178" y="7948"/>
              <a:ext cx="292" cy="20"/>
            </a:xfrm>
            <a:custGeom>
              <a:avLst/>
              <a:gdLst>
                <a:gd name="T0" fmla="*/ 80 w 2334"/>
                <a:gd name="T1" fmla="*/ 0 h 162"/>
                <a:gd name="T2" fmla="*/ 2254 w 2334"/>
                <a:gd name="T3" fmla="*/ 0 h 162"/>
                <a:gd name="T4" fmla="*/ 2275 w 2334"/>
                <a:gd name="T5" fmla="*/ 3 h 162"/>
                <a:gd name="T6" fmla="*/ 2295 w 2334"/>
                <a:gd name="T7" fmla="*/ 11 h 162"/>
                <a:gd name="T8" fmla="*/ 2311 w 2334"/>
                <a:gd name="T9" fmla="*/ 24 h 162"/>
                <a:gd name="T10" fmla="*/ 2323 w 2334"/>
                <a:gd name="T11" fmla="*/ 41 h 162"/>
                <a:gd name="T12" fmla="*/ 2332 w 2334"/>
                <a:gd name="T13" fmla="*/ 59 h 162"/>
                <a:gd name="T14" fmla="*/ 2334 w 2334"/>
                <a:gd name="T15" fmla="*/ 81 h 162"/>
                <a:gd name="T16" fmla="*/ 2332 w 2334"/>
                <a:gd name="T17" fmla="*/ 102 h 162"/>
                <a:gd name="T18" fmla="*/ 2323 w 2334"/>
                <a:gd name="T19" fmla="*/ 122 h 162"/>
                <a:gd name="T20" fmla="*/ 2311 w 2334"/>
                <a:gd name="T21" fmla="*/ 139 h 162"/>
                <a:gd name="T22" fmla="*/ 2295 w 2334"/>
                <a:gd name="T23" fmla="*/ 151 h 162"/>
                <a:gd name="T24" fmla="*/ 2275 w 2334"/>
                <a:gd name="T25" fmla="*/ 158 h 162"/>
                <a:gd name="T26" fmla="*/ 2254 w 2334"/>
                <a:gd name="T27" fmla="*/ 162 h 162"/>
                <a:gd name="T28" fmla="*/ 80 w 2334"/>
                <a:gd name="T29" fmla="*/ 162 h 162"/>
                <a:gd name="T30" fmla="*/ 59 w 2334"/>
                <a:gd name="T31" fmla="*/ 158 h 162"/>
                <a:gd name="T32" fmla="*/ 39 w 2334"/>
                <a:gd name="T33" fmla="*/ 151 h 162"/>
                <a:gd name="T34" fmla="*/ 23 w 2334"/>
                <a:gd name="T35" fmla="*/ 139 h 162"/>
                <a:gd name="T36" fmla="*/ 11 w 2334"/>
                <a:gd name="T37" fmla="*/ 122 h 162"/>
                <a:gd name="T38" fmla="*/ 3 w 2334"/>
                <a:gd name="T39" fmla="*/ 102 h 162"/>
                <a:gd name="T40" fmla="*/ 0 w 2334"/>
                <a:gd name="T41" fmla="*/ 81 h 162"/>
                <a:gd name="T42" fmla="*/ 3 w 2334"/>
                <a:gd name="T43" fmla="*/ 59 h 162"/>
                <a:gd name="T44" fmla="*/ 11 w 2334"/>
                <a:gd name="T45" fmla="*/ 41 h 162"/>
                <a:gd name="T46" fmla="*/ 23 w 2334"/>
                <a:gd name="T47" fmla="*/ 24 h 162"/>
                <a:gd name="T48" fmla="*/ 39 w 2334"/>
                <a:gd name="T49" fmla="*/ 11 h 162"/>
                <a:gd name="T50" fmla="*/ 59 w 2334"/>
                <a:gd name="T51" fmla="*/ 3 h 162"/>
                <a:gd name="T52" fmla="*/ 80 w 2334"/>
                <a:gd name="T53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34" h="162">
                  <a:moveTo>
                    <a:pt x="80" y="0"/>
                  </a:moveTo>
                  <a:lnTo>
                    <a:pt x="2254" y="0"/>
                  </a:lnTo>
                  <a:lnTo>
                    <a:pt x="2275" y="3"/>
                  </a:lnTo>
                  <a:lnTo>
                    <a:pt x="2295" y="11"/>
                  </a:lnTo>
                  <a:lnTo>
                    <a:pt x="2311" y="24"/>
                  </a:lnTo>
                  <a:lnTo>
                    <a:pt x="2323" y="41"/>
                  </a:lnTo>
                  <a:lnTo>
                    <a:pt x="2332" y="59"/>
                  </a:lnTo>
                  <a:lnTo>
                    <a:pt x="2334" y="81"/>
                  </a:lnTo>
                  <a:lnTo>
                    <a:pt x="2332" y="102"/>
                  </a:lnTo>
                  <a:lnTo>
                    <a:pt x="2323" y="122"/>
                  </a:lnTo>
                  <a:lnTo>
                    <a:pt x="2311" y="139"/>
                  </a:lnTo>
                  <a:lnTo>
                    <a:pt x="2295" y="151"/>
                  </a:lnTo>
                  <a:lnTo>
                    <a:pt x="2275" y="158"/>
                  </a:lnTo>
                  <a:lnTo>
                    <a:pt x="2254" y="162"/>
                  </a:lnTo>
                  <a:lnTo>
                    <a:pt x="80" y="162"/>
                  </a:lnTo>
                  <a:lnTo>
                    <a:pt x="59" y="158"/>
                  </a:lnTo>
                  <a:lnTo>
                    <a:pt x="39" y="151"/>
                  </a:lnTo>
                  <a:lnTo>
                    <a:pt x="23" y="139"/>
                  </a:lnTo>
                  <a:lnTo>
                    <a:pt x="11" y="122"/>
                  </a:lnTo>
                  <a:lnTo>
                    <a:pt x="3" y="102"/>
                  </a:lnTo>
                  <a:lnTo>
                    <a:pt x="0" y="81"/>
                  </a:lnTo>
                  <a:lnTo>
                    <a:pt x="3" y="59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39" y="11"/>
                  </a:lnTo>
                  <a:lnTo>
                    <a:pt x="59" y="3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0" name="Freeform 27"/>
            <p:cNvSpPr>
              <a:spLocks noEditPoints="1"/>
            </p:cNvSpPr>
            <p:nvPr/>
          </p:nvSpPr>
          <p:spPr bwMode="auto">
            <a:xfrm>
              <a:off x="3103" y="7908"/>
              <a:ext cx="96" cy="98"/>
            </a:xfrm>
            <a:custGeom>
              <a:avLst/>
              <a:gdLst>
                <a:gd name="T0" fmla="*/ 164 w 771"/>
                <a:gd name="T1" fmla="*/ 162 h 782"/>
                <a:gd name="T2" fmla="*/ 161 w 771"/>
                <a:gd name="T3" fmla="*/ 162 h 782"/>
                <a:gd name="T4" fmla="*/ 160 w 771"/>
                <a:gd name="T5" fmla="*/ 164 h 782"/>
                <a:gd name="T6" fmla="*/ 160 w 771"/>
                <a:gd name="T7" fmla="*/ 619 h 782"/>
                <a:gd name="T8" fmla="*/ 161 w 771"/>
                <a:gd name="T9" fmla="*/ 620 h 782"/>
                <a:gd name="T10" fmla="*/ 163 w 771"/>
                <a:gd name="T11" fmla="*/ 621 h 782"/>
                <a:gd name="T12" fmla="*/ 164 w 771"/>
                <a:gd name="T13" fmla="*/ 622 h 782"/>
                <a:gd name="T14" fmla="*/ 608 w 771"/>
                <a:gd name="T15" fmla="*/ 622 h 782"/>
                <a:gd name="T16" fmla="*/ 610 w 771"/>
                <a:gd name="T17" fmla="*/ 621 h 782"/>
                <a:gd name="T18" fmla="*/ 610 w 771"/>
                <a:gd name="T19" fmla="*/ 619 h 782"/>
                <a:gd name="T20" fmla="*/ 610 w 771"/>
                <a:gd name="T21" fmla="*/ 164 h 782"/>
                <a:gd name="T22" fmla="*/ 610 w 771"/>
                <a:gd name="T23" fmla="*/ 162 h 782"/>
                <a:gd name="T24" fmla="*/ 608 w 771"/>
                <a:gd name="T25" fmla="*/ 162 h 782"/>
                <a:gd name="T26" fmla="*/ 164 w 771"/>
                <a:gd name="T27" fmla="*/ 162 h 782"/>
                <a:gd name="T28" fmla="*/ 164 w 771"/>
                <a:gd name="T29" fmla="*/ 0 h 782"/>
                <a:gd name="T30" fmla="*/ 608 w 771"/>
                <a:gd name="T31" fmla="*/ 0 h 782"/>
                <a:gd name="T32" fmla="*/ 640 w 771"/>
                <a:gd name="T33" fmla="*/ 4 h 782"/>
                <a:gd name="T34" fmla="*/ 671 w 771"/>
                <a:gd name="T35" fmla="*/ 14 h 782"/>
                <a:gd name="T36" fmla="*/ 699 w 771"/>
                <a:gd name="T37" fmla="*/ 29 h 782"/>
                <a:gd name="T38" fmla="*/ 723 w 771"/>
                <a:gd name="T39" fmla="*/ 49 h 782"/>
                <a:gd name="T40" fmla="*/ 743 w 771"/>
                <a:gd name="T41" fmla="*/ 73 h 782"/>
                <a:gd name="T42" fmla="*/ 758 w 771"/>
                <a:gd name="T43" fmla="*/ 100 h 782"/>
                <a:gd name="T44" fmla="*/ 768 w 771"/>
                <a:gd name="T45" fmla="*/ 131 h 782"/>
                <a:gd name="T46" fmla="*/ 771 w 771"/>
                <a:gd name="T47" fmla="*/ 164 h 782"/>
                <a:gd name="T48" fmla="*/ 771 w 771"/>
                <a:gd name="T49" fmla="*/ 619 h 782"/>
                <a:gd name="T50" fmla="*/ 768 w 771"/>
                <a:gd name="T51" fmla="*/ 652 h 782"/>
                <a:gd name="T52" fmla="*/ 758 w 771"/>
                <a:gd name="T53" fmla="*/ 682 h 782"/>
                <a:gd name="T54" fmla="*/ 743 w 771"/>
                <a:gd name="T55" fmla="*/ 711 h 782"/>
                <a:gd name="T56" fmla="*/ 723 w 771"/>
                <a:gd name="T57" fmla="*/ 735 h 782"/>
                <a:gd name="T58" fmla="*/ 699 w 771"/>
                <a:gd name="T59" fmla="*/ 755 h 782"/>
                <a:gd name="T60" fmla="*/ 671 w 771"/>
                <a:gd name="T61" fmla="*/ 770 h 782"/>
                <a:gd name="T62" fmla="*/ 640 w 771"/>
                <a:gd name="T63" fmla="*/ 779 h 782"/>
                <a:gd name="T64" fmla="*/ 608 w 771"/>
                <a:gd name="T65" fmla="*/ 782 h 782"/>
                <a:gd name="T66" fmla="*/ 164 w 771"/>
                <a:gd name="T67" fmla="*/ 782 h 782"/>
                <a:gd name="T68" fmla="*/ 131 w 771"/>
                <a:gd name="T69" fmla="*/ 779 h 782"/>
                <a:gd name="T70" fmla="*/ 100 w 771"/>
                <a:gd name="T71" fmla="*/ 770 h 782"/>
                <a:gd name="T72" fmla="*/ 71 w 771"/>
                <a:gd name="T73" fmla="*/ 755 h 782"/>
                <a:gd name="T74" fmla="*/ 47 w 771"/>
                <a:gd name="T75" fmla="*/ 735 h 782"/>
                <a:gd name="T76" fmla="*/ 27 w 771"/>
                <a:gd name="T77" fmla="*/ 711 h 782"/>
                <a:gd name="T78" fmla="*/ 12 w 771"/>
                <a:gd name="T79" fmla="*/ 682 h 782"/>
                <a:gd name="T80" fmla="*/ 3 w 771"/>
                <a:gd name="T81" fmla="*/ 652 h 782"/>
                <a:gd name="T82" fmla="*/ 0 w 771"/>
                <a:gd name="T83" fmla="*/ 619 h 782"/>
                <a:gd name="T84" fmla="*/ 0 w 771"/>
                <a:gd name="T85" fmla="*/ 164 h 782"/>
                <a:gd name="T86" fmla="*/ 3 w 771"/>
                <a:gd name="T87" fmla="*/ 131 h 782"/>
                <a:gd name="T88" fmla="*/ 12 w 771"/>
                <a:gd name="T89" fmla="*/ 100 h 782"/>
                <a:gd name="T90" fmla="*/ 27 w 771"/>
                <a:gd name="T91" fmla="*/ 73 h 782"/>
                <a:gd name="T92" fmla="*/ 47 w 771"/>
                <a:gd name="T93" fmla="*/ 49 h 782"/>
                <a:gd name="T94" fmla="*/ 71 w 771"/>
                <a:gd name="T95" fmla="*/ 29 h 782"/>
                <a:gd name="T96" fmla="*/ 100 w 771"/>
                <a:gd name="T97" fmla="*/ 14 h 782"/>
                <a:gd name="T98" fmla="*/ 131 w 771"/>
                <a:gd name="T99" fmla="*/ 4 h 782"/>
                <a:gd name="T100" fmla="*/ 164 w 771"/>
                <a:gd name="T101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71" h="782">
                  <a:moveTo>
                    <a:pt x="164" y="162"/>
                  </a:moveTo>
                  <a:lnTo>
                    <a:pt x="161" y="162"/>
                  </a:lnTo>
                  <a:lnTo>
                    <a:pt x="160" y="164"/>
                  </a:lnTo>
                  <a:lnTo>
                    <a:pt x="160" y="619"/>
                  </a:lnTo>
                  <a:lnTo>
                    <a:pt x="161" y="620"/>
                  </a:lnTo>
                  <a:lnTo>
                    <a:pt x="163" y="621"/>
                  </a:lnTo>
                  <a:lnTo>
                    <a:pt x="164" y="622"/>
                  </a:lnTo>
                  <a:lnTo>
                    <a:pt x="608" y="622"/>
                  </a:lnTo>
                  <a:lnTo>
                    <a:pt x="610" y="621"/>
                  </a:lnTo>
                  <a:lnTo>
                    <a:pt x="610" y="619"/>
                  </a:lnTo>
                  <a:lnTo>
                    <a:pt x="610" y="164"/>
                  </a:lnTo>
                  <a:lnTo>
                    <a:pt x="610" y="162"/>
                  </a:lnTo>
                  <a:lnTo>
                    <a:pt x="608" y="162"/>
                  </a:lnTo>
                  <a:lnTo>
                    <a:pt x="164" y="162"/>
                  </a:lnTo>
                  <a:close/>
                  <a:moveTo>
                    <a:pt x="164" y="0"/>
                  </a:moveTo>
                  <a:lnTo>
                    <a:pt x="608" y="0"/>
                  </a:lnTo>
                  <a:lnTo>
                    <a:pt x="640" y="4"/>
                  </a:lnTo>
                  <a:lnTo>
                    <a:pt x="671" y="14"/>
                  </a:lnTo>
                  <a:lnTo>
                    <a:pt x="699" y="29"/>
                  </a:lnTo>
                  <a:lnTo>
                    <a:pt x="723" y="49"/>
                  </a:lnTo>
                  <a:lnTo>
                    <a:pt x="743" y="73"/>
                  </a:lnTo>
                  <a:lnTo>
                    <a:pt x="758" y="100"/>
                  </a:lnTo>
                  <a:lnTo>
                    <a:pt x="768" y="131"/>
                  </a:lnTo>
                  <a:lnTo>
                    <a:pt x="771" y="164"/>
                  </a:lnTo>
                  <a:lnTo>
                    <a:pt x="771" y="619"/>
                  </a:lnTo>
                  <a:lnTo>
                    <a:pt x="768" y="652"/>
                  </a:lnTo>
                  <a:lnTo>
                    <a:pt x="758" y="682"/>
                  </a:lnTo>
                  <a:lnTo>
                    <a:pt x="743" y="711"/>
                  </a:lnTo>
                  <a:lnTo>
                    <a:pt x="723" y="735"/>
                  </a:lnTo>
                  <a:lnTo>
                    <a:pt x="699" y="755"/>
                  </a:lnTo>
                  <a:lnTo>
                    <a:pt x="671" y="770"/>
                  </a:lnTo>
                  <a:lnTo>
                    <a:pt x="640" y="779"/>
                  </a:lnTo>
                  <a:lnTo>
                    <a:pt x="608" y="782"/>
                  </a:lnTo>
                  <a:lnTo>
                    <a:pt x="164" y="782"/>
                  </a:lnTo>
                  <a:lnTo>
                    <a:pt x="131" y="779"/>
                  </a:lnTo>
                  <a:lnTo>
                    <a:pt x="100" y="770"/>
                  </a:lnTo>
                  <a:lnTo>
                    <a:pt x="71" y="755"/>
                  </a:lnTo>
                  <a:lnTo>
                    <a:pt x="47" y="735"/>
                  </a:lnTo>
                  <a:lnTo>
                    <a:pt x="27" y="711"/>
                  </a:lnTo>
                  <a:lnTo>
                    <a:pt x="12" y="682"/>
                  </a:lnTo>
                  <a:lnTo>
                    <a:pt x="3" y="652"/>
                  </a:lnTo>
                  <a:lnTo>
                    <a:pt x="0" y="619"/>
                  </a:lnTo>
                  <a:lnTo>
                    <a:pt x="0" y="164"/>
                  </a:lnTo>
                  <a:lnTo>
                    <a:pt x="3" y="131"/>
                  </a:lnTo>
                  <a:lnTo>
                    <a:pt x="12" y="100"/>
                  </a:lnTo>
                  <a:lnTo>
                    <a:pt x="27" y="73"/>
                  </a:lnTo>
                  <a:lnTo>
                    <a:pt x="47" y="49"/>
                  </a:lnTo>
                  <a:lnTo>
                    <a:pt x="71" y="29"/>
                  </a:lnTo>
                  <a:lnTo>
                    <a:pt x="100" y="14"/>
                  </a:lnTo>
                  <a:lnTo>
                    <a:pt x="131" y="4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1" name="Freeform 28"/>
            <p:cNvSpPr>
              <a:spLocks noEditPoints="1"/>
            </p:cNvSpPr>
            <p:nvPr/>
          </p:nvSpPr>
          <p:spPr bwMode="auto">
            <a:xfrm>
              <a:off x="3449" y="7907"/>
              <a:ext cx="96" cy="98"/>
            </a:xfrm>
            <a:custGeom>
              <a:avLst/>
              <a:gdLst>
                <a:gd name="T0" fmla="*/ 164 w 772"/>
                <a:gd name="T1" fmla="*/ 162 h 782"/>
                <a:gd name="T2" fmla="*/ 163 w 772"/>
                <a:gd name="T3" fmla="*/ 162 h 782"/>
                <a:gd name="T4" fmla="*/ 162 w 772"/>
                <a:gd name="T5" fmla="*/ 163 h 782"/>
                <a:gd name="T6" fmla="*/ 162 w 772"/>
                <a:gd name="T7" fmla="*/ 164 h 782"/>
                <a:gd name="T8" fmla="*/ 162 w 772"/>
                <a:gd name="T9" fmla="*/ 620 h 782"/>
                <a:gd name="T10" fmla="*/ 162 w 772"/>
                <a:gd name="T11" fmla="*/ 621 h 782"/>
                <a:gd name="T12" fmla="*/ 163 w 772"/>
                <a:gd name="T13" fmla="*/ 621 h 782"/>
                <a:gd name="T14" fmla="*/ 164 w 772"/>
                <a:gd name="T15" fmla="*/ 622 h 782"/>
                <a:gd name="T16" fmla="*/ 608 w 772"/>
                <a:gd name="T17" fmla="*/ 622 h 782"/>
                <a:gd name="T18" fmla="*/ 609 w 772"/>
                <a:gd name="T19" fmla="*/ 621 h 782"/>
                <a:gd name="T20" fmla="*/ 610 w 772"/>
                <a:gd name="T21" fmla="*/ 621 h 782"/>
                <a:gd name="T22" fmla="*/ 611 w 772"/>
                <a:gd name="T23" fmla="*/ 620 h 782"/>
                <a:gd name="T24" fmla="*/ 611 w 772"/>
                <a:gd name="T25" fmla="*/ 164 h 782"/>
                <a:gd name="T26" fmla="*/ 610 w 772"/>
                <a:gd name="T27" fmla="*/ 163 h 782"/>
                <a:gd name="T28" fmla="*/ 609 w 772"/>
                <a:gd name="T29" fmla="*/ 162 h 782"/>
                <a:gd name="T30" fmla="*/ 608 w 772"/>
                <a:gd name="T31" fmla="*/ 162 h 782"/>
                <a:gd name="T32" fmla="*/ 164 w 772"/>
                <a:gd name="T33" fmla="*/ 162 h 782"/>
                <a:gd name="T34" fmla="*/ 164 w 772"/>
                <a:gd name="T35" fmla="*/ 0 h 782"/>
                <a:gd name="T36" fmla="*/ 608 w 772"/>
                <a:gd name="T37" fmla="*/ 0 h 782"/>
                <a:gd name="T38" fmla="*/ 641 w 772"/>
                <a:gd name="T39" fmla="*/ 4 h 782"/>
                <a:gd name="T40" fmla="*/ 672 w 772"/>
                <a:gd name="T41" fmla="*/ 14 h 782"/>
                <a:gd name="T42" fmla="*/ 700 w 772"/>
                <a:gd name="T43" fmla="*/ 29 h 782"/>
                <a:gd name="T44" fmla="*/ 724 w 772"/>
                <a:gd name="T45" fmla="*/ 49 h 782"/>
                <a:gd name="T46" fmla="*/ 744 w 772"/>
                <a:gd name="T47" fmla="*/ 73 h 782"/>
                <a:gd name="T48" fmla="*/ 760 w 772"/>
                <a:gd name="T49" fmla="*/ 100 h 782"/>
                <a:gd name="T50" fmla="*/ 768 w 772"/>
                <a:gd name="T51" fmla="*/ 131 h 782"/>
                <a:gd name="T52" fmla="*/ 772 w 772"/>
                <a:gd name="T53" fmla="*/ 164 h 782"/>
                <a:gd name="T54" fmla="*/ 772 w 772"/>
                <a:gd name="T55" fmla="*/ 620 h 782"/>
                <a:gd name="T56" fmla="*/ 768 w 772"/>
                <a:gd name="T57" fmla="*/ 652 h 782"/>
                <a:gd name="T58" fmla="*/ 760 w 772"/>
                <a:gd name="T59" fmla="*/ 682 h 782"/>
                <a:gd name="T60" fmla="*/ 744 w 772"/>
                <a:gd name="T61" fmla="*/ 711 h 782"/>
                <a:gd name="T62" fmla="*/ 724 w 772"/>
                <a:gd name="T63" fmla="*/ 735 h 782"/>
                <a:gd name="T64" fmla="*/ 700 w 772"/>
                <a:gd name="T65" fmla="*/ 755 h 782"/>
                <a:gd name="T66" fmla="*/ 672 w 772"/>
                <a:gd name="T67" fmla="*/ 770 h 782"/>
                <a:gd name="T68" fmla="*/ 641 w 772"/>
                <a:gd name="T69" fmla="*/ 779 h 782"/>
                <a:gd name="T70" fmla="*/ 608 w 772"/>
                <a:gd name="T71" fmla="*/ 782 h 782"/>
                <a:gd name="T72" fmla="*/ 164 w 772"/>
                <a:gd name="T73" fmla="*/ 782 h 782"/>
                <a:gd name="T74" fmla="*/ 131 w 772"/>
                <a:gd name="T75" fmla="*/ 779 h 782"/>
                <a:gd name="T76" fmla="*/ 100 w 772"/>
                <a:gd name="T77" fmla="*/ 770 h 782"/>
                <a:gd name="T78" fmla="*/ 73 w 772"/>
                <a:gd name="T79" fmla="*/ 755 h 782"/>
                <a:gd name="T80" fmla="*/ 49 w 772"/>
                <a:gd name="T81" fmla="*/ 735 h 782"/>
                <a:gd name="T82" fmla="*/ 28 w 772"/>
                <a:gd name="T83" fmla="*/ 711 h 782"/>
                <a:gd name="T84" fmla="*/ 14 w 772"/>
                <a:gd name="T85" fmla="*/ 682 h 782"/>
                <a:gd name="T86" fmla="*/ 4 w 772"/>
                <a:gd name="T87" fmla="*/ 652 h 782"/>
                <a:gd name="T88" fmla="*/ 0 w 772"/>
                <a:gd name="T89" fmla="*/ 620 h 782"/>
                <a:gd name="T90" fmla="*/ 0 w 772"/>
                <a:gd name="T91" fmla="*/ 164 h 782"/>
                <a:gd name="T92" fmla="*/ 4 w 772"/>
                <a:gd name="T93" fmla="*/ 131 h 782"/>
                <a:gd name="T94" fmla="*/ 14 w 772"/>
                <a:gd name="T95" fmla="*/ 100 h 782"/>
                <a:gd name="T96" fmla="*/ 28 w 772"/>
                <a:gd name="T97" fmla="*/ 73 h 782"/>
                <a:gd name="T98" fmla="*/ 49 w 772"/>
                <a:gd name="T99" fmla="*/ 49 h 782"/>
                <a:gd name="T100" fmla="*/ 73 w 772"/>
                <a:gd name="T101" fmla="*/ 29 h 782"/>
                <a:gd name="T102" fmla="*/ 100 w 772"/>
                <a:gd name="T103" fmla="*/ 14 h 782"/>
                <a:gd name="T104" fmla="*/ 131 w 772"/>
                <a:gd name="T105" fmla="*/ 4 h 782"/>
                <a:gd name="T106" fmla="*/ 164 w 772"/>
                <a:gd name="T107" fmla="*/ 0 h 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72" h="782">
                  <a:moveTo>
                    <a:pt x="164" y="162"/>
                  </a:moveTo>
                  <a:lnTo>
                    <a:pt x="163" y="162"/>
                  </a:lnTo>
                  <a:lnTo>
                    <a:pt x="162" y="163"/>
                  </a:lnTo>
                  <a:lnTo>
                    <a:pt x="162" y="164"/>
                  </a:lnTo>
                  <a:lnTo>
                    <a:pt x="162" y="620"/>
                  </a:lnTo>
                  <a:lnTo>
                    <a:pt x="162" y="621"/>
                  </a:lnTo>
                  <a:lnTo>
                    <a:pt x="163" y="621"/>
                  </a:lnTo>
                  <a:lnTo>
                    <a:pt x="164" y="622"/>
                  </a:lnTo>
                  <a:lnTo>
                    <a:pt x="608" y="622"/>
                  </a:lnTo>
                  <a:lnTo>
                    <a:pt x="609" y="621"/>
                  </a:lnTo>
                  <a:lnTo>
                    <a:pt x="610" y="621"/>
                  </a:lnTo>
                  <a:lnTo>
                    <a:pt x="611" y="620"/>
                  </a:lnTo>
                  <a:lnTo>
                    <a:pt x="611" y="164"/>
                  </a:lnTo>
                  <a:lnTo>
                    <a:pt x="610" y="163"/>
                  </a:lnTo>
                  <a:lnTo>
                    <a:pt x="609" y="162"/>
                  </a:lnTo>
                  <a:lnTo>
                    <a:pt x="608" y="162"/>
                  </a:lnTo>
                  <a:lnTo>
                    <a:pt x="164" y="162"/>
                  </a:lnTo>
                  <a:close/>
                  <a:moveTo>
                    <a:pt x="164" y="0"/>
                  </a:moveTo>
                  <a:lnTo>
                    <a:pt x="608" y="0"/>
                  </a:lnTo>
                  <a:lnTo>
                    <a:pt x="641" y="4"/>
                  </a:lnTo>
                  <a:lnTo>
                    <a:pt x="672" y="14"/>
                  </a:lnTo>
                  <a:lnTo>
                    <a:pt x="700" y="29"/>
                  </a:lnTo>
                  <a:lnTo>
                    <a:pt x="724" y="49"/>
                  </a:lnTo>
                  <a:lnTo>
                    <a:pt x="744" y="73"/>
                  </a:lnTo>
                  <a:lnTo>
                    <a:pt x="760" y="100"/>
                  </a:lnTo>
                  <a:lnTo>
                    <a:pt x="768" y="131"/>
                  </a:lnTo>
                  <a:lnTo>
                    <a:pt x="772" y="164"/>
                  </a:lnTo>
                  <a:lnTo>
                    <a:pt x="772" y="620"/>
                  </a:lnTo>
                  <a:lnTo>
                    <a:pt x="768" y="652"/>
                  </a:lnTo>
                  <a:lnTo>
                    <a:pt x="760" y="682"/>
                  </a:lnTo>
                  <a:lnTo>
                    <a:pt x="744" y="711"/>
                  </a:lnTo>
                  <a:lnTo>
                    <a:pt x="724" y="735"/>
                  </a:lnTo>
                  <a:lnTo>
                    <a:pt x="700" y="755"/>
                  </a:lnTo>
                  <a:lnTo>
                    <a:pt x="672" y="770"/>
                  </a:lnTo>
                  <a:lnTo>
                    <a:pt x="641" y="779"/>
                  </a:lnTo>
                  <a:lnTo>
                    <a:pt x="608" y="782"/>
                  </a:lnTo>
                  <a:lnTo>
                    <a:pt x="164" y="782"/>
                  </a:lnTo>
                  <a:lnTo>
                    <a:pt x="131" y="779"/>
                  </a:lnTo>
                  <a:lnTo>
                    <a:pt x="100" y="770"/>
                  </a:lnTo>
                  <a:lnTo>
                    <a:pt x="73" y="755"/>
                  </a:lnTo>
                  <a:lnTo>
                    <a:pt x="49" y="735"/>
                  </a:lnTo>
                  <a:lnTo>
                    <a:pt x="28" y="711"/>
                  </a:lnTo>
                  <a:lnTo>
                    <a:pt x="14" y="682"/>
                  </a:lnTo>
                  <a:lnTo>
                    <a:pt x="4" y="652"/>
                  </a:lnTo>
                  <a:lnTo>
                    <a:pt x="0" y="620"/>
                  </a:lnTo>
                  <a:lnTo>
                    <a:pt x="0" y="164"/>
                  </a:lnTo>
                  <a:lnTo>
                    <a:pt x="4" y="131"/>
                  </a:lnTo>
                  <a:lnTo>
                    <a:pt x="14" y="100"/>
                  </a:lnTo>
                  <a:lnTo>
                    <a:pt x="28" y="73"/>
                  </a:lnTo>
                  <a:lnTo>
                    <a:pt x="49" y="49"/>
                  </a:lnTo>
                  <a:lnTo>
                    <a:pt x="73" y="29"/>
                  </a:lnTo>
                  <a:lnTo>
                    <a:pt x="100" y="14"/>
                  </a:lnTo>
                  <a:lnTo>
                    <a:pt x="131" y="4"/>
                  </a:lnTo>
                  <a:lnTo>
                    <a:pt x="1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</p:grpSp>
      <p:grpSp>
        <p:nvGrpSpPr>
          <p:cNvPr id="52" name="Group 31"/>
          <p:cNvGrpSpPr>
            <a:grpSpLocks noChangeAspect="1"/>
          </p:cNvGrpSpPr>
          <p:nvPr/>
        </p:nvGrpSpPr>
        <p:grpSpPr bwMode="auto">
          <a:xfrm>
            <a:off x="11268224" y="4675888"/>
            <a:ext cx="299209" cy="355560"/>
            <a:chOff x="5612" y="7678"/>
            <a:chExt cx="377" cy="448"/>
          </a:xfrm>
          <a:solidFill>
            <a:schemeClr val="tx2"/>
          </a:solidFill>
        </p:grpSpPr>
        <p:sp>
          <p:nvSpPr>
            <p:cNvPr id="53" name="Freeform 33"/>
            <p:cNvSpPr/>
            <p:nvPr/>
          </p:nvSpPr>
          <p:spPr bwMode="auto">
            <a:xfrm>
              <a:off x="5687" y="7678"/>
              <a:ext cx="20" cy="89"/>
            </a:xfrm>
            <a:custGeom>
              <a:avLst/>
              <a:gdLst>
                <a:gd name="T0" fmla="*/ 79 w 158"/>
                <a:gd name="T1" fmla="*/ 0 h 708"/>
                <a:gd name="T2" fmla="*/ 79 w 158"/>
                <a:gd name="T3" fmla="*/ 0 h 708"/>
                <a:gd name="T4" fmla="*/ 100 w 158"/>
                <a:gd name="T5" fmla="*/ 2 h 708"/>
                <a:gd name="T6" fmla="*/ 119 w 158"/>
                <a:gd name="T7" fmla="*/ 10 h 708"/>
                <a:gd name="T8" fmla="*/ 135 w 158"/>
                <a:gd name="T9" fmla="*/ 23 h 708"/>
                <a:gd name="T10" fmla="*/ 148 w 158"/>
                <a:gd name="T11" fmla="*/ 39 h 708"/>
                <a:gd name="T12" fmla="*/ 155 w 158"/>
                <a:gd name="T13" fmla="*/ 57 h 708"/>
                <a:gd name="T14" fmla="*/ 158 w 158"/>
                <a:gd name="T15" fmla="*/ 78 h 708"/>
                <a:gd name="T16" fmla="*/ 158 w 158"/>
                <a:gd name="T17" fmla="*/ 628 h 708"/>
                <a:gd name="T18" fmla="*/ 155 w 158"/>
                <a:gd name="T19" fmla="*/ 649 h 708"/>
                <a:gd name="T20" fmla="*/ 148 w 158"/>
                <a:gd name="T21" fmla="*/ 668 h 708"/>
                <a:gd name="T22" fmla="*/ 135 w 158"/>
                <a:gd name="T23" fmla="*/ 685 h 708"/>
                <a:gd name="T24" fmla="*/ 119 w 158"/>
                <a:gd name="T25" fmla="*/ 697 h 708"/>
                <a:gd name="T26" fmla="*/ 100 w 158"/>
                <a:gd name="T27" fmla="*/ 704 h 708"/>
                <a:gd name="T28" fmla="*/ 79 w 158"/>
                <a:gd name="T29" fmla="*/ 708 h 708"/>
                <a:gd name="T30" fmla="*/ 59 w 158"/>
                <a:gd name="T31" fmla="*/ 704 h 708"/>
                <a:gd name="T32" fmla="*/ 39 w 158"/>
                <a:gd name="T33" fmla="*/ 697 h 708"/>
                <a:gd name="T34" fmla="*/ 23 w 158"/>
                <a:gd name="T35" fmla="*/ 685 h 708"/>
                <a:gd name="T36" fmla="*/ 11 w 158"/>
                <a:gd name="T37" fmla="*/ 668 h 708"/>
                <a:gd name="T38" fmla="*/ 2 w 158"/>
                <a:gd name="T39" fmla="*/ 649 h 708"/>
                <a:gd name="T40" fmla="*/ 0 w 158"/>
                <a:gd name="T41" fmla="*/ 628 h 708"/>
                <a:gd name="T42" fmla="*/ 0 w 158"/>
                <a:gd name="T43" fmla="*/ 78 h 708"/>
                <a:gd name="T44" fmla="*/ 2 w 158"/>
                <a:gd name="T45" fmla="*/ 57 h 708"/>
                <a:gd name="T46" fmla="*/ 11 w 158"/>
                <a:gd name="T47" fmla="*/ 39 h 708"/>
                <a:gd name="T48" fmla="*/ 23 w 158"/>
                <a:gd name="T49" fmla="*/ 23 h 708"/>
                <a:gd name="T50" fmla="*/ 39 w 158"/>
                <a:gd name="T51" fmla="*/ 10 h 708"/>
                <a:gd name="T52" fmla="*/ 59 w 158"/>
                <a:gd name="T53" fmla="*/ 2 h 708"/>
                <a:gd name="T54" fmla="*/ 79 w 158"/>
                <a:gd name="T5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8" h="708">
                  <a:moveTo>
                    <a:pt x="79" y="0"/>
                  </a:moveTo>
                  <a:lnTo>
                    <a:pt x="79" y="0"/>
                  </a:lnTo>
                  <a:lnTo>
                    <a:pt x="100" y="2"/>
                  </a:lnTo>
                  <a:lnTo>
                    <a:pt x="119" y="10"/>
                  </a:lnTo>
                  <a:lnTo>
                    <a:pt x="135" y="23"/>
                  </a:lnTo>
                  <a:lnTo>
                    <a:pt x="148" y="39"/>
                  </a:lnTo>
                  <a:lnTo>
                    <a:pt x="155" y="57"/>
                  </a:lnTo>
                  <a:lnTo>
                    <a:pt x="158" y="78"/>
                  </a:lnTo>
                  <a:lnTo>
                    <a:pt x="158" y="628"/>
                  </a:lnTo>
                  <a:lnTo>
                    <a:pt x="155" y="649"/>
                  </a:lnTo>
                  <a:lnTo>
                    <a:pt x="148" y="668"/>
                  </a:lnTo>
                  <a:lnTo>
                    <a:pt x="135" y="685"/>
                  </a:lnTo>
                  <a:lnTo>
                    <a:pt x="119" y="697"/>
                  </a:lnTo>
                  <a:lnTo>
                    <a:pt x="100" y="704"/>
                  </a:lnTo>
                  <a:lnTo>
                    <a:pt x="79" y="708"/>
                  </a:lnTo>
                  <a:lnTo>
                    <a:pt x="59" y="704"/>
                  </a:lnTo>
                  <a:lnTo>
                    <a:pt x="39" y="697"/>
                  </a:lnTo>
                  <a:lnTo>
                    <a:pt x="23" y="685"/>
                  </a:lnTo>
                  <a:lnTo>
                    <a:pt x="11" y="668"/>
                  </a:lnTo>
                  <a:lnTo>
                    <a:pt x="2" y="649"/>
                  </a:lnTo>
                  <a:lnTo>
                    <a:pt x="0" y="628"/>
                  </a:lnTo>
                  <a:lnTo>
                    <a:pt x="0" y="78"/>
                  </a:lnTo>
                  <a:lnTo>
                    <a:pt x="2" y="57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39" y="10"/>
                  </a:lnTo>
                  <a:lnTo>
                    <a:pt x="59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740" y="7678"/>
              <a:ext cx="19" cy="89"/>
            </a:xfrm>
            <a:custGeom>
              <a:avLst/>
              <a:gdLst>
                <a:gd name="T0" fmla="*/ 79 w 157"/>
                <a:gd name="T1" fmla="*/ 0 h 708"/>
                <a:gd name="T2" fmla="*/ 79 w 157"/>
                <a:gd name="T3" fmla="*/ 0 h 708"/>
                <a:gd name="T4" fmla="*/ 100 w 157"/>
                <a:gd name="T5" fmla="*/ 2 h 708"/>
                <a:gd name="T6" fmla="*/ 119 w 157"/>
                <a:gd name="T7" fmla="*/ 10 h 708"/>
                <a:gd name="T8" fmla="*/ 134 w 157"/>
                <a:gd name="T9" fmla="*/ 23 h 708"/>
                <a:gd name="T10" fmla="*/ 147 w 157"/>
                <a:gd name="T11" fmla="*/ 39 h 708"/>
                <a:gd name="T12" fmla="*/ 155 w 157"/>
                <a:gd name="T13" fmla="*/ 57 h 708"/>
                <a:gd name="T14" fmla="*/ 157 w 157"/>
                <a:gd name="T15" fmla="*/ 78 h 708"/>
                <a:gd name="T16" fmla="*/ 157 w 157"/>
                <a:gd name="T17" fmla="*/ 628 h 708"/>
                <a:gd name="T18" fmla="*/ 155 w 157"/>
                <a:gd name="T19" fmla="*/ 649 h 708"/>
                <a:gd name="T20" fmla="*/ 147 w 157"/>
                <a:gd name="T21" fmla="*/ 668 h 708"/>
                <a:gd name="T22" fmla="*/ 134 w 157"/>
                <a:gd name="T23" fmla="*/ 685 h 708"/>
                <a:gd name="T24" fmla="*/ 119 w 157"/>
                <a:gd name="T25" fmla="*/ 697 h 708"/>
                <a:gd name="T26" fmla="*/ 100 w 157"/>
                <a:gd name="T27" fmla="*/ 704 h 708"/>
                <a:gd name="T28" fmla="*/ 79 w 157"/>
                <a:gd name="T29" fmla="*/ 708 h 708"/>
                <a:gd name="T30" fmla="*/ 58 w 157"/>
                <a:gd name="T31" fmla="*/ 704 h 708"/>
                <a:gd name="T32" fmla="*/ 38 w 157"/>
                <a:gd name="T33" fmla="*/ 697 h 708"/>
                <a:gd name="T34" fmla="*/ 23 w 157"/>
                <a:gd name="T35" fmla="*/ 685 h 708"/>
                <a:gd name="T36" fmla="*/ 11 w 157"/>
                <a:gd name="T37" fmla="*/ 668 h 708"/>
                <a:gd name="T38" fmla="*/ 3 w 157"/>
                <a:gd name="T39" fmla="*/ 649 h 708"/>
                <a:gd name="T40" fmla="*/ 0 w 157"/>
                <a:gd name="T41" fmla="*/ 628 h 708"/>
                <a:gd name="T42" fmla="*/ 0 w 157"/>
                <a:gd name="T43" fmla="*/ 78 h 708"/>
                <a:gd name="T44" fmla="*/ 3 w 157"/>
                <a:gd name="T45" fmla="*/ 57 h 708"/>
                <a:gd name="T46" fmla="*/ 11 w 157"/>
                <a:gd name="T47" fmla="*/ 39 h 708"/>
                <a:gd name="T48" fmla="*/ 23 w 157"/>
                <a:gd name="T49" fmla="*/ 23 h 708"/>
                <a:gd name="T50" fmla="*/ 38 w 157"/>
                <a:gd name="T51" fmla="*/ 10 h 708"/>
                <a:gd name="T52" fmla="*/ 58 w 157"/>
                <a:gd name="T53" fmla="*/ 2 h 708"/>
                <a:gd name="T54" fmla="*/ 79 w 157"/>
                <a:gd name="T5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708">
                  <a:moveTo>
                    <a:pt x="79" y="0"/>
                  </a:moveTo>
                  <a:lnTo>
                    <a:pt x="79" y="0"/>
                  </a:lnTo>
                  <a:lnTo>
                    <a:pt x="100" y="2"/>
                  </a:lnTo>
                  <a:lnTo>
                    <a:pt x="119" y="10"/>
                  </a:lnTo>
                  <a:lnTo>
                    <a:pt x="134" y="23"/>
                  </a:lnTo>
                  <a:lnTo>
                    <a:pt x="147" y="39"/>
                  </a:lnTo>
                  <a:lnTo>
                    <a:pt x="155" y="57"/>
                  </a:lnTo>
                  <a:lnTo>
                    <a:pt x="157" y="78"/>
                  </a:lnTo>
                  <a:lnTo>
                    <a:pt x="157" y="628"/>
                  </a:lnTo>
                  <a:lnTo>
                    <a:pt x="155" y="649"/>
                  </a:lnTo>
                  <a:lnTo>
                    <a:pt x="147" y="668"/>
                  </a:lnTo>
                  <a:lnTo>
                    <a:pt x="134" y="685"/>
                  </a:lnTo>
                  <a:lnTo>
                    <a:pt x="119" y="697"/>
                  </a:lnTo>
                  <a:lnTo>
                    <a:pt x="100" y="704"/>
                  </a:lnTo>
                  <a:lnTo>
                    <a:pt x="79" y="708"/>
                  </a:lnTo>
                  <a:lnTo>
                    <a:pt x="58" y="704"/>
                  </a:lnTo>
                  <a:lnTo>
                    <a:pt x="38" y="697"/>
                  </a:lnTo>
                  <a:lnTo>
                    <a:pt x="23" y="685"/>
                  </a:lnTo>
                  <a:lnTo>
                    <a:pt x="11" y="668"/>
                  </a:lnTo>
                  <a:lnTo>
                    <a:pt x="3" y="649"/>
                  </a:lnTo>
                  <a:lnTo>
                    <a:pt x="0" y="628"/>
                  </a:lnTo>
                  <a:lnTo>
                    <a:pt x="0" y="78"/>
                  </a:lnTo>
                  <a:lnTo>
                    <a:pt x="3" y="57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38" y="10"/>
                  </a:lnTo>
                  <a:lnTo>
                    <a:pt x="58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5794" y="7678"/>
              <a:ext cx="19" cy="89"/>
            </a:xfrm>
            <a:custGeom>
              <a:avLst/>
              <a:gdLst>
                <a:gd name="T0" fmla="*/ 80 w 159"/>
                <a:gd name="T1" fmla="*/ 0 h 708"/>
                <a:gd name="T2" fmla="*/ 80 w 159"/>
                <a:gd name="T3" fmla="*/ 0 h 708"/>
                <a:gd name="T4" fmla="*/ 100 w 159"/>
                <a:gd name="T5" fmla="*/ 2 h 708"/>
                <a:gd name="T6" fmla="*/ 119 w 159"/>
                <a:gd name="T7" fmla="*/ 10 h 708"/>
                <a:gd name="T8" fmla="*/ 136 w 159"/>
                <a:gd name="T9" fmla="*/ 23 h 708"/>
                <a:gd name="T10" fmla="*/ 148 w 159"/>
                <a:gd name="T11" fmla="*/ 39 h 708"/>
                <a:gd name="T12" fmla="*/ 156 w 159"/>
                <a:gd name="T13" fmla="*/ 57 h 708"/>
                <a:gd name="T14" fmla="*/ 159 w 159"/>
                <a:gd name="T15" fmla="*/ 78 h 708"/>
                <a:gd name="T16" fmla="*/ 159 w 159"/>
                <a:gd name="T17" fmla="*/ 628 h 708"/>
                <a:gd name="T18" fmla="*/ 156 w 159"/>
                <a:gd name="T19" fmla="*/ 649 h 708"/>
                <a:gd name="T20" fmla="*/ 148 w 159"/>
                <a:gd name="T21" fmla="*/ 668 h 708"/>
                <a:gd name="T22" fmla="*/ 136 w 159"/>
                <a:gd name="T23" fmla="*/ 685 h 708"/>
                <a:gd name="T24" fmla="*/ 119 w 159"/>
                <a:gd name="T25" fmla="*/ 697 h 708"/>
                <a:gd name="T26" fmla="*/ 100 w 159"/>
                <a:gd name="T27" fmla="*/ 704 h 708"/>
                <a:gd name="T28" fmla="*/ 80 w 159"/>
                <a:gd name="T29" fmla="*/ 708 h 708"/>
                <a:gd name="T30" fmla="*/ 59 w 159"/>
                <a:gd name="T31" fmla="*/ 704 h 708"/>
                <a:gd name="T32" fmla="*/ 40 w 159"/>
                <a:gd name="T33" fmla="*/ 697 h 708"/>
                <a:gd name="T34" fmla="*/ 23 w 159"/>
                <a:gd name="T35" fmla="*/ 685 h 708"/>
                <a:gd name="T36" fmla="*/ 11 w 159"/>
                <a:gd name="T37" fmla="*/ 668 h 708"/>
                <a:gd name="T38" fmla="*/ 4 w 159"/>
                <a:gd name="T39" fmla="*/ 649 h 708"/>
                <a:gd name="T40" fmla="*/ 0 w 159"/>
                <a:gd name="T41" fmla="*/ 628 h 708"/>
                <a:gd name="T42" fmla="*/ 0 w 159"/>
                <a:gd name="T43" fmla="*/ 78 h 708"/>
                <a:gd name="T44" fmla="*/ 4 w 159"/>
                <a:gd name="T45" fmla="*/ 57 h 708"/>
                <a:gd name="T46" fmla="*/ 11 w 159"/>
                <a:gd name="T47" fmla="*/ 39 h 708"/>
                <a:gd name="T48" fmla="*/ 23 w 159"/>
                <a:gd name="T49" fmla="*/ 23 h 708"/>
                <a:gd name="T50" fmla="*/ 40 w 159"/>
                <a:gd name="T51" fmla="*/ 10 h 708"/>
                <a:gd name="T52" fmla="*/ 59 w 159"/>
                <a:gd name="T53" fmla="*/ 2 h 708"/>
                <a:gd name="T54" fmla="*/ 80 w 159"/>
                <a:gd name="T5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9" h="708">
                  <a:moveTo>
                    <a:pt x="80" y="0"/>
                  </a:moveTo>
                  <a:lnTo>
                    <a:pt x="80" y="0"/>
                  </a:lnTo>
                  <a:lnTo>
                    <a:pt x="100" y="2"/>
                  </a:lnTo>
                  <a:lnTo>
                    <a:pt x="119" y="10"/>
                  </a:lnTo>
                  <a:lnTo>
                    <a:pt x="136" y="23"/>
                  </a:lnTo>
                  <a:lnTo>
                    <a:pt x="148" y="39"/>
                  </a:lnTo>
                  <a:lnTo>
                    <a:pt x="156" y="57"/>
                  </a:lnTo>
                  <a:lnTo>
                    <a:pt x="159" y="78"/>
                  </a:lnTo>
                  <a:lnTo>
                    <a:pt x="159" y="628"/>
                  </a:lnTo>
                  <a:lnTo>
                    <a:pt x="156" y="649"/>
                  </a:lnTo>
                  <a:lnTo>
                    <a:pt x="148" y="668"/>
                  </a:lnTo>
                  <a:lnTo>
                    <a:pt x="136" y="685"/>
                  </a:lnTo>
                  <a:lnTo>
                    <a:pt x="119" y="697"/>
                  </a:lnTo>
                  <a:lnTo>
                    <a:pt x="100" y="704"/>
                  </a:lnTo>
                  <a:lnTo>
                    <a:pt x="80" y="708"/>
                  </a:lnTo>
                  <a:lnTo>
                    <a:pt x="59" y="704"/>
                  </a:lnTo>
                  <a:lnTo>
                    <a:pt x="40" y="697"/>
                  </a:lnTo>
                  <a:lnTo>
                    <a:pt x="23" y="685"/>
                  </a:lnTo>
                  <a:lnTo>
                    <a:pt x="11" y="668"/>
                  </a:lnTo>
                  <a:lnTo>
                    <a:pt x="4" y="649"/>
                  </a:lnTo>
                  <a:lnTo>
                    <a:pt x="0" y="628"/>
                  </a:lnTo>
                  <a:lnTo>
                    <a:pt x="0" y="78"/>
                  </a:lnTo>
                  <a:lnTo>
                    <a:pt x="4" y="57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0" y="10"/>
                  </a:lnTo>
                  <a:lnTo>
                    <a:pt x="59" y="2"/>
                  </a:lnTo>
                  <a:lnTo>
                    <a:pt x="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5612" y="8106"/>
              <a:ext cx="277" cy="20"/>
            </a:xfrm>
            <a:custGeom>
              <a:avLst/>
              <a:gdLst>
                <a:gd name="T0" fmla="*/ 79 w 2214"/>
                <a:gd name="T1" fmla="*/ 0 h 157"/>
                <a:gd name="T2" fmla="*/ 2135 w 2214"/>
                <a:gd name="T3" fmla="*/ 0 h 157"/>
                <a:gd name="T4" fmla="*/ 2156 w 2214"/>
                <a:gd name="T5" fmla="*/ 2 h 157"/>
                <a:gd name="T6" fmla="*/ 2174 w 2214"/>
                <a:gd name="T7" fmla="*/ 10 h 157"/>
                <a:gd name="T8" fmla="*/ 2191 w 2214"/>
                <a:gd name="T9" fmla="*/ 23 h 157"/>
                <a:gd name="T10" fmla="*/ 2203 w 2214"/>
                <a:gd name="T11" fmla="*/ 39 h 157"/>
                <a:gd name="T12" fmla="*/ 2211 w 2214"/>
                <a:gd name="T13" fmla="*/ 57 h 157"/>
                <a:gd name="T14" fmla="*/ 2214 w 2214"/>
                <a:gd name="T15" fmla="*/ 78 h 157"/>
                <a:gd name="T16" fmla="*/ 2211 w 2214"/>
                <a:gd name="T17" fmla="*/ 99 h 157"/>
                <a:gd name="T18" fmla="*/ 2203 w 2214"/>
                <a:gd name="T19" fmla="*/ 119 h 157"/>
                <a:gd name="T20" fmla="*/ 2190 w 2214"/>
                <a:gd name="T21" fmla="*/ 134 h 157"/>
                <a:gd name="T22" fmla="*/ 2174 w 2214"/>
                <a:gd name="T23" fmla="*/ 146 h 157"/>
                <a:gd name="T24" fmla="*/ 2156 w 2214"/>
                <a:gd name="T25" fmla="*/ 155 h 157"/>
                <a:gd name="T26" fmla="*/ 2135 w 2214"/>
                <a:gd name="T27" fmla="*/ 157 h 157"/>
                <a:gd name="T28" fmla="*/ 79 w 2214"/>
                <a:gd name="T29" fmla="*/ 157 h 157"/>
                <a:gd name="T30" fmla="*/ 58 w 2214"/>
                <a:gd name="T31" fmla="*/ 155 h 157"/>
                <a:gd name="T32" fmla="*/ 40 w 2214"/>
                <a:gd name="T33" fmla="*/ 146 h 157"/>
                <a:gd name="T34" fmla="*/ 23 w 2214"/>
                <a:gd name="T35" fmla="*/ 134 h 157"/>
                <a:gd name="T36" fmla="*/ 11 w 2214"/>
                <a:gd name="T37" fmla="*/ 119 h 157"/>
                <a:gd name="T38" fmla="*/ 3 w 2214"/>
                <a:gd name="T39" fmla="*/ 99 h 157"/>
                <a:gd name="T40" fmla="*/ 0 w 2214"/>
                <a:gd name="T41" fmla="*/ 78 h 157"/>
                <a:gd name="T42" fmla="*/ 0 w 2214"/>
                <a:gd name="T43" fmla="*/ 78 h 157"/>
                <a:gd name="T44" fmla="*/ 3 w 2214"/>
                <a:gd name="T45" fmla="*/ 57 h 157"/>
                <a:gd name="T46" fmla="*/ 11 w 2214"/>
                <a:gd name="T47" fmla="*/ 39 h 157"/>
                <a:gd name="T48" fmla="*/ 23 w 2214"/>
                <a:gd name="T49" fmla="*/ 23 h 157"/>
                <a:gd name="T50" fmla="*/ 40 w 2214"/>
                <a:gd name="T51" fmla="*/ 10 h 157"/>
                <a:gd name="T52" fmla="*/ 58 w 2214"/>
                <a:gd name="T53" fmla="*/ 2 h 157"/>
                <a:gd name="T54" fmla="*/ 79 w 2214"/>
                <a:gd name="T5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14" h="157">
                  <a:moveTo>
                    <a:pt x="79" y="0"/>
                  </a:moveTo>
                  <a:lnTo>
                    <a:pt x="2135" y="0"/>
                  </a:lnTo>
                  <a:lnTo>
                    <a:pt x="2156" y="2"/>
                  </a:lnTo>
                  <a:lnTo>
                    <a:pt x="2174" y="10"/>
                  </a:lnTo>
                  <a:lnTo>
                    <a:pt x="2191" y="23"/>
                  </a:lnTo>
                  <a:lnTo>
                    <a:pt x="2203" y="39"/>
                  </a:lnTo>
                  <a:lnTo>
                    <a:pt x="2211" y="57"/>
                  </a:lnTo>
                  <a:lnTo>
                    <a:pt x="2214" y="78"/>
                  </a:lnTo>
                  <a:lnTo>
                    <a:pt x="2211" y="99"/>
                  </a:lnTo>
                  <a:lnTo>
                    <a:pt x="2203" y="119"/>
                  </a:lnTo>
                  <a:lnTo>
                    <a:pt x="2190" y="134"/>
                  </a:lnTo>
                  <a:lnTo>
                    <a:pt x="2174" y="146"/>
                  </a:lnTo>
                  <a:lnTo>
                    <a:pt x="2156" y="155"/>
                  </a:lnTo>
                  <a:lnTo>
                    <a:pt x="2135" y="157"/>
                  </a:lnTo>
                  <a:lnTo>
                    <a:pt x="79" y="157"/>
                  </a:lnTo>
                  <a:lnTo>
                    <a:pt x="58" y="155"/>
                  </a:lnTo>
                  <a:lnTo>
                    <a:pt x="40" y="146"/>
                  </a:lnTo>
                  <a:lnTo>
                    <a:pt x="23" y="134"/>
                  </a:lnTo>
                  <a:lnTo>
                    <a:pt x="11" y="119"/>
                  </a:lnTo>
                  <a:lnTo>
                    <a:pt x="3" y="99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3" y="57"/>
                  </a:lnTo>
                  <a:lnTo>
                    <a:pt x="11" y="39"/>
                  </a:lnTo>
                  <a:lnTo>
                    <a:pt x="23" y="23"/>
                  </a:lnTo>
                  <a:lnTo>
                    <a:pt x="40" y="10"/>
                  </a:lnTo>
                  <a:lnTo>
                    <a:pt x="58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5882" y="7833"/>
              <a:ext cx="107" cy="160"/>
            </a:xfrm>
            <a:custGeom>
              <a:avLst/>
              <a:gdLst>
                <a:gd name="T0" fmla="*/ 222 w 860"/>
                <a:gd name="T1" fmla="*/ 0 h 1274"/>
                <a:gd name="T2" fmla="*/ 351 w 860"/>
                <a:gd name="T3" fmla="*/ 14 h 1274"/>
                <a:gd name="T4" fmla="*/ 470 w 860"/>
                <a:gd name="T5" fmla="*/ 51 h 1274"/>
                <a:gd name="T6" fmla="*/ 578 w 860"/>
                <a:gd name="T7" fmla="*/ 109 h 1274"/>
                <a:gd name="T8" fmla="*/ 673 w 860"/>
                <a:gd name="T9" fmla="*/ 187 h 1274"/>
                <a:gd name="T10" fmla="*/ 751 w 860"/>
                <a:gd name="T11" fmla="*/ 282 h 1274"/>
                <a:gd name="T12" fmla="*/ 809 w 860"/>
                <a:gd name="T13" fmla="*/ 390 h 1274"/>
                <a:gd name="T14" fmla="*/ 847 w 860"/>
                <a:gd name="T15" fmla="*/ 509 h 1274"/>
                <a:gd name="T16" fmla="*/ 860 w 860"/>
                <a:gd name="T17" fmla="*/ 638 h 1274"/>
                <a:gd name="T18" fmla="*/ 847 w 860"/>
                <a:gd name="T19" fmla="*/ 765 h 1274"/>
                <a:gd name="T20" fmla="*/ 809 w 860"/>
                <a:gd name="T21" fmla="*/ 885 h 1274"/>
                <a:gd name="T22" fmla="*/ 751 w 860"/>
                <a:gd name="T23" fmla="*/ 993 h 1274"/>
                <a:gd name="T24" fmla="*/ 673 w 860"/>
                <a:gd name="T25" fmla="*/ 1088 h 1274"/>
                <a:gd name="T26" fmla="*/ 578 w 860"/>
                <a:gd name="T27" fmla="*/ 1165 h 1274"/>
                <a:gd name="T28" fmla="*/ 470 w 860"/>
                <a:gd name="T29" fmla="*/ 1224 h 1274"/>
                <a:gd name="T30" fmla="*/ 351 w 860"/>
                <a:gd name="T31" fmla="*/ 1261 h 1274"/>
                <a:gd name="T32" fmla="*/ 222 w 860"/>
                <a:gd name="T33" fmla="*/ 1274 h 1274"/>
                <a:gd name="T34" fmla="*/ 0 w 860"/>
                <a:gd name="T35" fmla="*/ 1116 h 1274"/>
                <a:gd name="T36" fmla="*/ 279 w 860"/>
                <a:gd name="T37" fmla="*/ 1113 h 1274"/>
                <a:gd name="T38" fmla="*/ 384 w 860"/>
                <a:gd name="T39" fmla="*/ 1088 h 1274"/>
                <a:gd name="T40" fmla="*/ 479 w 860"/>
                <a:gd name="T41" fmla="*/ 1042 h 1274"/>
                <a:gd name="T42" fmla="*/ 562 w 860"/>
                <a:gd name="T43" fmla="*/ 976 h 1274"/>
                <a:gd name="T44" fmla="*/ 627 w 860"/>
                <a:gd name="T45" fmla="*/ 894 h 1274"/>
                <a:gd name="T46" fmla="*/ 674 w 860"/>
                <a:gd name="T47" fmla="*/ 798 h 1274"/>
                <a:gd name="T48" fmla="*/ 698 w 860"/>
                <a:gd name="T49" fmla="*/ 693 h 1274"/>
                <a:gd name="T50" fmla="*/ 698 w 860"/>
                <a:gd name="T51" fmla="*/ 582 h 1274"/>
                <a:gd name="T52" fmla="*/ 674 w 860"/>
                <a:gd name="T53" fmla="*/ 476 h 1274"/>
                <a:gd name="T54" fmla="*/ 627 w 860"/>
                <a:gd name="T55" fmla="*/ 381 h 1274"/>
                <a:gd name="T56" fmla="*/ 562 w 860"/>
                <a:gd name="T57" fmla="*/ 299 h 1274"/>
                <a:gd name="T58" fmla="*/ 479 w 860"/>
                <a:gd name="T59" fmla="*/ 234 h 1274"/>
                <a:gd name="T60" fmla="*/ 384 w 860"/>
                <a:gd name="T61" fmla="*/ 186 h 1274"/>
                <a:gd name="T62" fmla="*/ 279 w 860"/>
                <a:gd name="T63" fmla="*/ 162 h 1274"/>
                <a:gd name="T64" fmla="*/ 0 w 860"/>
                <a:gd name="T65" fmla="*/ 159 h 1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60" h="1274">
                  <a:moveTo>
                    <a:pt x="0" y="0"/>
                  </a:moveTo>
                  <a:lnTo>
                    <a:pt x="222" y="0"/>
                  </a:lnTo>
                  <a:lnTo>
                    <a:pt x="287" y="4"/>
                  </a:lnTo>
                  <a:lnTo>
                    <a:pt x="351" y="14"/>
                  </a:lnTo>
                  <a:lnTo>
                    <a:pt x="412" y="29"/>
                  </a:lnTo>
                  <a:lnTo>
                    <a:pt x="470" y="51"/>
                  </a:lnTo>
                  <a:lnTo>
                    <a:pt x="526" y="77"/>
                  </a:lnTo>
                  <a:lnTo>
                    <a:pt x="578" y="109"/>
                  </a:lnTo>
                  <a:lnTo>
                    <a:pt x="628" y="147"/>
                  </a:lnTo>
                  <a:lnTo>
                    <a:pt x="673" y="187"/>
                  </a:lnTo>
                  <a:lnTo>
                    <a:pt x="714" y="233"/>
                  </a:lnTo>
                  <a:lnTo>
                    <a:pt x="751" y="282"/>
                  </a:lnTo>
                  <a:lnTo>
                    <a:pt x="783" y="334"/>
                  </a:lnTo>
                  <a:lnTo>
                    <a:pt x="809" y="390"/>
                  </a:lnTo>
                  <a:lnTo>
                    <a:pt x="831" y="448"/>
                  </a:lnTo>
                  <a:lnTo>
                    <a:pt x="847" y="509"/>
                  </a:lnTo>
                  <a:lnTo>
                    <a:pt x="857" y="573"/>
                  </a:lnTo>
                  <a:lnTo>
                    <a:pt x="860" y="638"/>
                  </a:lnTo>
                  <a:lnTo>
                    <a:pt x="857" y="703"/>
                  </a:lnTo>
                  <a:lnTo>
                    <a:pt x="847" y="765"/>
                  </a:lnTo>
                  <a:lnTo>
                    <a:pt x="831" y="827"/>
                  </a:lnTo>
                  <a:lnTo>
                    <a:pt x="809" y="885"/>
                  </a:lnTo>
                  <a:lnTo>
                    <a:pt x="783" y="940"/>
                  </a:lnTo>
                  <a:lnTo>
                    <a:pt x="751" y="993"/>
                  </a:lnTo>
                  <a:lnTo>
                    <a:pt x="714" y="1043"/>
                  </a:lnTo>
                  <a:lnTo>
                    <a:pt x="673" y="1088"/>
                  </a:lnTo>
                  <a:lnTo>
                    <a:pt x="628" y="1129"/>
                  </a:lnTo>
                  <a:lnTo>
                    <a:pt x="578" y="1165"/>
                  </a:lnTo>
                  <a:lnTo>
                    <a:pt x="526" y="1197"/>
                  </a:lnTo>
                  <a:lnTo>
                    <a:pt x="470" y="1224"/>
                  </a:lnTo>
                  <a:lnTo>
                    <a:pt x="412" y="1245"/>
                  </a:lnTo>
                  <a:lnTo>
                    <a:pt x="351" y="1261"/>
                  </a:lnTo>
                  <a:lnTo>
                    <a:pt x="287" y="1270"/>
                  </a:lnTo>
                  <a:lnTo>
                    <a:pt x="222" y="1274"/>
                  </a:lnTo>
                  <a:lnTo>
                    <a:pt x="0" y="1274"/>
                  </a:lnTo>
                  <a:lnTo>
                    <a:pt x="0" y="1116"/>
                  </a:lnTo>
                  <a:lnTo>
                    <a:pt x="222" y="1116"/>
                  </a:lnTo>
                  <a:lnTo>
                    <a:pt x="279" y="1113"/>
                  </a:lnTo>
                  <a:lnTo>
                    <a:pt x="333" y="1103"/>
                  </a:lnTo>
                  <a:lnTo>
                    <a:pt x="384" y="1088"/>
                  </a:lnTo>
                  <a:lnTo>
                    <a:pt x="433" y="1067"/>
                  </a:lnTo>
                  <a:lnTo>
                    <a:pt x="479" y="1042"/>
                  </a:lnTo>
                  <a:lnTo>
                    <a:pt x="522" y="1011"/>
                  </a:lnTo>
                  <a:lnTo>
                    <a:pt x="562" y="976"/>
                  </a:lnTo>
                  <a:lnTo>
                    <a:pt x="597" y="937"/>
                  </a:lnTo>
                  <a:lnTo>
                    <a:pt x="627" y="894"/>
                  </a:lnTo>
                  <a:lnTo>
                    <a:pt x="653" y="848"/>
                  </a:lnTo>
                  <a:lnTo>
                    <a:pt x="674" y="798"/>
                  </a:lnTo>
                  <a:lnTo>
                    <a:pt x="689" y="747"/>
                  </a:lnTo>
                  <a:lnTo>
                    <a:pt x="698" y="693"/>
                  </a:lnTo>
                  <a:lnTo>
                    <a:pt x="701" y="638"/>
                  </a:lnTo>
                  <a:lnTo>
                    <a:pt x="698" y="582"/>
                  </a:lnTo>
                  <a:lnTo>
                    <a:pt x="689" y="528"/>
                  </a:lnTo>
                  <a:lnTo>
                    <a:pt x="674" y="476"/>
                  </a:lnTo>
                  <a:lnTo>
                    <a:pt x="653" y="427"/>
                  </a:lnTo>
                  <a:lnTo>
                    <a:pt x="627" y="381"/>
                  </a:lnTo>
                  <a:lnTo>
                    <a:pt x="597" y="338"/>
                  </a:lnTo>
                  <a:lnTo>
                    <a:pt x="562" y="299"/>
                  </a:lnTo>
                  <a:lnTo>
                    <a:pt x="522" y="265"/>
                  </a:lnTo>
                  <a:lnTo>
                    <a:pt x="479" y="234"/>
                  </a:lnTo>
                  <a:lnTo>
                    <a:pt x="433" y="207"/>
                  </a:lnTo>
                  <a:lnTo>
                    <a:pt x="384" y="186"/>
                  </a:lnTo>
                  <a:lnTo>
                    <a:pt x="333" y="171"/>
                  </a:lnTo>
                  <a:lnTo>
                    <a:pt x="279" y="162"/>
                  </a:lnTo>
                  <a:lnTo>
                    <a:pt x="222" y="159"/>
                  </a:lnTo>
                  <a:lnTo>
                    <a:pt x="0" y="15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8" name="Freeform 38"/>
            <p:cNvSpPr>
              <a:spLocks noEditPoints="1"/>
            </p:cNvSpPr>
            <p:nvPr/>
          </p:nvSpPr>
          <p:spPr bwMode="auto">
            <a:xfrm>
              <a:off x="5612" y="7788"/>
              <a:ext cx="277" cy="307"/>
            </a:xfrm>
            <a:custGeom>
              <a:avLst/>
              <a:gdLst>
                <a:gd name="T0" fmla="*/ 157 w 2214"/>
                <a:gd name="T1" fmla="*/ 1343 h 2449"/>
                <a:gd name="T2" fmla="*/ 172 w 2214"/>
                <a:gd name="T3" fmla="*/ 1505 h 2449"/>
                <a:gd name="T4" fmla="*/ 211 w 2214"/>
                <a:gd name="T5" fmla="*/ 1657 h 2449"/>
                <a:gd name="T6" fmla="*/ 275 w 2214"/>
                <a:gd name="T7" fmla="*/ 1799 h 2449"/>
                <a:gd name="T8" fmla="*/ 360 w 2214"/>
                <a:gd name="T9" fmla="*/ 1928 h 2449"/>
                <a:gd name="T10" fmla="*/ 463 w 2214"/>
                <a:gd name="T11" fmla="*/ 2040 h 2449"/>
                <a:gd name="T12" fmla="*/ 585 w 2214"/>
                <a:gd name="T13" fmla="*/ 2135 h 2449"/>
                <a:gd name="T14" fmla="*/ 720 w 2214"/>
                <a:gd name="T15" fmla="*/ 2209 h 2449"/>
                <a:gd name="T16" fmla="*/ 868 w 2214"/>
                <a:gd name="T17" fmla="*/ 2261 h 2449"/>
                <a:gd name="T18" fmla="*/ 1025 w 2214"/>
                <a:gd name="T19" fmla="*/ 2288 h 2449"/>
                <a:gd name="T20" fmla="*/ 1188 w 2214"/>
                <a:gd name="T21" fmla="*/ 2288 h 2449"/>
                <a:gd name="T22" fmla="*/ 1346 w 2214"/>
                <a:gd name="T23" fmla="*/ 2261 h 2449"/>
                <a:gd name="T24" fmla="*/ 1494 w 2214"/>
                <a:gd name="T25" fmla="*/ 2209 h 2449"/>
                <a:gd name="T26" fmla="*/ 1628 w 2214"/>
                <a:gd name="T27" fmla="*/ 2135 h 2449"/>
                <a:gd name="T28" fmla="*/ 1749 w 2214"/>
                <a:gd name="T29" fmla="*/ 2040 h 2449"/>
                <a:gd name="T30" fmla="*/ 1854 w 2214"/>
                <a:gd name="T31" fmla="*/ 1928 h 2449"/>
                <a:gd name="T32" fmla="*/ 1939 w 2214"/>
                <a:gd name="T33" fmla="*/ 1799 h 2449"/>
                <a:gd name="T34" fmla="*/ 2002 w 2214"/>
                <a:gd name="T35" fmla="*/ 1657 h 2449"/>
                <a:gd name="T36" fmla="*/ 2041 w 2214"/>
                <a:gd name="T37" fmla="*/ 1505 h 2449"/>
                <a:gd name="T38" fmla="*/ 2056 w 2214"/>
                <a:gd name="T39" fmla="*/ 1343 h 2449"/>
                <a:gd name="T40" fmla="*/ 157 w 2214"/>
                <a:gd name="T41" fmla="*/ 159 h 2449"/>
                <a:gd name="T42" fmla="*/ 2214 w 2214"/>
                <a:gd name="T43" fmla="*/ 0 h 2449"/>
                <a:gd name="T44" fmla="*/ 2211 w 2214"/>
                <a:gd name="T45" fmla="*/ 1429 h 2449"/>
                <a:gd name="T46" fmla="*/ 2184 w 2214"/>
                <a:gd name="T47" fmla="*/ 1596 h 2449"/>
                <a:gd name="T48" fmla="*/ 2135 w 2214"/>
                <a:gd name="T49" fmla="*/ 1755 h 2449"/>
                <a:gd name="T50" fmla="*/ 2062 w 2214"/>
                <a:gd name="T51" fmla="*/ 1901 h 2449"/>
                <a:gd name="T52" fmla="*/ 1970 w 2214"/>
                <a:gd name="T53" fmla="*/ 2034 h 2449"/>
                <a:gd name="T54" fmla="*/ 1860 w 2214"/>
                <a:gd name="T55" fmla="*/ 2153 h 2449"/>
                <a:gd name="T56" fmla="*/ 1734 w 2214"/>
                <a:gd name="T57" fmla="*/ 2255 h 2449"/>
                <a:gd name="T58" fmla="*/ 1593 w 2214"/>
                <a:gd name="T59" fmla="*/ 2337 h 2449"/>
                <a:gd name="T60" fmla="*/ 1440 w 2214"/>
                <a:gd name="T61" fmla="*/ 2398 h 2449"/>
                <a:gd name="T62" fmla="*/ 1277 w 2214"/>
                <a:gd name="T63" fmla="*/ 2436 h 2449"/>
                <a:gd name="T64" fmla="*/ 1106 w 2214"/>
                <a:gd name="T65" fmla="*/ 2449 h 2449"/>
                <a:gd name="T66" fmla="*/ 936 w 2214"/>
                <a:gd name="T67" fmla="*/ 2436 h 2449"/>
                <a:gd name="T68" fmla="*/ 773 w 2214"/>
                <a:gd name="T69" fmla="*/ 2398 h 2449"/>
                <a:gd name="T70" fmla="*/ 621 w 2214"/>
                <a:gd name="T71" fmla="*/ 2337 h 2449"/>
                <a:gd name="T72" fmla="*/ 480 w 2214"/>
                <a:gd name="T73" fmla="*/ 2255 h 2449"/>
                <a:gd name="T74" fmla="*/ 353 w 2214"/>
                <a:gd name="T75" fmla="*/ 2153 h 2449"/>
                <a:gd name="T76" fmla="*/ 243 w 2214"/>
                <a:gd name="T77" fmla="*/ 2034 h 2449"/>
                <a:gd name="T78" fmla="*/ 151 w 2214"/>
                <a:gd name="T79" fmla="*/ 1901 h 2449"/>
                <a:gd name="T80" fmla="*/ 79 w 2214"/>
                <a:gd name="T81" fmla="*/ 1755 h 2449"/>
                <a:gd name="T82" fmla="*/ 30 w 2214"/>
                <a:gd name="T83" fmla="*/ 1596 h 2449"/>
                <a:gd name="T84" fmla="*/ 3 w 2214"/>
                <a:gd name="T85" fmla="*/ 1429 h 2449"/>
                <a:gd name="T86" fmla="*/ 0 w 2214"/>
                <a:gd name="T87" fmla="*/ 921 h 2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14" h="2449">
                  <a:moveTo>
                    <a:pt x="157" y="159"/>
                  </a:moveTo>
                  <a:lnTo>
                    <a:pt x="157" y="1343"/>
                  </a:lnTo>
                  <a:lnTo>
                    <a:pt x="162" y="1425"/>
                  </a:lnTo>
                  <a:lnTo>
                    <a:pt x="172" y="1505"/>
                  </a:lnTo>
                  <a:lnTo>
                    <a:pt x="188" y="1582"/>
                  </a:lnTo>
                  <a:lnTo>
                    <a:pt x="211" y="1657"/>
                  </a:lnTo>
                  <a:lnTo>
                    <a:pt x="240" y="1730"/>
                  </a:lnTo>
                  <a:lnTo>
                    <a:pt x="275" y="1799"/>
                  </a:lnTo>
                  <a:lnTo>
                    <a:pt x="315" y="1865"/>
                  </a:lnTo>
                  <a:lnTo>
                    <a:pt x="360" y="1928"/>
                  </a:lnTo>
                  <a:lnTo>
                    <a:pt x="409" y="1986"/>
                  </a:lnTo>
                  <a:lnTo>
                    <a:pt x="463" y="2040"/>
                  </a:lnTo>
                  <a:lnTo>
                    <a:pt x="522" y="2089"/>
                  </a:lnTo>
                  <a:lnTo>
                    <a:pt x="585" y="2135"/>
                  </a:lnTo>
                  <a:lnTo>
                    <a:pt x="651" y="2174"/>
                  </a:lnTo>
                  <a:lnTo>
                    <a:pt x="720" y="2209"/>
                  </a:lnTo>
                  <a:lnTo>
                    <a:pt x="793" y="2238"/>
                  </a:lnTo>
                  <a:lnTo>
                    <a:pt x="868" y="2261"/>
                  </a:lnTo>
                  <a:lnTo>
                    <a:pt x="945" y="2278"/>
                  </a:lnTo>
                  <a:lnTo>
                    <a:pt x="1025" y="2288"/>
                  </a:lnTo>
                  <a:lnTo>
                    <a:pt x="1106" y="2292"/>
                  </a:lnTo>
                  <a:lnTo>
                    <a:pt x="1188" y="2288"/>
                  </a:lnTo>
                  <a:lnTo>
                    <a:pt x="1268" y="2278"/>
                  </a:lnTo>
                  <a:lnTo>
                    <a:pt x="1346" y="2261"/>
                  </a:lnTo>
                  <a:lnTo>
                    <a:pt x="1421" y="2238"/>
                  </a:lnTo>
                  <a:lnTo>
                    <a:pt x="1494" y="2209"/>
                  </a:lnTo>
                  <a:lnTo>
                    <a:pt x="1563" y="2174"/>
                  </a:lnTo>
                  <a:lnTo>
                    <a:pt x="1628" y="2135"/>
                  </a:lnTo>
                  <a:lnTo>
                    <a:pt x="1691" y="2089"/>
                  </a:lnTo>
                  <a:lnTo>
                    <a:pt x="1749" y="2040"/>
                  </a:lnTo>
                  <a:lnTo>
                    <a:pt x="1803" y="1986"/>
                  </a:lnTo>
                  <a:lnTo>
                    <a:pt x="1854" y="1928"/>
                  </a:lnTo>
                  <a:lnTo>
                    <a:pt x="1898" y="1865"/>
                  </a:lnTo>
                  <a:lnTo>
                    <a:pt x="1939" y="1799"/>
                  </a:lnTo>
                  <a:lnTo>
                    <a:pt x="1973" y="1730"/>
                  </a:lnTo>
                  <a:lnTo>
                    <a:pt x="2002" y="1657"/>
                  </a:lnTo>
                  <a:lnTo>
                    <a:pt x="2025" y="1582"/>
                  </a:lnTo>
                  <a:lnTo>
                    <a:pt x="2041" y="1505"/>
                  </a:lnTo>
                  <a:lnTo>
                    <a:pt x="2052" y="1425"/>
                  </a:lnTo>
                  <a:lnTo>
                    <a:pt x="2056" y="1343"/>
                  </a:lnTo>
                  <a:lnTo>
                    <a:pt x="2056" y="159"/>
                  </a:lnTo>
                  <a:lnTo>
                    <a:pt x="157" y="159"/>
                  </a:lnTo>
                  <a:close/>
                  <a:moveTo>
                    <a:pt x="0" y="0"/>
                  </a:moveTo>
                  <a:lnTo>
                    <a:pt x="2214" y="0"/>
                  </a:lnTo>
                  <a:lnTo>
                    <a:pt x="2214" y="1343"/>
                  </a:lnTo>
                  <a:lnTo>
                    <a:pt x="2211" y="1429"/>
                  </a:lnTo>
                  <a:lnTo>
                    <a:pt x="2201" y="1514"/>
                  </a:lnTo>
                  <a:lnTo>
                    <a:pt x="2184" y="1596"/>
                  </a:lnTo>
                  <a:lnTo>
                    <a:pt x="2162" y="1677"/>
                  </a:lnTo>
                  <a:lnTo>
                    <a:pt x="2135" y="1755"/>
                  </a:lnTo>
                  <a:lnTo>
                    <a:pt x="2101" y="1830"/>
                  </a:lnTo>
                  <a:lnTo>
                    <a:pt x="2062" y="1901"/>
                  </a:lnTo>
                  <a:lnTo>
                    <a:pt x="2018" y="1969"/>
                  </a:lnTo>
                  <a:lnTo>
                    <a:pt x="1970" y="2034"/>
                  </a:lnTo>
                  <a:lnTo>
                    <a:pt x="1917" y="2096"/>
                  </a:lnTo>
                  <a:lnTo>
                    <a:pt x="1860" y="2153"/>
                  </a:lnTo>
                  <a:lnTo>
                    <a:pt x="1799" y="2206"/>
                  </a:lnTo>
                  <a:lnTo>
                    <a:pt x="1734" y="2255"/>
                  </a:lnTo>
                  <a:lnTo>
                    <a:pt x="1665" y="2299"/>
                  </a:lnTo>
                  <a:lnTo>
                    <a:pt x="1593" y="2337"/>
                  </a:lnTo>
                  <a:lnTo>
                    <a:pt x="1518" y="2370"/>
                  </a:lnTo>
                  <a:lnTo>
                    <a:pt x="1440" y="2398"/>
                  </a:lnTo>
                  <a:lnTo>
                    <a:pt x="1360" y="2421"/>
                  </a:lnTo>
                  <a:lnTo>
                    <a:pt x="1277" y="2436"/>
                  </a:lnTo>
                  <a:lnTo>
                    <a:pt x="1193" y="2446"/>
                  </a:lnTo>
                  <a:lnTo>
                    <a:pt x="1106" y="2449"/>
                  </a:lnTo>
                  <a:lnTo>
                    <a:pt x="1021" y="2446"/>
                  </a:lnTo>
                  <a:lnTo>
                    <a:pt x="936" y="2436"/>
                  </a:lnTo>
                  <a:lnTo>
                    <a:pt x="853" y="2421"/>
                  </a:lnTo>
                  <a:lnTo>
                    <a:pt x="773" y="2398"/>
                  </a:lnTo>
                  <a:lnTo>
                    <a:pt x="696" y="2370"/>
                  </a:lnTo>
                  <a:lnTo>
                    <a:pt x="621" y="2337"/>
                  </a:lnTo>
                  <a:lnTo>
                    <a:pt x="548" y="2299"/>
                  </a:lnTo>
                  <a:lnTo>
                    <a:pt x="480" y="2255"/>
                  </a:lnTo>
                  <a:lnTo>
                    <a:pt x="415" y="2206"/>
                  </a:lnTo>
                  <a:lnTo>
                    <a:pt x="353" y="2153"/>
                  </a:lnTo>
                  <a:lnTo>
                    <a:pt x="296" y="2096"/>
                  </a:lnTo>
                  <a:lnTo>
                    <a:pt x="243" y="2034"/>
                  </a:lnTo>
                  <a:lnTo>
                    <a:pt x="195" y="1969"/>
                  </a:lnTo>
                  <a:lnTo>
                    <a:pt x="151" y="1901"/>
                  </a:lnTo>
                  <a:lnTo>
                    <a:pt x="112" y="1830"/>
                  </a:lnTo>
                  <a:lnTo>
                    <a:pt x="79" y="1755"/>
                  </a:lnTo>
                  <a:lnTo>
                    <a:pt x="52" y="1677"/>
                  </a:lnTo>
                  <a:lnTo>
                    <a:pt x="30" y="1596"/>
                  </a:lnTo>
                  <a:lnTo>
                    <a:pt x="13" y="1514"/>
                  </a:lnTo>
                  <a:lnTo>
                    <a:pt x="3" y="1429"/>
                  </a:lnTo>
                  <a:lnTo>
                    <a:pt x="0" y="1343"/>
                  </a:lnTo>
                  <a:lnTo>
                    <a:pt x="0" y="9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6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6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6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6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6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6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6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6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6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/>
          <p:nvPr/>
        </p:nvSpPr>
        <p:spPr>
          <a:xfrm>
            <a:off x="4493643" y="1763061"/>
            <a:ext cx="711964" cy="62216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60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  <a:endParaRPr lang="en-US" sz="260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Textbox 1"/>
          <p:cNvSpPr/>
          <p:nvPr/>
        </p:nvSpPr>
        <p:spPr>
          <a:xfrm>
            <a:off x="4493643" y="2361285"/>
            <a:ext cx="711964" cy="62216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60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  <a:endParaRPr lang="en-US" sz="260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1"/>
          <p:cNvSpPr/>
          <p:nvPr/>
        </p:nvSpPr>
        <p:spPr>
          <a:xfrm>
            <a:off x="4493643" y="2959511"/>
            <a:ext cx="711964" cy="62216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60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  <a:endParaRPr lang="en-US" sz="260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1"/>
          <p:cNvSpPr/>
          <p:nvPr/>
        </p:nvSpPr>
        <p:spPr>
          <a:xfrm>
            <a:off x="4493643" y="3557735"/>
            <a:ext cx="711964" cy="62216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60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  <a:endParaRPr lang="en-US" sz="260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Textbox 1"/>
          <p:cNvSpPr/>
          <p:nvPr/>
        </p:nvSpPr>
        <p:spPr>
          <a:xfrm>
            <a:off x="4493643" y="4155961"/>
            <a:ext cx="711964" cy="62216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60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05</a:t>
            </a:r>
            <a:endParaRPr lang="en-US" sz="260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1" name="Textbox 1"/>
          <p:cNvSpPr/>
          <p:nvPr/>
        </p:nvSpPr>
        <p:spPr>
          <a:xfrm>
            <a:off x="4493643" y="4754186"/>
            <a:ext cx="711964" cy="62216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60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06</a:t>
            </a:r>
            <a:endParaRPr lang="en-US" sz="260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29 Pentágono"/>
          <p:cNvSpPr/>
          <p:nvPr/>
        </p:nvSpPr>
        <p:spPr bwMode="auto">
          <a:xfrm>
            <a:off x="1361703" y="4754186"/>
            <a:ext cx="3093852" cy="602182"/>
          </a:xfrm>
          <a:custGeom>
            <a:avLst/>
            <a:gdLst/>
            <a:ahLst/>
            <a:cxnLst/>
            <a:rect l="l" t="t" r="r" b="b"/>
            <a:pathLst>
              <a:path w="6481394" h="1204506">
                <a:moveTo>
                  <a:pt x="675" y="0"/>
                </a:moveTo>
                <a:lnTo>
                  <a:pt x="2565959" y="0"/>
                </a:lnTo>
                <a:lnTo>
                  <a:pt x="3230344" y="0"/>
                </a:lnTo>
                <a:lnTo>
                  <a:pt x="5879141" y="0"/>
                </a:lnTo>
                <a:lnTo>
                  <a:pt x="6481394" y="602253"/>
                </a:lnTo>
                <a:lnTo>
                  <a:pt x="5879141" y="1204506"/>
                </a:lnTo>
                <a:lnTo>
                  <a:pt x="3230344" y="1204506"/>
                </a:lnTo>
                <a:lnTo>
                  <a:pt x="2565959" y="1204506"/>
                </a:lnTo>
                <a:lnTo>
                  <a:pt x="2565959" y="1204390"/>
                </a:lnTo>
                <a:lnTo>
                  <a:pt x="815976" y="1204085"/>
                </a:lnTo>
                <a:lnTo>
                  <a:pt x="257850" y="947331"/>
                </a:lnTo>
                <a:lnTo>
                  <a:pt x="0" y="7786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14" name="25 Pentágono"/>
          <p:cNvSpPr/>
          <p:nvPr/>
        </p:nvSpPr>
        <p:spPr bwMode="auto">
          <a:xfrm>
            <a:off x="889081" y="3555599"/>
            <a:ext cx="3545110" cy="602182"/>
          </a:xfrm>
          <a:custGeom>
            <a:avLst/>
            <a:gdLst/>
            <a:ahLst/>
            <a:cxnLst/>
            <a:rect l="l" t="t" r="r" b="b"/>
            <a:pathLst>
              <a:path w="7426748" h="1204506">
                <a:moveTo>
                  <a:pt x="925" y="0"/>
                </a:moveTo>
                <a:lnTo>
                  <a:pt x="3016260" y="0"/>
                </a:lnTo>
                <a:lnTo>
                  <a:pt x="4175699" y="0"/>
                </a:lnTo>
                <a:lnTo>
                  <a:pt x="6824495" y="0"/>
                </a:lnTo>
                <a:lnTo>
                  <a:pt x="7426748" y="602253"/>
                </a:lnTo>
                <a:lnTo>
                  <a:pt x="6824495" y="1204506"/>
                </a:lnTo>
                <a:lnTo>
                  <a:pt x="4175699" y="1204506"/>
                </a:lnTo>
                <a:lnTo>
                  <a:pt x="3016260" y="1204506"/>
                </a:lnTo>
                <a:lnTo>
                  <a:pt x="3016260" y="1204478"/>
                </a:lnTo>
                <a:lnTo>
                  <a:pt x="245269" y="1204410"/>
                </a:lnTo>
                <a:lnTo>
                  <a:pt x="191426" y="1016387"/>
                </a:lnTo>
                <a:cubicBezTo>
                  <a:pt x="124443" y="894911"/>
                  <a:pt x="128895" y="890118"/>
                  <a:pt x="0" y="754354"/>
                </a:cubicBezTo>
                <a:cubicBezTo>
                  <a:pt x="308" y="502903"/>
                  <a:pt x="617" y="251451"/>
                  <a:pt x="92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15" name="8 Pentágono"/>
          <p:cNvSpPr/>
          <p:nvPr/>
        </p:nvSpPr>
        <p:spPr bwMode="auto">
          <a:xfrm>
            <a:off x="889543" y="1746599"/>
            <a:ext cx="3544670" cy="604314"/>
          </a:xfrm>
          <a:custGeom>
            <a:avLst/>
            <a:gdLst/>
            <a:ahLst/>
            <a:cxnLst/>
            <a:rect l="l" t="t" r="r" b="b"/>
            <a:pathLst>
              <a:path w="7425823" h="1208770">
                <a:moveTo>
                  <a:pt x="1706431" y="0"/>
                </a:moveTo>
                <a:lnTo>
                  <a:pt x="4168276" y="4264"/>
                </a:lnTo>
                <a:lnTo>
                  <a:pt x="6823570" y="4264"/>
                </a:lnTo>
                <a:lnTo>
                  <a:pt x="7425823" y="606517"/>
                </a:lnTo>
                <a:lnTo>
                  <a:pt x="6823570" y="1208770"/>
                </a:lnTo>
                <a:lnTo>
                  <a:pt x="4168276" y="1208770"/>
                </a:lnTo>
                <a:lnTo>
                  <a:pt x="1859722" y="1208770"/>
                </a:lnTo>
                <a:lnTo>
                  <a:pt x="0" y="1208770"/>
                </a:lnTo>
                <a:cubicBezTo>
                  <a:pt x="485" y="1048205"/>
                  <a:pt x="971" y="887640"/>
                  <a:pt x="1456" y="727075"/>
                </a:cubicBezTo>
                <a:cubicBezTo>
                  <a:pt x="251796" y="654413"/>
                  <a:pt x="251310" y="578576"/>
                  <a:pt x="454025" y="42971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 dirty="0"/>
          </a:p>
        </p:txBody>
      </p:sp>
      <p:sp>
        <p:nvSpPr>
          <p:cNvPr id="16" name="9 Pentágono"/>
          <p:cNvSpPr/>
          <p:nvPr/>
        </p:nvSpPr>
        <p:spPr bwMode="auto">
          <a:xfrm>
            <a:off x="718840" y="2350916"/>
            <a:ext cx="3707656" cy="602182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17" name="10 Pentágono"/>
          <p:cNvSpPr/>
          <p:nvPr/>
        </p:nvSpPr>
        <p:spPr bwMode="auto">
          <a:xfrm>
            <a:off x="687046" y="2953416"/>
            <a:ext cx="3738015" cy="602182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18" name="12 Pentágono"/>
          <p:cNvSpPr/>
          <p:nvPr/>
        </p:nvSpPr>
        <p:spPr bwMode="auto">
          <a:xfrm>
            <a:off x="1249544" y="4157782"/>
            <a:ext cx="3200942" cy="602182"/>
          </a:xfrm>
          <a:prstGeom prst="homePlate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19" name="Freeform 6"/>
          <p:cNvSpPr>
            <a:spLocks noEditPoints="1"/>
          </p:cNvSpPr>
          <p:nvPr/>
        </p:nvSpPr>
        <p:spPr bwMode="auto">
          <a:xfrm>
            <a:off x="523438" y="1748733"/>
            <a:ext cx="2481095" cy="3607636"/>
          </a:xfrm>
          <a:custGeom>
            <a:avLst/>
            <a:gdLst>
              <a:gd name="T0" fmla="*/ 934 w 2198"/>
              <a:gd name="T1" fmla="*/ 2932 h 3195"/>
              <a:gd name="T2" fmla="*/ 1014 w 2198"/>
              <a:gd name="T3" fmla="*/ 2988 h 3195"/>
              <a:gd name="T4" fmla="*/ 1127 w 2198"/>
              <a:gd name="T5" fmla="*/ 2995 h 3195"/>
              <a:gd name="T6" fmla="*/ 1215 w 2198"/>
              <a:gd name="T7" fmla="*/ 2979 h 3195"/>
              <a:gd name="T8" fmla="*/ 1278 w 2198"/>
              <a:gd name="T9" fmla="*/ 2915 h 3195"/>
              <a:gd name="T10" fmla="*/ 1420 w 2198"/>
              <a:gd name="T11" fmla="*/ 2506 h 3195"/>
              <a:gd name="T12" fmla="*/ 816 w 2198"/>
              <a:gd name="T13" fmla="*/ 2631 h 3195"/>
              <a:gd name="T14" fmla="*/ 862 w 2198"/>
              <a:gd name="T15" fmla="*/ 2775 h 3195"/>
              <a:gd name="T16" fmla="*/ 1394 w 2198"/>
              <a:gd name="T17" fmla="*/ 2594 h 3195"/>
              <a:gd name="T18" fmla="*/ 734 w 2198"/>
              <a:gd name="T19" fmla="*/ 2362 h 3195"/>
              <a:gd name="T20" fmla="*/ 1469 w 2198"/>
              <a:gd name="T21" fmla="*/ 2350 h 3195"/>
              <a:gd name="T22" fmla="*/ 1026 w 2198"/>
              <a:gd name="T23" fmla="*/ 203 h 3195"/>
              <a:gd name="T24" fmla="*/ 749 w 2198"/>
              <a:gd name="T25" fmla="*/ 271 h 3195"/>
              <a:gd name="T26" fmla="*/ 514 w 2198"/>
              <a:gd name="T27" fmla="*/ 417 h 3195"/>
              <a:gd name="T28" fmla="*/ 335 w 2198"/>
              <a:gd name="T29" fmla="*/ 625 h 3195"/>
              <a:gd name="T30" fmla="*/ 226 w 2198"/>
              <a:gd name="T31" fmla="*/ 882 h 3195"/>
              <a:gd name="T32" fmla="*/ 202 w 2198"/>
              <a:gd name="T33" fmla="*/ 1150 h 3195"/>
              <a:gd name="T34" fmla="*/ 261 w 2198"/>
              <a:gd name="T35" fmla="*/ 1368 h 3195"/>
              <a:gd name="T36" fmla="*/ 369 w 2198"/>
              <a:gd name="T37" fmla="*/ 1600 h 3195"/>
              <a:gd name="T38" fmla="*/ 524 w 2198"/>
              <a:gd name="T39" fmla="*/ 1882 h 3195"/>
              <a:gd name="T40" fmla="*/ 1619 w 2198"/>
              <a:gd name="T41" fmla="*/ 1989 h 3195"/>
              <a:gd name="T42" fmla="*/ 1798 w 2198"/>
              <a:gd name="T43" fmla="*/ 1658 h 3195"/>
              <a:gd name="T44" fmla="*/ 1915 w 2198"/>
              <a:gd name="T45" fmla="*/ 1425 h 3195"/>
              <a:gd name="T46" fmla="*/ 1987 w 2198"/>
              <a:gd name="T47" fmla="*/ 1202 h 3195"/>
              <a:gd name="T48" fmla="*/ 1986 w 2198"/>
              <a:gd name="T49" fmla="*/ 953 h 3195"/>
              <a:gd name="T50" fmla="*/ 1898 w 2198"/>
              <a:gd name="T51" fmla="*/ 685 h 3195"/>
              <a:gd name="T52" fmla="*/ 1735 w 2198"/>
              <a:gd name="T53" fmla="*/ 464 h 3195"/>
              <a:gd name="T54" fmla="*/ 1512 w 2198"/>
              <a:gd name="T55" fmla="*/ 300 h 3195"/>
              <a:gd name="T56" fmla="*/ 1245 w 2198"/>
              <a:gd name="T57" fmla="*/ 211 h 3195"/>
              <a:gd name="T58" fmla="*/ 1181 w 2198"/>
              <a:gd name="T59" fmla="*/ 3 h 3195"/>
              <a:gd name="T60" fmla="*/ 1491 w 2198"/>
              <a:gd name="T61" fmla="*/ 72 h 3195"/>
              <a:gd name="T62" fmla="*/ 1761 w 2198"/>
              <a:gd name="T63" fmla="*/ 221 h 3195"/>
              <a:gd name="T64" fmla="*/ 1977 w 2198"/>
              <a:gd name="T65" fmla="*/ 437 h 3195"/>
              <a:gd name="T66" fmla="*/ 2126 w 2198"/>
              <a:gd name="T67" fmla="*/ 707 h 3195"/>
              <a:gd name="T68" fmla="*/ 2195 w 2198"/>
              <a:gd name="T69" fmla="*/ 1016 h 3195"/>
              <a:gd name="T70" fmla="*/ 2170 w 2198"/>
              <a:gd name="T71" fmla="*/ 1300 h 3195"/>
              <a:gd name="T72" fmla="*/ 2066 w 2198"/>
              <a:gd name="T73" fmla="*/ 1574 h 3195"/>
              <a:gd name="T74" fmla="*/ 1923 w 2198"/>
              <a:gd name="T75" fmla="*/ 1846 h 3195"/>
              <a:gd name="T76" fmla="*/ 1779 w 2198"/>
              <a:gd name="T77" fmla="*/ 2112 h 3195"/>
              <a:gd name="T78" fmla="*/ 1673 w 2198"/>
              <a:gd name="T79" fmla="*/ 2370 h 3195"/>
              <a:gd name="T80" fmla="*/ 1597 w 2198"/>
              <a:gd name="T81" fmla="*/ 2611 h 3195"/>
              <a:gd name="T82" fmla="*/ 1536 w 2198"/>
              <a:gd name="T83" fmla="*/ 2815 h 3195"/>
              <a:gd name="T84" fmla="*/ 1472 w 2198"/>
              <a:gd name="T85" fmla="*/ 2977 h 3195"/>
              <a:gd name="T86" fmla="*/ 1390 w 2198"/>
              <a:gd name="T87" fmla="*/ 3096 h 3195"/>
              <a:gd name="T88" fmla="*/ 1271 w 2198"/>
              <a:gd name="T89" fmla="*/ 3170 h 3195"/>
              <a:gd name="T90" fmla="*/ 1099 w 2198"/>
              <a:gd name="T91" fmla="*/ 3195 h 3195"/>
              <a:gd name="T92" fmla="*/ 924 w 2198"/>
              <a:gd name="T93" fmla="*/ 3168 h 3195"/>
              <a:gd name="T94" fmla="*/ 803 w 2198"/>
              <a:gd name="T95" fmla="*/ 3088 h 3195"/>
              <a:gd name="T96" fmla="*/ 719 w 2198"/>
              <a:gd name="T97" fmla="*/ 2958 h 3195"/>
              <a:gd name="T98" fmla="*/ 653 w 2198"/>
              <a:gd name="T99" fmla="*/ 2782 h 3195"/>
              <a:gd name="T100" fmla="*/ 588 w 2198"/>
              <a:gd name="T101" fmla="*/ 2562 h 3195"/>
              <a:gd name="T102" fmla="*/ 503 w 2198"/>
              <a:gd name="T103" fmla="*/ 2302 h 3195"/>
              <a:gd name="T104" fmla="*/ 377 w 2198"/>
              <a:gd name="T105" fmla="*/ 2030 h 3195"/>
              <a:gd name="T106" fmla="*/ 221 w 2198"/>
              <a:gd name="T107" fmla="*/ 1746 h 3195"/>
              <a:gd name="T108" fmla="*/ 81 w 2198"/>
              <a:gd name="T109" fmla="*/ 1457 h 3195"/>
              <a:gd name="T110" fmla="*/ 4 w 2198"/>
              <a:gd name="T111" fmla="*/ 1169 h 3195"/>
              <a:gd name="T112" fmla="*/ 27 w 2198"/>
              <a:gd name="T113" fmla="*/ 858 h 3195"/>
              <a:gd name="T114" fmla="*/ 137 w 2198"/>
              <a:gd name="T115" fmla="*/ 566 h 3195"/>
              <a:gd name="T116" fmla="*/ 322 w 2198"/>
              <a:gd name="T117" fmla="*/ 322 h 3195"/>
              <a:gd name="T118" fmla="*/ 567 w 2198"/>
              <a:gd name="T119" fmla="*/ 137 h 3195"/>
              <a:gd name="T120" fmla="*/ 858 w 2198"/>
              <a:gd name="T121" fmla="*/ 27 h 3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98" h="3195">
                <a:moveTo>
                  <a:pt x="1323" y="2818"/>
                </a:moveTo>
                <a:lnTo>
                  <a:pt x="899" y="2871"/>
                </a:lnTo>
                <a:lnTo>
                  <a:pt x="917" y="2904"/>
                </a:lnTo>
                <a:lnTo>
                  <a:pt x="934" y="2932"/>
                </a:lnTo>
                <a:lnTo>
                  <a:pt x="951" y="2953"/>
                </a:lnTo>
                <a:lnTo>
                  <a:pt x="971" y="2970"/>
                </a:lnTo>
                <a:lnTo>
                  <a:pt x="991" y="2981"/>
                </a:lnTo>
                <a:lnTo>
                  <a:pt x="1014" y="2988"/>
                </a:lnTo>
                <a:lnTo>
                  <a:pt x="1039" y="2993"/>
                </a:lnTo>
                <a:lnTo>
                  <a:pt x="1067" y="2995"/>
                </a:lnTo>
                <a:lnTo>
                  <a:pt x="1099" y="2995"/>
                </a:lnTo>
                <a:lnTo>
                  <a:pt x="1127" y="2995"/>
                </a:lnTo>
                <a:lnTo>
                  <a:pt x="1153" y="2994"/>
                </a:lnTo>
                <a:lnTo>
                  <a:pt x="1175" y="2991"/>
                </a:lnTo>
                <a:lnTo>
                  <a:pt x="1196" y="2986"/>
                </a:lnTo>
                <a:lnTo>
                  <a:pt x="1215" y="2979"/>
                </a:lnTo>
                <a:lnTo>
                  <a:pt x="1232" y="2969"/>
                </a:lnTo>
                <a:lnTo>
                  <a:pt x="1249" y="2954"/>
                </a:lnTo>
                <a:lnTo>
                  <a:pt x="1264" y="2937"/>
                </a:lnTo>
                <a:lnTo>
                  <a:pt x="1278" y="2915"/>
                </a:lnTo>
                <a:lnTo>
                  <a:pt x="1294" y="2888"/>
                </a:lnTo>
                <a:lnTo>
                  <a:pt x="1308" y="2855"/>
                </a:lnTo>
                <a:lnTo>
                  <a:pt x="1323" y="2818"/>
                </a:lnTo>
                <a:close/>
                <a:moveTo>
                  <a:pt x="1420" y="2506"/>
                </a:moveTo>
                <a:lnTo>
                  <a:pt x="802" y="2583"/>
                </a:lnTo>
                <a:lnTo>
                  <a:pt x="802" y="2585"/>
                </a:lnTo>
                <a:lnTo>
                  <a:pt x="803" y="2587"/>
                </a:lnTo>
                <a:lnTo>
                  <a:pt x="816" y="2631"/>
                </a:lnTo>
                <a:lnTo>
                  <a:pt x="829" y="2672"/>
                </a:lnTo>
                <a:lnTo>
                  <a:pt x="841" y="2709"/>
                </a:lnTo>
                <a:lnTo>
                  <a:pt x="852" y="2743"/>
                </a:lnTo>
                <a:lnTo>
                  <a:pt x="862" y="2775"/>
                </a:lnTo>
                <a:lnTo>
                  <a:pt x="1358" y="2713"/>
                </a:lnTo>
                <a:lnTo>
                  <a:pt x="1369" y="2677"/>
                </a:lnTo>
                <a:lnTo>
                  <a:pt x="1381" y="2637"/>
                </a:lnTo>
                <a:lnTo>
                  <a:pt x="1394" y="2594"/>
                </a:lnTo>
                <a:lnTo>
                  <a:pt x="1407" y="2551"/>
                </a:lnTo>
                <a:lnTo>
                  <a:pt x="1420" y="2506"/>
                </a:lnTo>
                <a:close/>
                <a:moveTo>
                  <a:pt x="711" y="2297"/>
                </a:moveTo>
                <a:lnTo>
                  <a:pt x="734" y="2362"/>
                </a:lnTo>
                <a:lnTo>
                  <a:pt x="754" y="2425"/>
                </a:lnTo>
                <a:lnTo>
                  <a:pt x="772" y="2487"/>
                </a:lnTo>
                <a:lnTo>
                  <a:pt x="1452" y="2402"/>
                </a:lnTo>
                <a:lnTo>
                  <a:pt x="1469" y="2350"/>
                </a:lnTo>
                <a:lnTo>
                  <a:pt x="1488" y="2297"/>
                </a:lnTo>
                <a:lnTo>
                  <a:pt x="711" y="2297"/>
                </a:lnTo>
                <a:close/>
                <a:moveTo>
                  <a:pt x="1099" y="200"/>
                </a:moveTo>
                <a:lnTo>
                  <a:pt x="1026" y="203"/>
                </a:lnTo>
                <a:lnTo>
                  <a:pt x="953" y="211"/>
                </a:lnTo>
                <a:lnTo>
                  <a:pt x="883" y="226"/>
                </a:lnTo>
                <a:lnTo>
                  <a:pt x="815" y="246"/>
                </a:lnTo>
                <a:lnTo>
                  <a:pt x="749" y="271"/>
                </a:lnTo>
                <a:lnTo>
                  <a:pt x="686" y="300"/>
                </a:lnTo>
                <a:lnTo>
                  <a:pt x="625" y="335"/>
                </a:lnTo>
                <a:lnTo>
                  <a:pt x="568" y="374"/>
                </a:lnTo>
                <a:lnTo>
                  <a:pt x="514" y="417"/>
                </a:lnTo>
                <a:lnTo>
                  <a:pt x="464" y="464"/>
                </a:lnTo>
                <a:lnTo>
                  <a:pt x="417" y="514"/>
                </a:lnTo>
                <a:lnTo>
                  <a:pt x="374" y="568"/>
                </a:lnTo>
                <a:lnTo>
                  <a:pt x="335" y="625"/>
                </a:lnTo>
                <a:lnTo>
                  <a:pt x="300" y="685"/>
                </a:lnTo>
                <a:lnTo>
                  <a:pt x="271" y="749"/>
                </a:lnTo>
                <a:lnTo>
                  <a:pt x="246" y="815"/>
                </a:lnTo>
                <a:lnTo>
                  <a:pt x="226" y="882"/>
                </a:lnTo>
                <a:lnTo>
                  <a:pt x="212" y="953"/>
                </a:lnTo>
                <a:lnTo>
                  <a:pt x="203" y="1024"/>
                </a:lnTo>
                <a:lnTo>
                  <a:pt x="200" y="1099"/>
                </a:lnTo>
                <a:lnTo>
                  <a:pt x="202" y="1150"/>
                </a:lnTo>
                <a:lnTo>
                  <a:pt x="210" y="1203"/>
                </a:lnTo>
                <a:lnTo>
                  <a:pt x="223" y="1257"/>
                </a:lnTo>
                <a:lnTo>
                  <a:pt x="240" y="1312"/>
                </a:lnTo>
                <a:lnTo>
                  <a:pt x="261" y="1368"/>
                </a:lnTo>
                <a:lnTo>
                  <a:pt x="284" y="1426"/>
                </a:lnTo>
                <a:lnTo>
                  <a:pt x="310" y="1484"/>
                </a:lnTo>
                <a:lnTo>
                  <a:pt x="338" y="1541"/>
                </a:lnTo>
                <a:lnTo>
                  <a:pt x="369" y="1600"/>
                </a:lnTo>
                <a:lnTo>
                  <a:pt x="401" y="1658"/>
                </a:lnTo>
                <a:lnTo>
                  <a:pt x="432" y="1718"/>
                </a:lnTo>
                <a:lnTo>
                  <a:pt x="465" y="1776"/>
                </a:lnTo>
                <a:lnTo>
                  <a:pt x="524" y="1882"/>
                </a:lnTo>
                <a:lnTo>
                  <a:pt x="580" y="1989"/>
                </a:lnTo>
                <a:lnTo>
                  <a:pt x="634" y="2097"/>
                </a:lnTo>
                <a:lnTo>
                  <a:pt x="1566" y="2097"/>
                </a:lnTo>
                <a:lnTo>
                  <a:pt x="1619" y="1989"/>
                </a:lnTo>
                <a:lnTo>
                  <a:pt x="1675" y="1882"/>
                </a:lnTo>
                <a:lnTo>
                  <a:pt x="1733" y="1777"/>
                </a:lnTo>
                <a:lnTo>
                  <a:pt x="1766" y="1718"/>
                </a:lnTo>
                <a:lnTo>
                  <a:pt x="1798" y="1658"/>
                </a:lnTo>
                <a:lnTo>
                  <a:pt x="1829" y="1600"/>
                </a:lnTo>
                <a:lnTo>
                  <a:pt x="1860" y="1541"/>
                </a:lnTo>
                <a:lnTo>
                  <a:pt x="1888" y="1483"/>
                </a:lnTo>
                <a:lnTo>
                  <a:pt x="1915" y="1425"/>
                </a:lnTo>
                <a:lnTo>
                  <a:pt x="1938" y="1367"/>
                </a:lnTo>
                <a:lnTo>
                  <a:pt x="1959" y="1311"/>
                </a:lnTo>
                <a:lnTo>
                  <a:pt x="1975" y="1256"/>
                </a:lnTo>
                <a:lnTo>
                  <a:pt x="1987" y="1202"/>
                </a:lnTo>
                <a:lnTo>
                  <a:pt x="1996" y="1150"/>
                </a:lnTo>
                <a:lnTo>
                  <a:pt x="1999" y="1099"/>
                </a:lnTo>
                <a:lnTo>
                  <a:pt x="1996" y="1024"/>
                </a:lnTo>
                <a:lnTo>
                  <a:pt x="1986" y="953"/>
                </a:lnTo>
                <a:lnTo>
                  <a:pt x="1972" y="882"/>
                </a:lnTo>
                <a:lnTo>
                  <a:pt x="1953" y="815"/>
                </a:lnTo>
                <a:lnTo>
                  <a:pt x="1927" y="749"/>
                </a:lnTo>
                <a:lnTo>
                  <a:pt x="1898" y="685"/>
                </a:lnTo>
                <a:lnTo>
                  <a:pt x="1864" y="625"/>
                </a:lnTo>
                <a:lnTo>
                  <a:pt x="1825" y="568"/>
                </a:lnTo>
                <a:lnTo>
                  <a:pt x="1781" y="514"/>
                </a:lnTo>
                <a:lnTo>
                  <a:pt x="1735" y="464"/>
                </a:lnTo>
                <a:lnTo>
                  <a:pt x="1684" y="417"/>
                </a:lnTo>
                <a:lnTo>
                  <a:pt x="1630" y="374"/>
                </a:lnTo>
                <a:lnTo>
                  <a:pt x="1573" y="335"/>
                </a:lnTo>
                <a:lnTo>
                  <a:pt x="1512" y="300"/>
                </a:lnTo>
                <a:lnTo>
                  <a:pt x="1449" y="271"/>
                </a:lnTo>
                <a:lnTo>
                  <a:pt x="1383" y="246"/>
                </a:lnTo>
                <a:lnTo>
                  <a:pt x="1315" y="226"/>
                </a:lnTo>
                <a:lnTo>
                  <a:pt x="1245" y="211"/>
                </a:lnTo>
                <a:lnTo>
                  <a:pt x="1173" y="203"/>
                </a:lnTo>
                <a:lnTo>
                  <a:pt x="1099" y="200"/>
                </a:lnTo>
                <a:close/>
                <a:moveTo>
                  <a:pt x="1099" y="0"/>
                </a:moveTo>
                <a:lnTo>
                  <a:pt x="1181" y="3"/>
                </a:lnTo>
                <a:lnTo>
                  <a:pt x="1262" y="12"/>
                </a:lnTo>
                <a:lnTo>
                  <a:pt x="1340" y="27"/>
                </a:lnTo>
                <a:lnTo>
                  <a:pt x="1416" y="46"/>
                </a:lnTo>
                <a:lnTo>
                  <a:pt x="1491" y="72"/>
                </a:lnTo>
                <a:lnTo>
                  <a:pt x="1562" y="102"/>
                </a:lnTo>
                <a:lnTo>
                  <a:pt x="1632" y="137"/>
                </a:lnTo>
                <a:lnTo>
                  <a:pt x="1697" y="177"/>
                </a:lnTo>
                <a:lnTo>
                  <a:pt x="1761" y="221"/>
                </a:lnTo>
                <a:lnTo>
                  <a:pt x="1820" y="270"/>
                </a:lnTo>
                <a:lnTo>
                  <a:pt x="1876" y="322"/>
                </a:lnTo>
                <a:lnTo>
                  <a:pt x="1928" y="378"/>
                </a:lnTo>
                <a:lnTo>
                  <a:pt x="1977" y="437"/>
                </a:lnTo>
                <a:lnTo>
                  <a:pt x="2021" y="500"/>
                </a:lnTo>
                <a:lnTo>
                  <a:pt x="2061" y="566"/>
                </a:lnTo>
                <a:lnTo>
                  <a:pt x="2096" y="635"/>
                </a:lnTo>
                <a:lnTo>
                  <a:pt x="2126" y="707"/>
                </a:lnTo>
                <a:lnTo>
                  <a:pt x="2152" y="781"/>
                </a:lnTo>
                <a:lnTo>
                  <a:pt x="2171" y="858"/>
                </a:lnTo>
                <a:lnTo>
                  <a:pt x="2187" y="936"/>
                </a:lnTo>
                <a:lnTo>
                  <a:pt x="2195" y="1016"/>
                </a:lnTo>
                <a:lnTo>
                  <a:pt x="2198" y="1099"/>
                </a:lnTo>
                <a:lnTo>
                  <a:pt x="2195" y="1165"/>
                </a:lnTo>
                <a:lnTo>
                  <a:pt x="2186" y="1233"/>
                </a:lnTo>
                <a:lnTo>
                  <a:pt x="2170" y="1300"/>
                </a:lnTo>
                <a:lnTo>
                  <a:pt x="2150" y="1368"/>
                </a:lnTo>
                <a:lnTo>
                  <a:pt x="2126" y="1437"/>
                </a:lnTo>
                <a:lnTo>
                  <a:pt x="2098" y="1505"/>
                </a:lnTo>
                <a:lnTo>
                  <a:pt x="2066" y="1574"/>
                </a:lnTo>
                <a:lnTo>
                  <a:pt x="2032" y="1642"/>
                </a:lnTo>
                <a:lnTo>
                  <a:pt x="1998" y="1711"/>
                </a:lnTo>
                <a:lnTo>
                  <a:pt x="1961" y="1778"/>
                </a:lnTo>
                <a:lnTo>
                  <a:pt x="1923" y="1846"/>
                </a:lnTo>
                <a:lnTo>
                  <a:pt x="1885" y="1914"/>
                </a:lnTo>
                <a:lnTo>
                  <a:pt x="1848" y="1980"/>
                </a:lnTo>
                <a:lnTo>
                  <a:pt x="1813" y="2047"/>
                </a:lnTo>
                <a:lnTo>
                  <a:pt x="1779" y="2112"/>
                </a:lnTo>
                <a:lnTo>
                  <a:pt x="1748" y="2177"/>
                </a:lnTo>
                <a:lnTo>
                  <a:pt x="1720" y="2241"/>
                </a:lnTo>
                <a:lnTo>
                  <a:pt x="1695" y="2304"/>
                </a:lnTo>
                <a:lnTo>
                  <a:pt x="1673" y="2370"/>
                </a:lnTo>
                <a:lnTo>
                  <a:pt x="1651" y="2434"/>
                </a:lnTo>
                <a:lnTo>
                  <a:pt x="1632" y="2495"/>
                </a:lnTo>
                <a:lnTo>
                  <a:pt x="1614" y="2554"/>
                </a:lnTo>
                <a:lnTo>
                  <a:pt x="1597" y="2611"/>
                </a:lnTo>
                <a:lnTo>
                  <a:pt x="1582" y="2665"/>
                </a:lnTo>
                <a:lnTo>
                  <a:pt x="1566" y="2717"/>
                </a:lnTo>
                <a:lnTo>
                  <a:pt x="1551" y="2768"/>
                </a:lnTo>
                <a:lnTo>
                  <a:pt x="1536" y="2815"/>
                </a:lnTo>
                <a:lnTo>
                  <a:pt x="1521" y="2859"/>
                </a:lnTo>
                <a:lnTo>
                  <a:pt x="1506" y="2901"/>
                </a:lnTo>
                <a:lnTo>
                  <a:pt x="1490" y="2940"/>
                </a:lnTo>
                <a:lnTo>
                  <a:pt x="1472" y="2977"/>
                </a:lnTo>
                <a:lnTo>
                  <a:pt x="1454" y="3012"/>
                </a:lnTo>
                <a:lnTo>
                  <a:pt x="1435" y="3042"/>
                </a:lnTo>
                <a:lnTo>
                  <a:pt x="1413" y="3071"/>
                </a:lnTo>
                <a:lnTo>
                  <a:pt x="1390" y="3096"/>
                </a:lnTo>
                <a:lnTo>
                  <a:pt x="1364" y="3120"/>
                </a:lnTo>
                <a:lnTo>
                  <a:pt x="1336" y="3139"/>
                </a:lnTo>
                <a:lnTo>
                  <a:pt x="1305" y="3157"/>
                </a:lnTo>
                <a:lnTo>
                  <a:pt x="1271" y="3170"/>
                </a:lnTo>
                <a:lnTo>
                  <a:pt x="1233" y="3181"/>
                </a:lnTo>
                <a:lnTo>
                  <a:pt x="1192" y="3189"/>
                </a:lnTo>
                <a:lnTo>
                  <a:pt x="1148" y="3193"/>
                </a:lnTo>
                <a:lnTo>
                  <a:pt x="1099" y="3195"/>
                </a:lnTo>
                <a:lnTo>
                  <a:pt x="1049" y="3193"/>
                </a:lnTo>
                <a:lnTo>
                  <a:pt x="1003" y="3188"/>
                </a:lnTo>
                <a:lnTo>
                  <a:pt x="962" y="3180"/>
                </a:lnTo>
                <a:lnTo>
                  <a:pt x="924" y="3168"/>
                </a:lnTo>
                <a:lnTo>
                  <a:pt x="889" y="3153"/>
                </a:lnTo>
                <a:lnTo>
                  <a:pt x="857" y="3134"/>
                </a:lnTo>
                <a:lnTo>
                  <a:pt x="829" y="3113"/>
                </a:lnTo>
                <a:lnTo>
                  <a:pt x="803" y="3088"/>
                </a:lnTo>
                <a:lnTo>
                  <a:pt x="780" y="3061"/>
                </a:lnTo>
                <a:lnTo>
                  <a:pt x="757" y="3029"/>
                </a:lnTo>
                <a:lnTo>
                  <a:pt x="738" y="2995"/>
                </a:lnTo>
                <a:lnTo>
                  <a:pt x="719" y="2958"/>
                </a:lnTo>
                <a:lnTo>
                  <a:pt x="702" y="2919"/>
                </a:lnTo>
                <a:lnTo>
                  <a:pt x="685" y="2876"/>
                </a:lnTo>
                <a:lnTo>
                  <a:pt x="669" y="2831"/>
                </a:lnTo>
                <a:lnTo>
                  <a:pt x="653" y="2782"/>
                </a:lnTo>
                <a:lnTo>
                  <a:pt x="638" y="2731"/>
                </a:lnTo>
                <a:lnTo>
                  <a:pt x="621" y="2678"/>
                </a:lnTo>
                <a:lnTo>
                  <a:pt x="605" y="2621"/>
                </a:lnTo>
                <a:lnTo>
                  <a:pt x="588" y="2562"/>
                </a:lnTo>
                <a:lnTo>
                  <a:pt x="568" y="2501"/>
                </a:lnTo>
                <a:lnTo>
                  <a:pt x="549" y="2437"/>
                </a:lnTo>
                <a:lnTo>
                  <a:pt x="526" y="2371"/>
                </a:lnTo>
                <a:lnTo>
                  <a:pt x="503" y="2302"/>
                </a:lnTo>
                <a:lnTo>
                  <a:pt x="476" y="2235"/>
                </a:lnTo>
                <a:lnTo>
                  <a:pt x="447" y="2168"/>
                </a:lnTo>
                <a:lnTo>
                  <a:pt x="413" y="2100"/>
                </a:lnTo>
                <a:lnTo>
                  <a:pt x="377" y="2030"/>
                </a:lnTo>
                <a:lnTo>
                  <a:pt x="338" y="1960"/>
                </a:lnTo>
                <a:lnTo>
                  <a:pt x="299" y="1889"/>
                </a:lnTo>
                <a:lnTo>
                  <a:pt x="260" y="1818"/>
                </a:lnTo>
                <a:lnTo>
                  <a:pt x="221" y="1746"/>
                </a:lnTo>
                <a:lnTo>
                  <a:pt x="182" y="1675"/>
                </a:lnTo>
                <a:lnTo>
                  <a:pt x="145" y="1602"/>
                </a:lnTo>
                <a:lnTo>
                  <a:pt x="111" y="1530"/>
                </a:lnTo>
                <a:lnTo>
                  <a:pt x="81" y="1457"/>
                </a:lnTo>
                <a:lnTo>
                  <a:pt x="53" y="1386"/>
                </a:lnTo>
                <a:lnTo>
                  <a:pt x="31" y="1313"/>
                </a:lnTo>
                <a:lnTo>
                  <a:pt x="14" y="1241"/>
                </a:lnTo>
                <a:lnTo>
                  <a:pt x="4" y="1169"/>
                </a:lnTo>
                <a:lnTo>
                  <a:pt x="0" y="1099"/>
                </a:lnTo>
                <a:lnTo>
                  <a:pt x="3" y="1016"/>
                </a:lnTo>
                <a:lnTo>
                  <a:pt x="12" y="936"/>
                </a:lnTo>
                <a:lnTo>
                  <a:pt x="27" y="858"/>
                </a:lnTo>
                <a:lnTo>
                  <a:pt x="47" y="781"/>
                </a:lnTo>
                <a:lnTo>
                  <a:pt x="72" y="707"/>
                </a:lnTo>
                <a:lnTo>
                  <a:pt x="102" y="635"/>
                </a:lnTo>
                <a:lnTo>
                  <a:pt x="137" y="566"/>
                </a:lnTo>
                <a:lnTo>
                  <a:pt x="177" y="500"/>
                </a:lnTo>
                <a:lnTo>
                  <a:pt x="221" y="437"/>
                </a:lnTo>
                <a:lnTo>
                  <a:pt x="270" y="378"/>
                </a:lnTo>
                <a:lnTo>
                  <a:pt x="322" y="322"/>
                </a:lnTo>
                <a:lnTo>
                  <a:pt x="378" y="270"/>
                </a:lnTo>
                <a:lnTo>
                  <a:pt x="437" y="221"/>
                </a:lnTo>
                <a:lnTo>
                  <a:pt x="501" y="177"/>
                </a:lnTo>
                <a:lnTo>
                  <a:pt x="567" y="137"/>
                </a:lnTo>
                <a:lnTo>
                  <a:pt x="636" y="102"/>
                </a:lnTo>
                <a:lnTo>
                  <a:pt x="707" y="72"/>
                </a:lnTo>
                <a:lnTo>
                  <a:pt x="782" y="46"/>
                </a:lnTo>
                <a:lnTo>
                  <a:pt x="858" y="27"/>
                </a:lnTo>
                <a:lnTo>
                  <a:pt x="937" y="12"/>
                </a:lnTo>
                <a:lnTo>
                  <a:pt x="1017" y="3"/>
                </a:lnTo>
                <a:lnTo>
                  <a:pt x="1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49987" dist="152400" dir="846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rtlCol="0" anchor="ctr"/>
          <a:lstStyle/>
          <a:p>
            <a:pPr algn="ctr"/>
            <a:endParaRPr lang="es-ES" sz="900"/>
          </a:p>
        </p:txBody>
      </p:sp>
      <p:grpSp>
        <p:nvGrpSpPr>
          <p:cNvPr id="20" name="Group 10"/>
          <p:cNvGrpSpPr>
            <a:grpSpLocks noChangeAspect="1"/>
          </p:cNvGrpSpPr>
          <p:nvPr/>
        </p:nvGrpSpPr>
        <p:grpSpPr bwMode="auto">
          <a:xfrm>
            <a:off x="3750062" y="1921083"/>
            <a:ext cx="262242" cy="259643"/>
            <a:chOff x="6836" y="2896"/>
            <a:chExt cx="1615" cy="1599"/>
          </a:xfrm>
          <a:solidFill>
            <a:schemeClr val="bg1"/>
          </a:solidFill>
          <a:effectLst/>
        </p:grpSpPr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6836" y="2896"/>
              <a:ext cx="1615" cy="1599"/>
            </a:xfrm>
            <a:custGeom>
              <a:avLst/>
              <a:gdLst>
                <a:gd name="T0" fmla="*/ 235 w 3228"/>
                <a:gd name="T1" fmla="*/ 509 h 3197"/>
                <a:gd name="T2" fmla="*/ 204 w 3228"/>
                <a:gd name="T3" fmla="*/ 548 h 3197"/>
                <a:gd name="T4" fmla="*/ 204 w 3228"/>
                <a:gd name="T5" fmla="*/ 2948 h 3197"/>
                <a:gd name="T6" fmla="*/ 235 w 3228"/>
                <a:gd name="T7" fmla="*/ 2988 h 3197"/>
                <a:gd name="T8" fmla="*/ 2960 w 3228"/>
                <a:gd name="T9" fmla="*/ 2997 h 3197"/>
                <a:gd name="T10" fmla="*/ 3007 w 3228"/>
                <a:gd name="T11" fmla="*/ 2978 h 3197"/>
                <a:gd name="T12" fmla="*/ 3026 w 3228"/>
                <a:gd name="T13" fmla="*/ 2931 h 3197"/>
                <a:gd name="T14" fmla="*/ 3018 w 3228"/>
                <a:gd name="T15" fmla="*/ 532 h 3197"/>
                <a:gd name="T16" fmla="*/ 2978 w 3228"/>
                <a:gd name="T17" fmla="*/ 502 h 3197"/>
                <a:gd name="T18" fmla="*/ 2523 w 3228"/>
                <a:gd name="T19" fmla="*/ 700 h 3197"/>
                <a:gd name="T20" fmla="*/ 2500 w 3228"/>
                <a:gd name="T21" fmla="*/ 761 h 3197"/>
                <a:gd name="T22" fmla="*/ 2444 w 3228"/>
                <a:gd name="T23" fmla="*/ 796 h 3197"/>
                <a:gd name="T24" fmla="*/ 2377 w 3228"/>
                <a:gd name="T25" fmla="*/ 789 h 3197"/>
                <a:gd name="T26" fmla="*/ 2331 w 3228"/>
                <a:gd name="T27" fmla="*/ 743 h 3197"/>
                <a:gd name="T28" fmla="*/ 2320 w 3228"/>
                <a:gd name="T29" fmla="*/ 500 h 3197"/>
                <a:gd name="T30" fmla="*/ 1713 w 3228"/>
                <a:gd name="T31" fmla="*/ 722 h 3197"/>
                <a:gd name="T32" fmla="*/ 1678 w 3228"/>
                <a:gd name="T33" fmla="*/ 778 h 3197"/>
                <a:gd name="T34" fmla="*/ 1615 w 3228"/>
                <a:gd name="T35" fmla="*/ 799 h 3197"/>
                <a:gd name="T36" fmla="*/ 1551 w 3228"/>
                <a:gd name="T37" fmla="*/ 778 h 3197"/>
                <a:gd name="T38" fmla="*/ 1516 w 3228"/>
                <a:gd name="T39" fmla="*/ 722 h 3197"/>
                <a:gd name="T40" fmla="*/ 908 w 3228"/>
                <a:gd name="T41" fmla="*/ 500 h 3197"/>
                <a:gd name="T42" fmla="*/ 898 w 3228"/>
                <a:gd name="T43" fmla="*/ 743 h 3197"/>
                <a:gd name="T44" fmla="*/ 851 w 3228"/>
                <a:gd name="T45" fmla="*/ 789 h 3197"/>
                <a:gd name="T46" fmla="*/ 784 w 3228"/>
                <a:gd name="T47" fmla="*/ 796 h 3197"/>
                <a:gd name="T48" fmla="*/ 728 w 3228"/>
                <a:gd name="T49" fmla="*/ 761 h 3197"/>
                <a:gd name="T50" fmla="*/ 707 w 3228"/>
                <a:gd name="T51" fmla="*/ 700 h 3197"/>
                <a:gd name="T52" fmla="*/ 807 w 3228"/>
                <a:gd name="T53" fmla="*/ 0 h 3197"/>
                <a:gd name="T54" fmla="*/ 870 w 3228"/>
                <a:gd name="T55" fmla="*/ 22 h 3197"/>
                <a:gd name="T56" fmla="*/ 905 w 3228"/>
                <a:gd name="T57" fmla="*/ 77 h 3197"/>
                <a:gd name="T58" fmla="*/ 1514 w 3228"/>
                <a:gd name="T59" fmla="*/ 299 h 3197"/>
                <a:gd name="T60" fmla="*/ 1524 w 3228"/>
                <a:gd name="T61" fmla="*/ 56 h 3197"/>
                <a:gd name="T62" fmla="*/ 1570 w 3228"/>
                <a:gd name="T63" fmla="*/ 10 h 3197"/>
                <a:gd name="T64" fmla="*/ 1637 w 3228"/>
                <a:gd name="T65" fmla="*/ 2 h 3197"/>
                <a:gd name="T66" fmla="*/ 1693 w 3228"/>
                <a:gd name="T67" fmla="*/ 38 h 3197"/>
                <a:gd name="T68" fmla="*/ 1716 w 3228"/>
                <a:gd name="T69" fmla="*/ 100 h 3197"/>
                <a:gd name="T70" fmla="*/ 2320 w 3228"/>
                <a:gd name="T71" fmla="*/ 100 h 3197"/>
                <a:gd name="T72" fmla="*/ 2342 w 3228"/>
                <a:gd name="T73" fmla="*/ 38 h 3197"/>
                <a:gd name="T74" fmla="*/ 2398 w 3228"/>
                <a:gd name="T75" fmla="*/ 2 h 3197"/>
                <a:gd name="T76" fmla="*/ 2466 w 3228"/>
                <a:gd name="T77" fmla="*/ 10 h 3197"/>
                <a:gd name="T78" fmla="*/ 2512 w 3228"/>
                <a:gd name="T79" fmla="*/ 56 h 3197"/>
                <a:gd name="T80" fmla="*/ 2523 w 3228"/>
                <a:gd name="T81" fmla="*/ 299 h 3197"/>
                <a:gd name="T82" fmla="*/ 3038 w 3228"/>
                <a:gd name="T83" fmla="*/ 311 h 3197"/>
                <a:gd name="T84" fmla="*/ 3136 w 3228"/>
                <a:gd name="T85" fmla="*/ 365 h 3197"/>
                <a:gd name="T86" fmla="*/ 3204 w 3228"/>
                <a:gd name="T87" fmla="*/ 454 h 3197"/>
                <a:gd name="T88" fmla="*/ 3228 w 3228"/>
                <a:gd name="T89" fmla="*/ 566 h 3197"/>
                <a:gd name="T90" fmla="*/ 3217 w 3228"/>
                <a:gd name="T91" fmla="*/ 3007 h 3197"/>
                <a:gd name="T92" fmla="*/ 3162 w 3228"/>
                <a:gd name="T93" fmla="*/ 3105 h 3197"/>
                <a:gd name="T94" fmla="*/ 3073 w 3228"/>
                <a:gd name="T95" fmla="*/ 3173 h 3197"/>
                <a:gd name="T96" fmla="*/ 2960 w 3228"/>
                <a:gd name="T97" fmla="*/ 3197 h 3197"/>
                <a:gd name="T98" fmla="*/ 192 w 3228"/>
                <a:gd name="T99" fmla="*/ 3186 h 3197"/>
                <a:gd name="T100" fmla="*/ 93 w 3228"/>
                <a:gd name="T101" fmla="*/ 3132 h 3197"/>
                <a:gd name="T102" fmla="*/ 25 w 3228"/>
                <a:gd name="T103" fmla="*/ 3043 h 3197"/>
                <a:gd name="T104" fmla="*/ 0 w 3228"/>
                <a:gd name="T105" fmla="*/ 2931 h 3197"/>
                <a:gd name="T106" fmla="*/ 11 w 3228"/>
                <a:gd name="T107" fmla="*/ 488 h 3197"/>
                <a:gd name="T108" fmla="*/ 66 w 3228"/>
                <a:gd name="T109" fmla="*/ 391 h 3197"/>
                <a:gd name="T110" fmla="*/ 156 w 3228"/>
                <a:gd name="T111" fmla="*/ 324 h 3197"/>
                <a:gd name="T112" fmla="*/ 269 w 3228"/>
                <a:gd name="T113" fmla="*/ 299 h 3197"/>
                <a:gd name="T114" fmla="*/ 709 w 3228"/>
                <a:gd name="T115" fmla="*/ 77 h 3197"/>
                <a:gd name="T116" fmla="*/ 744 w 3228"/>
                <a:gd name="T117" fmla="*/ 22 h 3197"/>
                <a:gd name="T118" fmla="*/ 807 w 3228"/>
                <a:gd name="T119" fmla="*/ 0 h 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28" h="3197">
                  <a:moveTo>
                    <a:pt x="269" y="500"/>
                  </a:moveTo>
                  <a:lnTo>
                    <a:pt x="252" y="502"/>
                  </a:lnTo>
                  <a:lnTo>
                    <a:pt x="235" y="509"/>
                  </a:lnTo>
                  <a:lnTo>
                    <a:pt x="222" y="519"/>
                  </a:lnTo>
                  <a:lnTo>
                    <a:pt x="211" y="532"/>
                  </a:lnTo>
                  <a:lnTo>
                    <a:pt x="204" y="548"/>
                  </a:lnTo>
                  <a:lnTo>
                    <a:pt x="202" y="566"/>
                  </a:lnTo>
                  <a:lnTo>
                    <a:pt x="202" y="2931"/>
                  </a:lnTo>
                  <a:lnTo>
                    <a:pt x="204" y="2948"/>
                  </a:lnTo>
                  <a:lnTo>
                    <a:pt x="211" y="2964"/>
                  </a:lnTo>
                  <a:lnTo>
                    <a:pt x="222" y="2978"/>
                  </a:lnTo>
                  <a:lnTo>
                    <a:pt x="235" y="2988"/>
                  </a:lnTo>
                  <a:lnTo>
                    <a:pt x="252" y="2995"/>
                  </a:lnTo>
                  <a:lnTo>
                    <a:pt x="269" y="2997"/>
                  </a:lnTo>
                  <a:lnTo>
                    <a:pt x="2960" y="2997"/>
                  </a:lnTo>
                  <a:lnTo>
                    <a:pt x="2978" y="2995"/>
                  </a:lnTo>
                  <a:lnTo>
                    <a:pt x="2993" y="2988"/>
                  </a:lnTo>
                  <a:lnTo>
                    <a:pt x="3007" y="2978"/>
                  </a:lnTo>
                  <a:lnTo>
                    <a:pt x="3018" y="2964"/>
                  </a:lnTo>
                  <a:lnTo>
                    <a:pt x="3024" y="2948"/>
                  </a:lnTo>
                  <a:lnTo>
                    <a:pt x="3026" y="2931"/>
                  </a:lnTo>
                  <a:lnTo>
                    <a:pt x="3026" y="566"/>
                  </a:lnTo>
                  <a:lnTo>
                    <a:pt x="3024" y="548"/>
                  </a:lnTo>
                  <a:lnTo>
                    <a:pt x="3018" y="532"/>
                  </a:lnTo>
                  <a:lnTo>
                    <a:pt x="3007" y="519"/>
                  </a:lnTo>
                  <a:lnTo>
                    <a:pt x="2993" y="509"/>
                  </a:lnTo>
                  <a:lnTo>
                    <a:pt x="2978" y="502"/>
                  </a:lnTo>
                  <a:lnTo>
                    <a:pt x="2960" y="500"/>
                  </a:lnTo>
                  <a:lnTo>
                    <a:pt x="2523" y="500"/>
                  </a:lnTo>
                  <a:lnTo>
                    <a:pt x="2523" y="700"/>
                  </a:lnTo>
                  <a:lnTo>
                    <a:pt x="2520" y="722"/>
                  </a:lnTo>
                  <a:lnTo>
                    <a:pt x="2512" y="743"/>
                  </a:lnTo>
                  <a:lnTo>
                    <a:pt x="2500" y="761"/>
                  </a:lnTo>
                  <a:lnTo>
                    <a:pt x="2485" y="778"/>
                  </a:lnTo>
                  <a:lnTo>
                    <a:pt x="2466" y="789"/>
                  </a:lnTo>
                  <a:lnTo>
                    <a:pt x="2444" y="796"/>
                  </a:lnTo>
                  <a:lnTo>
                    <a:pt x="2422" y="799"/>
                  </a:lnTo>
                  <a:lnTo>
                    <a:pt x="2398" y="796"/>
                  </a:lnTo>
                  <a:lnTo>
                    <a:pt x="2377" y="789"/>
                  </a:lnTo>
                  <a:lnTo>
                    <a:pt x="2358" y="778"/>
                  </a:lnTo>
                  <a:lnTo>
                    <a:pt x="2342" y="761"/>
                  </a:lnTo>
                  <a:lnTo>
                    <a:pt x="2331" y="743"/>
                  </a:lnTo>
                  <a:lnTo>
                    <a:pt x="2323" y="722"/>
                  </a:lnTo>
                  <a:lnTo>
                    <a:pt x="2320" y="700"/>
                  </a:lnTo>
                  <a:lnTo>
                    <a:pt x="2320" y="500"/>
                  </a:lnTo>
                  <a:lnTo>
                    <a:pt x="1716" y="500"/>
                  </a:lnTo>
                  <a:lnTo>
                    <a:pt x="1716" y="700"/>
                  </a:lnTo>
                  <a:lnTo>
                    <a:pt x="1713" y="722"/>
                  </a:lnTo>
                  <a:lnTo>
                    <a:pt x="1706" y="743"/>
                  </a:lnTo>
                  <a:lnTo>
                    <a:pt x="1693" y="761"/>
                  </a:lnTo>
                  <a:lnTo>
                    <a:pt x="1678" y="778"/>
                  </a:lnTo>
                  <a:lnTo>
                    <a:pt x="1659" y="789"/>
                  </a:lnTo>
                  <a:lnTo>
                    <a:pt x="1637" y="796"/>
                  </a:lnTo>
                  <a:lnTo>
                    <a:pt x="1615" y="799"/>
                  </a:lnTo>
                  <a:lnTo>
                    <a:pt x="1591" y="796"/>
                  </a:lnTo>
                  <a:lnTo>
                    <a:pt x="1570" y="789"/>
                  </a:lnTo>
                  <a:lnTo>
                    <a:pt x="1551" y="778"/>
                  </a:lnTo>
                  <a:lnTo>
                    <a:pt x="1535" y="761"/>
                  </a:lnTo>
                  <a:lnTo>
                    <a:pt x="1524" y="743"/>
                  </a:lnTo>
                  <a:lnTo>
                    <a:pt x="1516" y="722"/>
                  </a:lnTo>
                  <a:lnTo>
                    <a:pt x="1514" y="700"/>
                  </a:lnTo>
                  <a:lnTo>
                    <a:pt x="1514" y="500"/>
                  </a:lnTo>
                  <a:lnTo>
                    <a:pt x="908" y="500"/>
                  </a:lnTo>
                  <a:lnTo>
                    <a:pt x="908" y="700"/>
                  </a:lnTo>
                  <a:lnTo>
                    <a:pt x="905" y="722"/>
                  </a:lnTo>
                  <a:lnTo>
                    <a:pt x="898" y="743"/>
                  </a:lnTo>
                  <a:lnTo>
                    <a:pt x="885" y="761"/>
                  </a:lnTo>
                  <a:lnTo>
                    <a:pt x="870" y="778"/>
                  </a:lnTo>
                  <a:lnTo>
                    <a:pt x="851" y="789"/>
                  </a:lnTo>
                  <a:lnTo>
                    <a:pt x="831" y="796"/>
                  </a:lnTo>
                  <a:lnTo>
                    <a:pt x="807" y="799"/>
                  </a:lnTo>
                  <a:lnTo>
                    <a:pt x="784" y="796"/>
                  </a:lnTo>
                  <a:lnTo>
                    <a:pt x="762" y="789"/>
                  </a:lnTo>
                  <a:lnTo>
                    <a:pt x="744" y="778"/>
                  </a:lnTo>
                  <a:lnTo>
                    <a:pt x="728" y="761"/>
                  </a:lnTo>
                  <a:lnTo>
                    <a:pt x="717" y="743"/>
                  </a:lnTo>
                  <a:lnTo>
                    <a:pt x="709" y="722"/>
                  </a:lnTo>
                  <a:lnTo>
                    <a:pt x="707" y="700"/>
                  </a:lnTo>
                  <a:lnTo>
                    <a:pt x="707" y="500"/>
                  </a:lnTo>
                  <a:lnTo>
                    <a:pt x="269" y="500"/>
                  </a:lnTo>
                  <a:close/>
                  <a:moveTo>
                    <a:pt x="807" y="0"/>
                  </a:moveTo>
                  <a:lnTo>
                    <a:pt x="831" y="2"/>
                  </a:lnTo>
                  <a:lnTo>
                    <a:pt x="851" y="10"/>
                  </a:lnTo>
                  <a:lnTo>
                    <a:pt x="870" y="22"/>
                  </a:lnTo>
                  <a:lnTo>
                    <a:pt x="885" y="38"/>
                  </a:lnTo>
                  <a:lnTo>
                    <a:pt x="898" y="56"/>
                  </a:lnTo>
                  <a:lnTo>
                    <a:pt x="905" y="77"/>
                  </a:lnTo>
                  <a:lnTo>
                    <a:pt x="908" y="100"/>
                  </a:lnTo>
                  <a:lnTo>
                    <a:pt x="908" y="299"/>
                  </a:lnTo>
                  <a:lnTo>
                    <a:pt x="1514" y="299"/>
                  </a:lnTo>
                  <a:lnTo>
                    <a:pt x="1514" y="100"/>
                  </a:lnTo>
                  <a:lnTo>
                    <a:pt x="1516" y="77"/>
                  </a:lnTo>
                  <a:lnTo>
                    <a:pt x="1524" y="56"/>
                  </a:lnTo>
                  <a:lnTo>
                    <a:pt x="1535" y="38"/>
                  </a:lnTo>
                  <a:lnTo>
                    <a:pt x="1551" y="22"/>
                  </a:lnTo>
                  <a:lnTo>
                    <a:pt x="1570" y="10"/>
                  </a:lnTo>
                  <a:lnTo>
                    <a:pt x="1591" y="2"/>
                  </a:lnTo>
                  <a:lnTo>
                    <a:pt x="1615" y="0"/>
                  </a:lnTo>
                  <a:lnTo>
                    <a:pt x="1637" y="2"/>
                  </a:lnTo>
                  <a:lnTo>
                    <a:pt x="1659" y="10"/>
                  </a:lnTo>
                  <a:lnTo>
                    <a:pt x="1678" y="22"/>
                  </a:lnTo>
                  <a:lnTo>
                    <a:pt x="1693" y="38"/>
                  </a:lnTo>
                  <a:lnTo>
                    <a:pt x="1706" y="56"/>
                  </a:lnTo>
                  <a:lnTo>
                    <a:pt x="1713" y="77"/>
                  </a:lnTo>
                  <a:lnTo>
                    <a:pt x="1716" y="100"/>
                  </a:lnTo>
                  <a:lnTo>
                    <a:pt x="1716" y="299"/>
                  </a:lnTo>
                  <a:lnTo>
                    <a:pt x="2320" y="299"/>
                  </a:lnTo>
                  <a:lnTo>
                    <a:pt x="2320" y="100"/>
                  </a:lnTo>
                  <a:lnTo>
                    <a:pt x="2323" y="77"/>
                  </a:lnTo>
                  <a:lnTo>
                    <a:pt x="2331" y="56"/>
                  </a:lnTo>
                  <a:lnTo>
                    <a:pt x="2342" y="38"/>
                  </a:lnTo>
                  <a:lnTo>
                    <a:pt x="2358" y="22"/>
                  </a:lnTo>
                  <a:lnTo>
                    <a:pt x="2377" y="10"/>
                  </a:lnTo>
                  <a:lnTo>
                    <a:pt x="2398" y="2"/>
                  </a:lnTo>
                  <a:lnTo>
                    <a:pt x="2422" y="0"/>
                  </a:lnTo>
                  <a:lnTo>
                    <a:pt x="2444" y="2"/>
                  </a:lnTo>
                  <a:lnTo>
                    <a:pt x="2466" y="10"/>
                  </a:lnTo>
                  <a:lnTo>
                    <a:pt x="2485" y="22"/>
                  </a:lnTo>
                  <a:lnTo>
                    <a:pt x="2500" y="38"/>
                  </a:lnTo>
                  <a:lnTo>
                    <a:pt x="2512" y="56"/>
                  </a:lnTo>
                  <a:lnTo>
                    <a:pt x="2520" y="77"/>
                  </a:lnTo>
                  <a:lnTo>
                    <a:pt x="2523" y="100"/>
                  </a:lnTo>
                  <a:lnTo>
                    <a:pt x="2523" y="299"/>
                  </a:lnTo>
                  <a:lnTo>
                    <a:pt x="2960" y="299"/>
                  </a:lnTo>
                  <a:lnTo>
                    <a:pt x="2999" y="303"/>
                  </a:lnTo>
                  <a:lnTo>
                    <a:pt x="3038" y="311"/>
                  </a:lnTo>
                  <a:lnTo>
                    <a:pt x="3073" y="324"/>
                  </a:lnTo>
                  <a:lnTo>
                    <a:pt x="3106" y="342"/>
                  </a:lnTo>
                  <a:lnTo>
                    <a:pt x="3136" y="365"/>
                  </a:lnTo>
                  <a:lnTo>
                    <a:pt x="3162" y="391"/>
                  </a:lnTo>
                  <a:lnTo>
                    <a:pt x="3185" y="421"/>
                  </a:lnTo>
                  <a:lnTo>
                    <a:pt x="3204" y="454"/>
                  </a:lnTo>
                  <a:lnTo>
                    <a:pt x="3217" y="488"/>
                  </a:lnTo>
                  <a:lnTo>
                    <a:pt x="3225" y="526"/>
                  </a:lnTo>
                  <a:lnTo>
                    <a:pt x="3228" y="566"/>
                  </a:lnTo>
                  <a:lnTo>
                    <a:pt x="3228" y="2931"/>
                  </a:lnTo>
                  <a:lnTo>
                    <a:pt x="3225" y="2969"/>
                  </a:lnTo>
                  <a:lnTo>
                    <a:pt x="3217" y="3007"/>
                  </a:lnTo>
                  <a:lnTo>
                    <a:pt x="3204" y="3043"/>
                  </a:lnTo>
                  <a:lnTo>
                    <a:pt x="3185" y="3076"/>
                  </a:lnTo>
                  <a:lnTo>
                    <a:pt x="3162" y="3105"/>
                  </a:lnTo>
                  <a:lnTo>
                    <a:pt x="3136" y="3132"/>
                  </a:lnTo>
                  <a:lnTo>
                    <a:pt x="3106" y="3154"/>
                  </a:lnTo>
                  <a:lnTo>
                    <a:pt x="3073" y="3173"/>
                  </a:lnTo>
                  <a:lnTo>
                    <a:pt x="3038" y="3186"/>
                  </a:lnTo>
                  <a:lnTo>
                    <a:pt x="2999" y="3194"/>
                  </a:lnTo>
                  <a:lnTo>
                    <a:pt x="2960" y="3197"/>
                  </a:lnTo>
                  <a:lnTo>
                    <a:pt x="269" y="3197"/>
                  </a:lnTo>
                  <a:lnTo>
                    <a:pt x="229" y="3194"/>
                  </a:lnTo>
                  <a:lnTo>
                    <a:pt x="192" y="3186"/>
                  </a:lnTo>
                  <a:lnTo>
                    <a:pt x="156" y="3173"/>
                  </a:lnTo>
                  <a:lnTo>
                    <a:pt x="123" y="3154"/>
                  </a:lnTo>
                  <a:lnTo>
                    <a:pt x="93" y="3132"/>
                  </a:lnTo>
                  <a:lnTo>
                    <a:pt x="66" y="3105"/>
                  </a:lnTo>
                  <a:lnTo>
                    <a:pt x="43" y="3076"/>
                  </a:lnTo>
                  <a:lnTo>
                    <a:pt x="25" y="3043"/>
                  </a:lnTo>
                  <a:lnTo>
                    <a:pt x="11" y="3007"/>
                  </a:lnTo>
                  <a:lnTo>
                    <a:pt x="3" y="2969"/>
                  </a:lnTo>
                  <a:lnTo>
                    <a:pt x="0" y="2931"/>
                  </a:lnTo>
                  <a:lnTo>
                    <a:pt x="0" y="566"/>
                  </a:lnTo>
                  <a:lnTo>
                    <a:pt x="3" y="526"/>
                  </a:lnTo>
                  <a:lnTo>
                    <a:pt x="11" y="488"/>
                  </a:lnTo>
                  <a:lnTo>
                    <a:pt x="25" y="454"/>
                  </a:lnTo>
                  <a:lnTo>
                    <a:pt x="43" y="421"/>
                  </a:lnTo>
                  <a:lnTo>
                    <a:pt x="66" y="391"/>
                  </a:lnTo>
                  <a:lnTo>
                    <a:pt x="93" y="365"/>
                  </a:lnTo>
                  <a:lnTo>
                    <a:pt x="123" y="342"/>
                  </a:lnTo>
                  <a:lnTo>
                    <a:pt x="156" y="324"/>
                  </a:lnTo>
                  <a:lnTo>
                    <a:pt x="192" y="311"/>
                  </a:lnTo>
                  <a:lnTo>
                    <a:pt x="229" y="303"/>
                  </a:lnTo>
                  <a:lnTo>
                    <a:pt x="269" y="299"/>
                  </a:lnTo>
                  <a:lnTo>
                    <a:pt x="707" y="299"/>
                  </a:lnTo>
                  <a:lnTo>
                    <a:pt x="707" y="100"/>
                  </a:lnTo>
                  <a:lnTo>
                    <a:pt x="709" y="77"/>
                  </a:lnTo>
                  <a:lnTo>
                    <a:pt x="717" y="56"/>
                  </a:lnTo>
                  <a:lnTo>
                    <a:pt x="728" y="38"/>
                  </a:lnTo>
                  <a:lnTo>
                    <a:pt x="744" y="22"/>
                  </a:lnTo>
                  <a:lnTo>
                    <a:pt x="762" y="10"/>
                  </a:lnTo>
                  <a:lnTo>
                    <a:pt x="784" y="2"/>
                  </a:lnTo>
                  <a:lnTo>
                    <a:pt x="8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22" name="Rectangle 13"/>
            <p:cNvSpPr>
              <a:spLocks noChangeArrowheads="1"/>
            </p:cNvSpPr>
            <p:nvPr/>
          </p:nvSpPr>
          <p:spPr bwMode="auto">
            <a:xfrm>
              <a:off x="7190" y="3495"/>
              <a:ext cx="202" cy="1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23" name="Rectangle 14"/>
            <p:cNvSpPr>
              <a:spLocks noChangeArrowheads="1"/>
            </p:cNvSpPr>
            <p:nvPr/>
          </p:nvSpPr>
          <p:spPr bwMode="auto">
            <a:xfrm>
              <a:off x="7190" y="3745"/>
              <a:ext cx="202" cy="1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24" name="Rectangle 15"/>
            <p:cNvSpPr>
              <a:spLocks noChangeArrowheads="1"/>
            </p:cNvSpPr>
            <p:nvPr/>
          </p:nvSpPr>
          <p:spPr bwMode="auto">
            <a:xfrm>
              <a:off x="7190" y="3995"/>
              <a:ext cx="202" cy="1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7543" y="3995"/>
              <a:ext cx="201" cy="1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7543" y="3745"/>
              <a:ext cx="201" cy="1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30" name="Rectangle 18"/>
            <p:cNvSpPr>
              <a:spLocks noChangeArrowheads="1"/>
            </p:cNvSpPr>
            <p:nvPr/>
          </p:nvSpPr>
          <p:spPr bwMode="auto">
            <a:xfrm>
              <a:off x="7543" y="3495"/>
              <a:ext cx="201" cy="1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7896" y="3995"/>
              <a:ext cx="202" cy="1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7896" y="3745"/>
              <a:ext cx="202" cy="15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33" name="Rectangle 21"/>
            <p:cNvSpPr>
              <a:spLocks noChangeArrowheads="1"/>
            </p:cNvSpPr>
            <p:nvPr/>
          </p:nvSpPr>
          <p:spPr bwMode="auto">
            <a:xfrm>
              <a:off x="7896" y="3495"/>
              <a:ext cx="202" cy="151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</p:grpSp>
      <p:grpSp>
        <p:nvGrpSpPr>
          <p:cNvPr id="34" name="Group 24"/>
          <p:cNvGrpSpPr>
            <a:grpSpLocks noChangeAspect="1"/>
          </p:cNvGrpSpPr>
          <p:nvPr/>
        </p:nvGrpSpPr>
        <p:grpSpPr bwMode="auto">
          <a:xfrm>
            <a:off x="3750144" y="3135296"/>
            <a:ext cx="262079" cy="259643"/>
            <a:chOff x="7232" y="5262"/>
            <a:chExt cx="1614" cy="1599"/>
          </a:xfrm>
          <a:solidFill>
            <a:schemeClr val="bg1"/>
          </a:solidFill>
          <a:effectLst/>
        </p:grpSpPr>
        <p:sp>
          <p:nvSpPr>
            <p:cNvPr id="35" name="Freeform 26"/>
            <p:cNvSpPr>
              <a:spLocks noEditPoints="1"/>
            </p:cNvSpPr>
            <p:nvPr/>
          </p:nvSpPr>
          <p:spPr bwMode="auto">
            <a:xfrm>
              <a:off x="7232" y="5262"/>
              <a:ext cx="1614" cy="1599"/>
            </a:xfrm>
            <a:custGeom>
              <a:avLst/>
              <a:gdLst>
                <a:gd name="T0" fmla="*/ 1378 w 3228"/>
                <a:gd name="T1" fmla="*/ 220 h 3198"/>
                <a:gd name="T2" fmla="*/ 1059 w 3228"/>
                <a:gd name="T3" fmla="*/ 314 h 3198"/>
                <a:gd name="T4" fmla="*/ 769 w 3228"/>
                <a:gd name="T5" fmla="*/ 478 h 3198"/>
                <a:gd name="T6" fmla="*/ 524 w 3228"/>
                <a:gd name="T7" fmla="*/ 708 h 3198"/>
                <a:gd name="T8" fmla="*/ 338 w 3228"/>
                <a:gd name="T9" fmla="*/ 998 h 3198"/>
                <a:gd name="T10" fmla="*/ 227 w 3228"/>
                <a:gd name="T11" fmla="*/ 1330 h 3198"/>
                <a:gd name="T12" fmla="*/ 203 w 3228"/>
                <a:gd name="T13" fmla="*/ 1667 h 3198"/>
                <a:gd name="T14" fmla="*/ 259 w 3228"/>
                <a:gd name="T15" fmla="*/ 1994 h 3198"/>
                <a:gd name="T16" fmla="*/ 390 w 3228"/>
                <a:gd name="T17" fmla="*/ 2297 h 3198"/>
                <a:gd name="T18" fmla="*/ 590 w 3228"/>
                <a:gd name="T19" fmla="*/ 2564 h 3198"/>
                <a:gd name="T20" fmla="*/ 853 w 3228"/>
                <a:gd name="T21" fmla="*/ 2778 h 3198"/>
                <a:gd name="T22" fmla="*/ 1172 w 3228"/>
                <a:gd name="T23" fmla="*/ 2929 h 3198"/>
                <a:gd name="T24" fmla="*/ 1513 w 3228"/>
                <a:gd name="T25" fmla="*/ 2994 h 3198"/>
                <a:gd name="T26" fmla="*/ 1850 w 3228"/>
                <a:gd name="T27" fmla="*/ 2978 h 3198"/>
                <a:gd name="T28" fmla="*/ 2170 w 3228"/>
                <a:gd name="T29" fmla="*/ 2885 h 3198"/>
                <a:gd name="T30" fmla="*/ 2459 w 3228"/>
                <a:gd name="T31" fmla="*/ 2719 h 3198"/>
                <a:gd name="T32" fmla="*/ 2703 w 3228"/>
                <a:gd name="T33" fmla="*/ 2489 h 3198"/>
                <a:gd name="T34" fmla="*/ 2889 w 3228"/>
                <a:gd name="T35" fmla="*/ 2200 h 3198"/>
                <a:gd name="T36" fmla="*/ 3000 w 3228"/>
                <a:gd name="T37" fmla="*/ 1868 h 3198"/>
                <a:gd name="T38" fmla="*/ 3024 w 3228"/>
                <a:gd name="T39" fmla="*/ 1532 h 3198"/>
                <a:gd name="T40" fmla="*/ 2968 w 3228"/>
                <a:gd name="T41" fmla="*/ 1205 h 3198"/>
                <a:gd name="T42" fmla="*/ 2837 w 3228"/>
                <a:gd name="T43" fmla="*/ 901 h 3198"/>
                <a:gd name="T44" fmla="*/ 2637 w 3228"/>
                <a:gd name="T45" fmla="*/ 635 h 3198"/>
                <a:gd name="T46" fmla="*/ 2374 w 3228"/>
                <a:gd name="T47" fmla="*/ 420 h 3198"/>
                <a:gd name="T48" fmla="*/ 2055 w 3228"/>
                <a:gd name="T49" fmla="*/ 270 h 3198"/>
                <a:gd name="T50" fmla="*/ 1715 w 3228"/>
                <a:gd name="T51" fmla="*/ 203 h 3198"/>
                <a:gd name="T52" fmla="*/ 1764 w 3228"/>
                <a:gd name="T53" fmla="*/ 7 h 3198"/>
                <a:gd name="T54" fmla="*/ 2124 w 3228"/>
                <a:gd name="T55" fmla="*/ 83 h 3198"/>
                <a:gd name="T56" fmla="*/ 2465 w 3228"/>
                <a:gd name="T57" fmla="*/ 240 h 3198"/>
                <a:gd name="T58" fmla="*/ 2750 w 3228"/>
                <a:gd name="T59" fmla="*/ 463 h 3198"/>
                <a:gd name="T60" fmla="*/ 2974 w 3228"/>
                <a:gd name="T61" fmla="*/ 738 h 3198"/>
                <a:gd name="T62" fmla="*/ 3130 w 3228"/>
                <a:gd name="T63" fmla="*/ 1051 h 3198"/>
                <a:gd name="T64" fmla="*/ 3215 w 3228"/>
                <a:gd name="T65" fmla="*/ 1393 h 3198"/>
                <a:gd name="T66" fmla="*/ 3221 w 3228"/>
                <a:gd name="T67" fmla="*/ 1748 h 3198"/>
                <a:gd name="T68" fmla="*/ 3145 w 3228"/>
                <a:gd name="T69" fmla="*/ 2105 h 3198"/>
                <a:gd name="T70" fmla="*/ 2986 w 3228"/>
                <a:gd name="T71" fmla="*/ 2442 h 3198"/>
                <a:gd name="T72" fmla="*/ 2761 w 3228"/>
                <a:gd name="T73" fmla="*/ 2724 h 3198"/>
                <a:gd name="T74" fmla="*/ 2484 w 3228"/>
                <a:gd name="T75" fmla="*/ 2946 h 3198"/>
                <a:gd name="T76" fmla="*/ 2167 w 3228"/>
                <a:gd name="T77" fmla="*/ 3101 h 3198"/>
                <a:gd name="T78" fmla="*/ 1822 w 3228"/>
                <a:gd name="T79" fmla="*/ 3185 h 3198"/>
                <a:gd name="T80" fmla="*/ 1464 w 3228"/>
                <a:gd name="T81" fmla="*/ 3191 h 3198"/>
                <a:gd name="T82" fmla="*/ 1103 w 3228"/>
                <a:gd name="T83" fmla="*/ 3116 h 3198"/>
                <a:gd name="T84" fmla="*/ 762 w 3228"/>
                <a:gd name="T85" fmla="*/ 2958 h 3198"/>
                <a:gd name="T86" fmla="*/ 478 w 3228"/>
                <a:gd name="T87" fmla="*/ 2735 h 3198"/>
                <a:gd name="T88" fmla="*/ 254 w 3228"/>
                <a:gd name="T89" fmla="*/ 2461 h 3198"/>
                <a:gd name="T90" fmla="*/ 97 w 3228"/>
                <a:gd name="T91" fmla="*/ 2147 h 3198"/>
                <a:gd name="T92" fmla="*/ 12 w 3228"/>
                <a:gd name="T93" fmla="*/ 1806 h 3198"/>
                <a:gd name="T94" fmla="*/ 6 w 3228"/>
                <a:gd name="T95" fmla="*/ 1450 h 3198"/>
                <a:gd name="T96" fmla="*/ 83 w 3228"/>
                <a:gd name="T97" fmla="*/ 1092 h 3198"/>
                <a:gd name="T98" fmla="*/ 242 w 3228"/>
                <a:gd name="T99" fmla="*/ 756 h 3198"/>
                <a:gd name="T100" fmla="*/ 466 w 3228"/>
                <a:gd name="T101" fmla="*/ 474 h 3198"/>
                <a:gd name="T102" fmla="*/ 744 w 3228"/>
                <a:gd name="T103" fmla="*/ 252 h 3198"/>
                <a:gd name="T104" fmla="*/ 1061 w 3228"/>
                <a:gd name="T105" fmla="*/ 97 h 3198"/>
                <a:gd name="T106" fmla="*/ 1405 w 3228"/>
                <a:gd name="T107" fmla="*/ 13 h 3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28" h="3198">
                  <a:moveTo>
                    <a:pt x="1630" y="200"/>
                  </a:moveTo>
                  <a:lnTo>
                    <a:pt x="1546" y="202"/>
                  </a:lnTo>
                  <a:lnTo>
                    <a:pt x="1461" y="208"/>
                  </a:lnTo>
                  <a:lnTo>
                    <a:pt x="1378" y="220"/>
                  </a:lnTo>
                  <a:lnTo>
                    <a:pt x="1296" y="237"/>
                  </a:lnTo>
                  <a:lnTo>
                    <a:pt x="1215" y="258"/>
                  </a:lnTo>
                  <a:lnTo>
                    <a:pt x="1136" y="283"/>
                  </a:lnTo>
                  <a:lnTo>
                    <a:pt x="1059" y="314"/>
                  </a:lnTo>
                  <a:lnTo>
                    <a:pt x="982" y="348"/>
                  </a:lnTo>
                  <a:lnTo>
                    <a:pt x="909" y="387"/>
                  </a:lnTo>
                  <a:lnTo>
                    <a:pt x="838" y="431"/>
                  </a:lnTo>
                  <a:lnTo>
                    <a:pt x="769" y="478"/>
                  </a:lnTo>
                  <a:lnTo>
                    <a:pt x="703" y="530"/>
                  </a:lnTo>
                  <a:lnTo>
                    <a:pt x="640" y="586"/>
                  </a:lnTo>
                  <a:lnTo>
                    <a:pt x="581" y="646"/>
                  </a:lnTo>
                  <a:lnTo>
                    <a:pt x="524" y="708"/>
                  </a:lnTo>
                  <a:lnTo>
                    <a:pt x="472" y="776"/>
                  </a:lnTo>
                  <a:lnTo>
                    <a:pt x="423" y="846"/>
                  </a:lnTo>
                  <a:lnTo>
                    <a:pt x="379" y="921"/>
                  </a:lnTo>
                  <a:lnTo>
                    <a:pt x="338" y="998"/>
                  </a:lnTo>
                  <a:lnTo>
                    <a:pt x="302" y="1079"/>
                  </a:lnTo>
                  <a:lnTo>
                    <a:pt x="272" y="1162"/>
                  </a:lnTo>
                  <a:lnTo>
                    <a:pt x="247" y="1246"/>
                  </a:lnTo>
                  <a:lnTo>
                    <a:pt x="227" y="1330"/>
                  </a:lnTo>
                  <a:lnTo>
                    <a:pt x="214" y="1414"/>
                  </a:lnTo>
                  <a:lnTo>
                    <a:pt x="204" y="1499"/>
                  </a:lnTo>
                  <a:lnTo>
                    <a:pt x="201" y="1583"/>
                  </a:lnTo>
                  <a:lnTo>
                    <a:pt x="203" y="1667"/>
                  </a:lnTo>
                  <a:lnTo>
                    <a:pt x="209" y="1750"/>
                  </a:lnTo>
                  <a:lnTo>
                    <a:pt x="222" y="1832"/>
                  </a:lnTo>
                  <a:lnTo>
                    <a:pt x="238" y="1914"/>
                  </a:lnTo>
                  <a:lnTo>
                    <a:pt x="259" y="1994"/>
                  </a:lnTo>
                  <a:lnTo>
                    <a:pt x="285" y="2072"/>
                  </a:lnTo>
                  <a:lnTo>
                    <a:pt x="316" y="2150"/>
                  </a:lnTo>
                  <a:lnTo>
                    <a:pt x="351" y="2225"/>
                  </a:lnTo>
                  <a:lnTo>
                    <a:pt x="390" y="2297"/>
                  </a:lnTo>
                  <a:lnTo>
                    <a:pt x="434" y="2368"/>
                  </a:lnTo>
                  <a:lnTo>
                    <a:pt x="482" y="2436"/>
                  </a:lnTo>
                  <a:lnTo>
                    <a:pt x="534" y="2501"/>
                  </a:lnTo>
                  <a:lnTo>
                    <a:pt x="590" y="2564"/>
                  </a:lnTo>
                  <a:lnTo>
                    <a:pt x="651" y="2622"/>
                  </a:lnTo>
                  <a:lnTo>
                    <a:pt x="715" y="2678"/>
                  </a:lnTo>
                  <a:lnTo>
                    <a:pt x="782" y="2730"/>
                  </a:lnTo>
                  <a:lnTo>
                    <a:pt x="853" y="2778"/>
                  </a:lnTo>
                  <a:lnTo>
                    <a:pt x="929" y="2822"/>
                  </a:lnTo>
                  <a:lnTo>
                    <a:pt x="1007" y="2862"/>
                  </a:lnTo>
                  <a:lnTo>
                    <a:pt x="1089" y="2898"/>
                  </a:lnTo>
                  <a:lnTo>
                    <a:pt x="1172" y="2929"/>
                  </a:lnTo>
                  <a:lnTo>
                    <a:pt x="1257" y="2953"/>
                  </a:lnTo>
                  <a:lnTo>
                    <a:pt x="1342" y="2973"/>
                  </a:lnTo>
                  <a:lnTo>
                    <a:pt x="1427" y="2986"/>
                  </a:lnTo>
                  <a:lnTo>
                    <a:pt x="1513" y="2994"/>
                  </a:lnTo>
                  <a:lnTo>
                    <a:pt x="1597" y="2998"/>
                  </a:lnTo>
                  <a:lnTo>
                    <a:pt x="1682" y="2996"/>
                  </a:lnTo>
                  <a:lnTo>
                    <a:pt x="1766" y="2990"/>
                  </a:lnTo>
                  <a:lnTo>
                    <a:pt x="1850" y="2978"/>
                  </a:lnTo>
                  <a:lnTo>
                    <a:pt x="1932" y="2961"/>
                  </a:lnTo>
                  <a:lnTo>
                    <a:pt x="2012" y="2941"/>
                  </a:lnTo>
                  <a:lnTo>
                    <a:pt x="2091" y="2914"/>
                  </a:lnTo>
                  <a:lnTo>
                    <a:pt x="2170" y="2885"/>
                  </a:lnTo>
                  <a:lnTo>
                    <a:pt x="2245" y="2850"/>
                  </a:lnTo>
                  <a:lnTo>
                    <a:pt x="2318" y="2810"/>
                  </a:lnTo>
                  <a:lnTo>
                    <a:pt x="2390" y="2767"/>
                  </a:lnTo>
                  <a:lnTo>
                    <a:pt x="2459" y="2719"/>
                  </a:lnTo>
                  <a:lnTo>
                    <a:pt x="2525" y="2668"/>
                  </a:lnTo>
                  <a:lnTo>
                    <a:pt x="2588" y="2613"/>
                  </a:lnTo>
                  <a:lnTo>
                    <a:pt x="2648" y="2553"/>
                  </a:lnTo>
                  <a:lnTo>
                    <a:pt x="2703" y="2489"/>
                  </a:lnTo>
                  <a:lnTo>
                    <a:pt x="2756" y="2423"/>
                  </a:lnTo>
                  <a:lnTo>
                    <a:pt x="2804" y="2352"/>
                  </a:lnTo>
                  <a:lnTo>
                    <a:pt x="2849" y="2278"/>
                  </a:lnTo>
                  <a:lnTo>
                    <a:pt x="2889" y="2200"/>
                  </a:lnTo>
                  <a:lnTo>
                    <a:pt x="2925" y="2119"/>
                  </a:lnTo>
                  <a:lnTo>
                    <a:pt x="2956" y="2037"/>
                  </a:lnTo>
                  <a:lnTo>
                    <a:pt x="2981" y="1953"/>
                  </a:lnTo>
                  <a:lnTo>
                    <a:pt x="3000" y="1868"/>
                  </a:lnTo>
                  <a:lnTo>
                    <a:pt x="3014" y="1784"/>
                  </a:lnTo>
                  <a:lnTo>
                    <a:pt x="3023" y="1699"/>
                  </a:lnTo>
                  <a:lnTo>
                    <a:pt x="3026" y="1616"/>
                  </a:lnTo>
                  <a:lnTo>
                    <a:pt x="3024" y="1532"/>
                  </a:lnTo>
                  <a:lnTo>
                    <a:pt x="3018" y="1448"/>
                  </a:lnTo>
                  <a:lnTo>
                    <a:pt x="3006" y="1366"/>
                  </a:lnTo>
                  <a:lnTo>
                    <a:pt x="2989" y="1284"/>
                  </a:lnTo>
                  <a:lnTo>
                    <a:pt x="2968" y="1205"/>
                  </a:lnTo>
                  <a:lnTo>
                    <a:pt x="2942" y="1126"/>
                  </a:lnTo>
                  <a:lnTo>
                    <a:pt x="2912" y="1049"/>
                  </a:lnTo>
                  <a:lnTo>
                    <a:pt x="2877" y="974"/>
                  </a:lnTo>
                  <a:lnTo>
                    <a:pt x="2837" y="901"/>
                  </a:lnTo>
                  <a:lnTo>
                    <a:pt x="2793" y="831"/>
                  </a:lnTo>
                  <a:lnTo>
                    <a:pt x="2746" y="762"/>
                  </a:lnTo>
                  <a:lnTo>
                    <a:pt x="2693" y="697"/>
                  </a:lnTo>
                  <a:lnTo>
                    <a:pt x="2637" y="635"/>
                  </a:lnTo>
                  <a:lnTo>
                    <a:pt x="2576" y="576"/>
                  </a:lnTo>
                  <a:lnTo>
                    <a:pt x="2512" y="520"/>
                  </a:lnTo>
                  <a:lnTo>
                    <a:pt x="2445" y="468"/>
                  </a:lnTo>
                  <a:lnTo>
                    <a:pt x="2374" y="420"/>
                  </a:lnTo>
                  <a:lnTo>
                    <a:pt x="2299" y="376"/>
                  </a:lnTo>
                  <a:lnTo>
                    <a:pt x="2220" y="336"/>
                  </a:lnTo>
                  <a:lnTo>
                    <a:pt x="2139" y="300"/>
                  </a:lnTo>
                  <a:lnTo>
                    <a:pt x="2055" y="270"/>
                  </a:lnTo>
                  <a:lnTo>
                    <a:pt x="1971" y="245"/>
                  </a:lnTo>
                  <a:lnTo>
                    <a:pt x="1886" y="226"/>
                  </a:lnTo>
                  <a:lnTo>
                    <a:pt x="1800" y="213"/>
                  </a:lnTo>
                  <a:lnTo>
                    <a:pt x="1715" y="203"/>
                  </a:lnTo>
                  <a:lnTo>
                    <a:pt x="1630" y="200"/>
                  </a:lnTo>
                  <a:close/>
                  <a:moveTo>
                    <a:pt x="1584" y="0"/>
                  </a:moveTo>
                  <a:lnTo>
                    <a:pt x="1674" y="1"/>
                  </a:lnTo>
                  <a:lnTo>
                    <a:pt x="1764" y="7"/>
                  </a:lnTo>
                  <a:lnTo>
                    <a:pt x="1854" y="18"/>
                  </a:lnTo>
                  <a:lnTo>
                    <a:pt x="1945" y="35"/>
                  </a:lnTo>
                  <a:lnTo>
                    <a:pt x="2035" y="56"/>
                  </a:lnTo>
                  <a:lnTo>
                    <a:pt x="2124" y="83"/>
                  </a:lnTo>
                  <a:lnTo>
                    <a:pt x="2214" y="116"/>
                  </a:lnTo>
                  <a:lnTo>
                    <a:pt x="2301" y="152"/>
                  </a:lnTo>
                  <a:lnTo>
                    <a:pt x="2384" y="194"/>
                  </a:lnTo>
                  <a:lnTo>
                    <a:pt x="2465" y="240"/>
                  </a:lnTo>
                  <a:lnTo>
                    <a:pt x="2541" y="290"/>
                  </a:lnTo>
                  <a:lnTo>
                    <a:pt x="2615" y="344"/>
                  </a:lnTo>
                  <a:lnTo>
                    <a:pt x="2685" y="403"/>
                  </a:lnTo>
                  <a:lnTo>
                    <a:pt x="2750" y="463"/>
                  </a:lnTo>
                  <a:lnTo>
                    <a:pt x="2812" y="527"/>
                  </a:lnTo>
                  <a:lnTo>
                    <a:pt x="2869" y="595"/>
                  </a:lnTo>
                  <a:lnTo>
                    <a:pt x="2924" y="665"/>
                  </a:lnTo>
                  <a:lnTo>
                    <a:pt x="2974" y="738"/>
                  </a:lnTo>
                  <a:lnTo>
                    <a:pt x="3019" y="813"/>
                  </a:lnTo>
                  <a:lnTo>
                    <a:pt x="3060" y="890"/>
                  </a:lnTo>
                  <a:lnTo>
                    <a:pt x="3097" y="970"/>
                  </a:lnTo>
                  <a:lnTo>
                    <a:pt x="3130" y="1051"/>
                  </a:lnTo>
                  <a:lnTo>
                    <a:pt x="3158" y="1135"/>
                  </a:lnTo>
                  <a:lnTo>
                    <a:pt x="3182" y="1219"/>
                  </a:lnTo>
                  <a:lnTo>
                    <a:pt x="3201" y="1306"/>
                  </a:lnTo>
                  <a:lnTo>
                    <a:pt x="3215" y="1393"/>
                  </a:lnTo>
                  <a:lnTo>
                    <a:pt x="3224" y="1481"/>
                  </a:lnTo>
                  <a:lnTo>
                    <a:pt x="3228" y="1570"/>
                  </a:lnTo>
                  <a:lnTo>
                    <a:pt x="3227" y="1658"/>
                  </a:lnTo>
                  <a:lnTo>
                    <a:pt x="3221" y="1748"/>
                  </a:lnTo>
                  <a:lnTo>
                    <a:pt x="3211" y="1837"/>
                  </a:lnTo>
                  <a:lnTo>
                    <a:pt x="3194" y="1927"/>
                  </a:lnTo>
                  <a:lnTo>
                    <a:pt x="3173" y="2016"/>
                  </a:lnTo>
                  <a:lnTo>
                    <a:pt x="3145" y="2105"/>
                  </a:lnTo>
                  <a:lnTo>
                    <a:pt x="3113" y="2194"/>
                  </a:lnTo>
                  <a:lnTo>
                    <a:pt x="3075" y="2280"/>
                  </a:lnTo>
                  <a:lnTo>
                    <a:pt x="3032" y="2362"/>
                  </a:lnTo>
                  <a:lnTo>
                    <a:pt x="2986" y="2442"/>
                  </a:lnTo>
                  <a:lnTo>
                    <a:pt x="2935" y="2518"/>
                  </a:lnTo>
                  <a:lnTo>
                    <a:pt x="2881" y="2590"/>
                  </a:lnTo>
                  <a:lnTo>
                    <a:pt x="2823" y="2659"/>
                  </a:lnTo>
                  <a:lnTo>
                    <a:pt x="2761" y="2724"/>
                  </a:lnTo>
                  <a:lnTo>
                    <a:pt x="2696" y="2786"/>
                  </a:lnTo>
                  <a:lnTo>
                    <a:pt x="2628" y="2843"/>
                  </a:lnTo>
                  <a:lnTo>
                    <a:pt x="2558" y="2897"/>
                  </a:lnTo>
                  <a:lnTo>
                    <a:pt x="2484" y="2946"/>
                  </a:lnTo>
                  <a:lnTo>
                    <a:pt x="2408" y="2991"/>
                  </a:lnTo>
                  <a:lnTo>
                    <a:pt x="2330" y="3032"/>
                  </a:lnTo>
                  <a:lnTo>
                    <a:pt x="2249" y="3069"/>
                  </a:lnTo>
                  <a:lnTo>
                    <a:pt x="2167" y="3101"/>
                  </a:lnTo>
                  <a:lnTo>
                    <a:pt x="2083" y="3129"/>
                  </a:lnTo>
                  <a:lnTo>
                    <a:pt x="1998" y="3152"/>
                  </a:lnTo>
                  <a:lnTo>
                    <a:pt x="1911" y="3171"/>
                  </a:lnTo>
                  <a:lnTo>
                    <a:pt x="1822" y="3185"/>
                  </a:lnTo>
                  <a:lnTo>
                    <a:pt x="1733" y="3193"/>
                  </a:lnTo>
                  <a:lnTo>
                    <a:pt x="1645" y="3198"/>
                  </a:lnTo>
                  <a:lnTo>
                    <a:pt x="1554" y="3197"/>
                  </a:lnTo>
                  <a:lnTo>
                    <a:pt x="1464" y="3191"/>
                  </a:lnTo>
                  <a:lnTo>
                    <a:pt x="1373" y="3180"/>
                  </a:lnTo>
                  <a:lnTo>
                    <a:pt x="1283" y="3164"/>
                  </a:lnTo>
                  <a:lnTo>
                    <a:pt x="1193" y="3142"/>
                  </a:lnTo>
                  <a:lnTo>
                    <a:pt x="1103" y="3116"/>
                  </a:lnTo>
                  <a:lnTo>
                    <a:pt x="1014" y="3083"/>
                  </a:lnTo>
                  <a:lnTo>
                    <a:pt x="927" y="3046"/>
                  </a:lnTo>
                  <a:lnTo>
                    <a:pt x="843" y="3004"/>
                  </a:lnTo>
                  <a:lnTo>
                    <a:pt x="762" y="2958"/>
                  </a:lnTo>
                  <a:lnTo>
                    <a:pt x="686" y="2908"/>
                  </a:lnTo>
                  <a:lnTo>
                    <a:pt x="613" y="2854"/>
                  </a:lnTo>
                  <a:lnTo>
                    <a:pt x="544" y="2797"/>
                  </a:lnTo>
                  <a:lnTo>
                    <a:pt x="478" y="2735"/>
                  </a:lnTo>
                  <a:lnTo>
                    <a:pt x="416" y="2671"/>
                  </a:lnTo>
                  <a:lnTo>
                    <a:pt x="358" y="2604"/>
                  </a:lnTo>
                  <a:lnTo>
                    <a:pt x="304" y="2534"/>
                  </a:lnTo>
                  <a:lnTo>
                    <a:pt x="254" y="2461"/>
                  </a:lnTo>
                  <a:lnTo>
                    <a:pt x="208" y="2386"/>
                  </a:lnTo>
                  <a:lnTo>
                    <a:pt x="167" y="2308"/>
                  </a:lnTo>
                  <a:lnTo>
                    <a:pt x="130" y="2229"/>
                  </a:lnTo>
                  <a:lnTo>
                    <a:pt x="97" y="2147"/>
                  </a:lnTo>
                  <a:lnTo>
                    <a:pt x="69" y="2064"/>
                  </a:lnTo>
                  <a:lnTo>
                    <a:pt x="45" y="1979"/>
                  </a:lnTo>
                  <a:lnTo>
                    <a:pt x="27" y="1893"/>
                  </a:lnTo>
                  <a:lnTo>
                    <a:pt x="12" y="1806"/>
                  </a:lnTo>
                  <a:lnTo>
                    <a:pt x="4" y="1718"/>
                  </a:lnTo>
                  <a:lnTo>
                    <a:pt x="0" y="1629"/>
                  </a:lnTo>
                  <a:lnTo>
                    <a:pt x="0" y="1540"/>
                  </a:lnTo>
                  <a:lnTo>
                    <a:pt x="6" y="1450"/>
                  </a:lnTo>
                  <a:lnTo>
                    <a:pt x="18" y="1361"/>
                  </a:lnTo>
                  <a:lnTo>
                    <a:pt x="34" y="1271"/>
                  </a:lnTo>
                  <a:lnTo>
                    <a:pt x="56" y="1181"/>
                  </a:lnTo>
                  <a:lnTo>
                    <a:pt x="83" y="1092"/>
                  </a:lnTo>
                  <a:lnTo>
                    <a:pt x="116" y="1004"/>
                  </a:lnTo>
                  <a:lnTo>
                    <a:pt x="153" y="919"/>
                  </a:lnTo>
                  <a:lnTo>
                    <a:pt x="195" y="836"/>
                  </a:lnTo>
                  <a:lnTo>
                    <a:pt x="242" y="756"/>
                  </a:lnTo>
                  <a:lnTo>
                    <a:pt x="293" y="680"/>
                  </a:lnTo>
                  <a:lnTo>
                    <a:pt x="347" y="608"/>
                  </a:lnTo>
                  <a:lnTo>
                    <a:pt x="405" y="539"/>
                  </a:lnTo>
                  <a:lnTo>
                    <a:pt x="466" y="474"/>
                  </a:lnTo>
                  <a:lnTo>
                    <a:pt x="531" y="413"/>
                  </a:lnTo>
                  <a:lnTo>
                    <a:pt x="599" y="355"/>
                  </a:lnTo>
                  <a:lnTo>
                    <a:pt x="671" y="301"/>
                  </a:lnTo>
                  <a:lnTo>
                    <a:pt x="744" y="252"/>
                  </a:lnTo>
                  <a:lnTo>
                    <a:pt x="820" y="207"/>
                  </a:lnTo>
                  <a:lnTo>
                    <a:pt x="899" y="167"/>
                  </a:lnTo>
                  <a:lnTo>
                    <a:pt x="978" y="130"/>
                  </a:lnTo>
                  <a:lnTo>
                    <a:pt x="1061" y="97"/>
                  </a:lnTo>
                  <a:lnTo>
                    <a:pt x="1145" y="70"/>
                  </a:lnTo>
                  <a:lnTo>
                    <a:pt x="1230" y="46"/>
                  </a:lnTo>
                  <a:lnTo>
                    <a:pt x="1318" y="28"/>
                  </a:lnTo>
                  <a:lnTo>
                    <a:pt x="1405" y="13"/>
                  </a:lnTo>
                  <a:lnTo>
                    <a:pt x="1494" y="4"/>
                  </a:lnTo>
                  <a:lnTo>
                    <a:pt x="15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36" name="Freeform 27"/>
            <p:cNvSpPr>
              <a:spLocks noEditPoints="1"/>
            </p:cNvSpPr>
            <p:nvPr/>
          </p:nvSpPr>
          <p:spPr bwMode="auto">
            <a:xfrm>
              <a:off x="7938" y="5961"/>
              <a:ext cx="201" cy="200"/>
            </a:xfrm>
            <a:custGeom>
              <a:avLst/>
              <a:gdLst>
                <a:gd name="T0" fmla="*/ 172 w 402"/>
                <a:gd name="T1" fmla="*/ 104 h 398"/>
                <a:gd name="T2" fmla="*/ 133 w 402"/>
                <a:gd name="T3" fmla="*/ 126 h 398"/>
                <a:gd name="T4" fmla="*/ 107 w 402"/>
                <a:gd name="T5" fmla="*/ 162 h 398"/>
                <a:gd name="T6" fmla="*/ 100 w 402"/>
                <a:gd name="T7" fmla="*/ 206 h 398"/>
                <a:gd name="T8" fmla="*/ 113 w 402"/>
                <a:gd name="T9" fmla="*/ 248 h 398"/>
                <a:gd name="T10" fmla="*/ 143 w 402"/>
                <a:gd name="T11" fmla="*/ 281 h 398"/>
                <a:gd name="T12" fmla="*/ 185 w 402"/>
                <a:gd name="T13" fmla="*/ 298 h 398"/>
                <a:gd name="T14" fmla="*/ 230 w 402"/>
                <a:gd name="T15" fmla="*/ 295 h 398"/>
                <a:gd name="T16" fmla="*/ 269 w 402"/>
                <a:gd name="T17" fmla="*/ 274 h 398"/>
                <a:gd name="T18" fmla="*/ 295 w 402"/>
                <a:gd name="T19" fmla="*/ 236 h 398"/>
                <a:gd name="T20" fmla="*/ 302 w 402"/>
                <a:gd name="T21" fmla="*/ 192 h 398"/>
                <a:gd name="T22" fmla="*/ 288 w 402"/>
                <a:gd name="T23" fmla="*/ 150 h 398"/>
                <a:gd name="T24" fmla="*/ 259 w 402"/>
                <a:gd name="T25" fmla="*/ 117 h 398"/>
                <a:gd name="T26" fmla="*/ 216 w 402"/>
                <a:gd name="T27" fmla="*/ 100 h 398"/>
                <a:gd name="T28" fmla="*/ 213 w 402"/>
                <a:gd name="T29" fmla="*/ 0 h 398"/>
                <a:gd name="T30" fmla="*/ 276 w 402"/>
                <a:gd name="T31" fmla="*/ 13 h 398"/>
                <a:gd name="T32" fmla="*/ 331 w 402"/>
                <a:gd name="T33" fmla="*/ 47 h 398"/>
                <a:gd name="T34" fmla="*/ 372 w 402"/>
                <a:gd name="T35" fmla="*/ 93 h 398"/>
                <a:gd name="T36" fmla="*/ 396 w 402"/>
                <a:gd name="T37" fmla="*/ 149 h 398"/>
                <a:gd name="T38" fmla="*/ 402 w 402"/>
                <a:gd name="T39" fmla="*/ 211 h 398"/>
                <a:gd name="T40" fmla="*/ 389 w 402"/>
                <a:gd name="T41" fmla="*/ 274 h 398"/>
                <a:gd name="T42" fmla="*/ 354 w 402"/>
                <a:gd name="T43" fmla="*/ 328 h 398"/>
                <a:gd name="T44" fmla="*/ 308 w 402"/>
                <a:gd name="T45" fmla="*/ 369 h 398"/>
                <a:gd name="T46" fmla="*/ 250 w 402"/>
                <a:gd name="T47" fmla="*/ 392 h 398"/>
                <a:gd name="T48" fmla="*/ 188 w 402"/>
                <a:gd name="T49" fmla="*/ 398 h 398"/>
                <a:gd name="T50" fmla="*/ 125 w 402"/>
                <a:gd name="T51" fmla="*/ 384 h 398"/>
                <a:gd name="T52" fmla="*/ 71 w 402"/>
                <a:gd name="T53" fmla="*/ 351 h 398"/>
                <a:gd name="T54" fmla="*/ 29 w 402"/>
                <a:gd name="T55" fmla="*/ 304 h 398"/>
                <a:gd name="T56" fmla="*/ 6 w 402"/>
                <a:gd name="T57" fmla="*/ 248 h 398"/>
                <a:gd name="T58" fmla="*/ 0 w 402"/>
                <a:gd name="T59" fmla="*/ 187 h 398"/>
                <a:gd name="T60" fmla="*/ 14 w 402"/>
                <a:gd name="T61" fmla="*/ 125 h 398"/>
                <a:gd name="T62" fmla="*/ 47 w 402"/>
                <a:gd name="T63" fmla="*/ 69 h 398"/>
                <a:gd name="T64" fmla="*/ 94 w 402"/>
                <a:gd name="T65" fmla="*/ 30 h 398"/>
                <a:gd name="T66" fmla="*/ 150 w 402"/>
                <a:gd name="T67" fmla="*/ 5 h 398"/>
                <a:gd name="T68" fmla="*/ 213 w 402"/>
                <a:gd name="T6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2" h="398">
                  <a:moveTo>
                    <a:pt x="193" y="99"/>
                  </a:moveTo>
                  <a:lnTo>
                    <a:pt x="172" y="104"/>
                  </a:lnTo>
                  <a:lnTo>
                    <a:pt x="151" y="112"/>
                  </a:lnTo>
                  <a:lnTo>
                    <a:pt x="133" y="126"/>
                  </a:lnTo>
                  <a:lnTo>
                    <a:pt x="118" y="142"/>
                  </a:lnTo>
                  <a:lnTo>
                    <a:pt x="107" y="162"/>
                  </a:lnTo>
                  <a:lnTo>
                    <a:pt x="101" y="185"/>
                  </a:lnTo>
                  <a:lnTo>
                    <a:pt x="100" y="206"/>
                  </a:lnTo>
                  <a:lnTo>
                    <a:pt x="105" y="228"/>
                  </a:lnTo>
                  <a:lnTo>
                    <a:pt x="113" y="248"/>
                  </a:lnTo>
                  <a:lnTo>
                    <a:pt x="126" y="267"/>
                  </a:lnTo>
                  <a:lnTo>
                    <a:pt x="143" y="281"/>
                  </a:lnTo>
                  <a:lnTo>
                    <a:pt x="164" y="292"/>
                  </a:lnTo>
                  <a:lnTo>
                    <a:pt x="185" y="298"/>
                  </a:lnTo>
                  <a:lnTo>
                    <a:pt x="208" y="299"/>
                  </a:lnTo>
                  <a:lnTo>
                    <a:pt x="230" y="295"/>
                  </a:lnTo>
                  <a:lnTo>
                    <a:pt x="250" y="286"/>
                  </a:lnTo>
                  <a:lnTo>
                    <a:pt x="269" y="274"/>
                  </a:lnTo>
                  <a:lnTo>
                    <a:pt x="283" y="256"/>
                  </a:lnTo>
                  <a:lnTo>
                    <a:pt x="295" y="236"/>
                  </a:lnTo>
                  <a:lnTo>
                    <a:pt x="301" y="215"/>
                  </a:lnTo>
                  <a:lnTo>
                    <a:pt x="302" y="192"/>
                  </a:lnTo>
                  <a:lnTo>
                    <a:pt x="298" y="170"/>
                  </a:lnTo>
                  <a:lnTo>
                    <a:pt x="288" y="150"/>
                  </a:lnTo>
                  <a:lnTo>
                    <a:pt x="276" y="132"/>
                  </a:lnTo>
                  <a:lnTo>
                    <a:pt x="259" y="117"/>
                  </a:lnTo>
                  <a:lnTo>
                    <a:pt x="238" y="106"/>
                  </a:lnTo>
                  <a:lnTo>
                    <a:pt x="216" y="100"/>
                  </a:lnTo>
                  <a:lnTo>
                    <a:pt x="193" y="99"/>
                  </a:lnTo>
                  <a:close/>
                  <a:moveTo>
                    <a:pt x="213" y="0"/>
                  </a:moveTo>
                  <a:lnTo>
                    <a:pt x="244" y="4"/>
                  </a:lnTo>
                  <a:lnTo>
                    <a:pt x="276" y="13"/>
                  </a:lnTo>
                  <a:lnTo>
                    <a:pt x="305" y="28"/>
                  </a:lnTo>
                  <a:lnTo>
                    <a:pt x="331" y="47"/>
                  </a:lnTo>
                  <a:lnTo>
                    <a:pt x="353" y="68"/>
                  </a:lnTo>
                  <a:lnTo>
                    <a:pt x="372" y="93"/>
                  </a:lnTo>
                  <a:lnTo>
                    <a:pt x="386" y="121"/>
                  </a:lnTo>
                  <a:lnTo>
                    <a:pt x="396" y="149"/>
                  </a:lnTo>
                  <a:lnTo>
                    <a:pt x="402" y="180"/>
                  </a:lnTo>
                  <a:lnTo>
                    <a:pt x="402" y="211"/>
                  </a:lnTo>
                  <a:lnTo>
                    <a:pt x="398" y="242"/>
                  </a:lnTo>
                  <a:lnTo>
                    <a:pt x="389" y="274"/>
                  </a:lnTo>
                  <a:lnTo>
                    <a:pt x="373" y="302"/>
                  </a:lnTo>
                  <a:lnTo>
                    <a:pt x="354" y="328"/>
                  </a:lnTo>
                  <a:lnTo>
                    <a:pt x="333" y="350"/>
                  </a:lnTo>
                  <a:lnTo>
                    <a:pt x="308" y="369"/>
                  </a:lnTo>
                  <a:lnTo>
                    <a:pt x="280" y="383"/>
                  </a:lnTo>
                  <a:lnTo>
                    <a:pt x="250" y="392"/>
                  </a:lnTo>
                  <a:lnTo>
                    <a:pt x="220" y="398"/>
                  </a:lnTo>
                  <a:lnTo>
                    <a:pt x="188" y="398"/>
                  </a:lnTo>
                  <a:lnTo>
                    <a:pt x="156" y="394"/>
                  </a:lnTo>
                  <a:lnTo>
                    <a:pt x="125" y="384"/>
                  </a:lnTo>
                  <a:lnTo>
                    <a:pt x="97" y="370"/>
                  </a:lnTo>
                  <a:lnTo>
                    <a:pt x="71" y="351"/>
                  </a:lnTo>
                  <a:lnTo>
                    <a:pt x="48" y="330"/>
                  </a:lnTo>
                  <a:lnTo>
                    <a:pt x="29" y="304"/>
                  </a:lnTo>
                  <a:lnTo>
                    <a:pt x="15" y="278"/>
                  </a:lnTo>
                  <a:lnTo>
                    <a:pt x="6" y="248"/>
                  </a:lnTo>
                  <a:lnTo>
                    <a:pt x="0" y="219"/>
                  </a:lnTo>
                  <a:lnTo>
                    <a:pt x="0" y="187"/>
                  </a:lnTo>
                  <a:lnTo>
                    <a:pt x="4" y="155"/>
                  </a:lnTo>
                  <a:lnTo>
                    <a:pt x="14" y="125"/>
                  </a:lnTo>
                  <a:lnTo>
                    <a:pt x="28" y="96"/>
                  </a:lnTo>
                  <a:lnTo>
                    <a:pt x="47" y="69"/>
                  </a:lnTo>
                  <a:lnTo>
                    <a:pt x="69" y="48"/>
                  </a:lnTo>
                  <a:lnTo>
                    <a:pt x="94" y="30"/>
                  </a:lnTo>
                  <a:lnTo>
                    <a:pt x="121" y="15"/>
                  </a:lnTo>
                  <a:lnTo>
                    <a:pt x="150" y="5"/>
                  </a:lnTo>
                  <a:lnTo>
                    <a:pt x="181" y="0"/>
                  </a:lnTo>
                  <a:lnTo>
                    <a:pt x="2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37" name="Freeform 28"/>
            <p:cNvSpPr>
              <a:spLocks noEditPoints="1"/>
            </p:cNvSpPr>
            <p:nvPr/>
          </p:nvSpPr>
          <p:spPr bwMode="auto">
            <a:xfrm>
              <a:off x="7736" y="5761"/>
              <a:ext cx="606" cy="600"/>
            </a:xfrm>
            <a:custGeom>
              <a:avLst/>
              <a:gdLst>
                <a:gd name="T0" fmla="*/ 576 w 1211"/>
                <a:gd name="T1" fmla="*/ 202 h 1200"/>
                <a:gd name="T2" fmla="*/ 488 w 1211"/>
                <a:gd name="T3" fmla="*/ 218 h 1200"/>
                <a:gd name="T4" fmla="*/ 408 w 1211"/>
                <a:gd name="T5" fmla="*/ 253 h 1200"/>
                <a:gd name="T6" fmla="*/ 335 w 1211"/>
                <a:gd name="T7" fmla="*/ 304 h 1200"/>
                <a:gd name="T8" fmla="*/ 276 w 1211"/>
                <a:gd name="T9" fmla="*/ 370 h 1200"/>
                <a:gd name="T10" fmla="*/ 231 w 1211"/>
                <a:gd name="T11" fmla="*/ 452 h 1200"/>
                <a:gd name="T12" fmla="*/ 206 w 1211"/>
                <a:gd name="T13" fmla="*/ 540 h 1200"/>
                <a:gd name="T14" fmla="*/ 203 w 1211"/>
                <a:gd name="T15" fmla="*/ 630 h 1200"/>
                <a:gd name="T16" fmla="*/ 220 w 1211"/>
                <a:gd name="T17" fmla="*/ 716 h 1200"/>
                <a:gd name="T18" fmla="*/ 255 w 1211"/>
                <a:gd name="T19" fmla="*/ 796 h 1200"/>
                <a:gd name="T20" fmla="*/ 307 w 1211"/>
                <a:gd name="T21" fmla="*/ 868 h 1200"/>
                <a:gd name="T22" fmla="*/ 374 w 1211"/>
                <a:gd name="T23" fmla="*/ 927 h 1200"/>
                <a:gd name="T24" fmla="*/ 455 w 1211"/>
                <a:gd name="T25" fmla="*/ 971 h 1200"/>
                <a:gd name="T26" fmla="*/ 546 w 1211"/>
                <a:gd name="T27" fmla="*/ 996 h 1200"/>
                <a:gd name="T28" fmla="*/ 636 w 1211"/>
                <a:gd name="T29" fmla="*/ 999 h 1200"/>
                <a:gd name="T30" fmla="*/ 723 w 1211"/>
                <a:gd name="T31" fmla="*/ 982 h 1200"/>
                <a:gd name="T32" fmla="*/ 804 w 1211"/>
                <a:gd name="T33" fmla="*/ 948 h 1200"/>
                <a:gd name="T34" fmla="*/ 876 w 1211"/>
                <a:gd name="T35" fmla="*/ 897 h 1200"/>
                <a:gd name="T36" fmla="*/ 936 w 1211"/>
                <a:gd name="T37" fmla="*/ 829 h 1200"/>
                <a:gd name="T38" fmla="*/ 980 w 1211"/>
                <a:gd name="T39" fmla="*/ 748 h 1200"/>
                <a:gd name="T40" fmla="*/ 1005 w 1211"/>
                <a:gd name="T41" fmla="*/ 659 h 1200"/>
                <a:gd name="T42" fmla="*/ 1008 w 1211"/>
                <a:gd name="T43" fmla="*/ 571 h 1200"/>
                <a:gd name="T44" fmla="*/ 992 w 1211"/>
                <a:gd name="T45" fmla="*/ 484 h 1200"/>
                <a:gd name="T46" fmla="*/ 957 w 1211"/>
                <a:gd name="T47" fmla="*/ 404 h 1200"/>
                <a:gd name="T48" fmla="*/ 905 w 1211"/>
                <a:gd name="T49" fmla="*/ 332 h 1200"/>
                <a:gd name="T50" fmla="*/ 838 w 1211"/>
                <a:gd name="T51" fmla="*/ 273 h 1200"/>
                <a:gd name="T52" fmla="*/ 755 w 1211"/>
                <a:gd name="T53" fmla="*/ 229 h 1200"/>
                <a:gd name="T54" fmla="*/ 666 w 1211"/>
                <a:gd name="T55" fmla="*/ 205 h 1200"/>
                <a:gd name="T56" fmla="*/ 608 w 1211"/>
                <a:gd name="T57" fmla="*/ 0 h 1200"/>
                <a:gd name="T58" fmla="*/ 719 w 1211"/>
                <a:gd name="T59" fmla="*/ 12 h 1200"/>
                <a:gd name="T60" fmla="*/ 831 w 1211"/>
                <a:gd name="T61" fmla="*/ 43 h 1200"/>
                <a:gd name="T62" fmla="*/ 934 w 1211"/>
                <a:gd name="T63" fmla="*/ 96 h 1200"/>
                <a:gd name="T64" fmla="*/ 1022 w 1211"/>
                <a:gd name="T65" fmla="*/ 165 h 1200"/>
                <a:gd name="T66" fmla="*/ 1095 w 1211"/>
                <a:gd name="T67" fmla="*/ 247 h 1200"/>
                <a:gd name="T68" fmla="*/ 1151 w 1211"/>
                <a:gd name="T69" fmla="*/ 340 h 1200"/>
                <a:gd name="T70" fmla="*/ 1190 w 1211"/>
                <a:gd name="T71" fmla="*/ 441 h 1200"/>
                <a:gd name="T72" fmla="*/ 1209 w 1211"/>
                <a:gd name="T73" fmla="*/ 548 h 1200"/>
                <a:gd name="T74" fmla="*/ 1208 w 1211"/>
                <a:gd name="T75" fmla="*/ 658 h 1200"/>
                <a:gd name="T76" fmla="*/ 1187 w 1211"/>
                <a:gd name="T77" fmla="*/ 769 h 1200"/>
                <a:gd name="T78" fmla="*/ 1143 w 1211"/>
                <a:gd name="T79" fmla="*/ 876 h 1200"/>
                <a:gd name="T80" fmla="*/ 1081 w 1211"/>
                <a:gd name="T81" fmla="*/ 970 h 1200"/>
                <a:gd name="T82" fmla="*/ 1006 w 1211"/>
                <a:gd name="T83" fmla="*/ 1051 h 1200"/>
                <a:gd name="T84" fmla="*/ 917 w 1211"/>
                <a:gd name="T85" fmla="*/ 1114 h 1200"/>
                <a:gd name="T86" fmla="*/ 818 w 1211"/>
                <a:gd name="T87" fmla="*/ 1161 h 1200"/>
                <a:gd name="T88" fmla="*/ 713 w 1211"/>
                <a:gd name="T89" fmla="*/ 1190 h 1200"/>
                <a:gd name="T90" fmla="*/ 604 w 1211"/>
                <a:gd name="T91" fmla="*/ 1200 h 1200"/>
                <a:gd name="T92" fmla="*/ 491 w 1211"/>
                <a:gd name="T93" fmla="*/ 1189 h 1200"/>
                <a:gd name="T94" fmla="*/ 381 w 1211"/>
                <a:gd name="T95" fmla="*/ 1156 h 1200"/>
                <a:gd name="T96" fmla="*/ 278 w 1211"/>
                <a:gd name="T97" fmla="*/ 1104 h 1200"/>
                <a:gd name="T98" fmla="*/ 190 w 1211"/>
                <a:gd name="T99" fmla="*/ 1035 h 1200"/>
                <a:gd name="T100" fmla="*/ 117 w 1211"/>
                <a:gd name="T101" fmla="*/ 954 h 1200"/>
                <a:gd name="T102" fmla="*/ 61 w 1211"/>
                <a:gd name="T103" fmla="*/ 861 h 1200"/>
                <a:gd name="T104" fmla="*/ 22 w 1211"/>
                <a:gd name="T105" fmla="*/ 760 h 1200"/>
                <a:gd name="T106" fmla="*/ 3 w 1211"/>
                <a:gd name="T107" fmla="*/ 652 h 1200"/>
                <a:gd name="T108" fmla="*/ 3 w 1211"/>
                <a:gd name="T109" fmla="*/ 543 h 1200"/>
                <a:gd name="T110" fmla="*/ 25 w 1211"/>
                <a:gd name="T111" fmla="*/ 432 h 1200"/>
                <a:gd name="T112" fmla="*/ 68 w 1211"/>
                <a:gd name="T113" fmla="*/ 324 h 1200"/>
                <a:gd name="T114" fmla="*/ 129 w 1211"/>
                <a:gd name="T115" fmla="*/ 230 h 1200"/>
                <a:gd name="T116" fmla="*/ 205 w 1211"/>
                <a:gd name="T117" fmla="*/ 151 h 1200"/>
                <a:gd name="T118" fmla="*/ 294 w 1211"/>
                <a:gd name="T119" fmla="*/ 86 h 1200"/>
                <a:gd name="T120" fmla="*/ 393 w 1211"/>
                <a:gd name="T121" fmla="*/ 39 h 1200"/>
                <a:gd name="T122" fmla="*/ 498 w 1211"/>
                <a:gd name="T123" fmla="*/ 11 h 1200"/>
                <a:gd name="T124" fmla="*/ 608 w 1211"/>
                <a:gd name="T125" fmla="*/ 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1" h="1200">
                  <a:moveTo>
                    <a:pt x="620" y="201"/>
                  </a:moveTo>
                  <a:lnTo>
                    <a:pt x="576" y="202"/>
                  </a:lnTo>
                  <a:lnTo>
                    <a:pt x="531" y="208"/>
                  </a:lnTo>
                  <a:lnTo>
                    <a:pt x="488" y="218"/>
                  </a:lnTo>
                  <a:lnTo>
                    <a:pt x="447" y="233"/>
                  </a:lnTo>
                  <a:lnTo>
                    <a:pt x="408" y="253"/>
                  </a:lnTo>
                  <a:lnTo>
                    <a:pt x="369" y="276"/>
                  </a:lnTo>
                  <a:lnTo>
                    <a:pt x="335" y="304"/>
                  </a:lnTo>
                  <a:lnTo>
                    <a:pt x="303" y="336"/>
                  </a:lnTo>
                  <a:lnTo>
                    <a:pt x="276" y="370"/>
                  </a:lnTo>
                  <a:lnTo>
                    <a:pt x="251" y="409"/>
                  </a:lnTo>
                  <a:lnTo>
                    <a:pt x="231" y="452"/>
                  </a:lnTo>
                  <a:lnTo>
                    <a:pt x="216" y="496"/>
                  </a:lnTo>
                  <a:lnTo>
                    <a:pt x="206" y="540"/>
                  </a:lnTo>
                  <a:lnTo>
                    <a:pt x="202" y="585"/>
                  </a:lnTo>
                  <a:lnTo>
                    <a:pt x="203" y="630"/>
                  </a:lnTo>
                  <a:lnTo>
                    <a:pt x="210" y="674"/>
                  </a:lnTo>
                  <a:lnTo>
                    <a:pt x="220" y="716"/>
                  </a:lnTo>
                  <a:lnTo>
                    <a:pt x="235" y="758"/>
                  </a:lnTo>
                  <a:lnTo>
                    <a:pt x="255" y="796"/>
                  </a:lnTo>
                  <a:lnTo>
                    <a:pt x="279" y="833"/>
                  </a:lnTo>
                  <a:lnTo>
                    <a:pt x="307" y="868"/>
                  </a:lnTo>
                  <a:lnTo>
                    <a:pt x="338" y="900"/>
                  </a:lnTo>
                  <a:lnTo>
                    <a:pt x="374" y="927"/>
                  </a:lnTo>
                  <a:lnTo>
                    <a:pt x="413" y="952"/>
                  </a:lnTo>
                  <a:lnTo>
                    <a:pt x="455" y="971"/>
                  </a:lnTo>
                  <a:lnTo>
                    <a:pt x="500" y="985"/>
                  </a:lnTo>
                  <a:lnTo>
                    <a:pt x="546" y="996"/>
                  </a:lnTo>
                  <a:lnTo>
                    <a:pt x="590" y="1000"/>
                  </a:lnTo>
                  <a:lnTo>
                    <a:pt x="636" y="999"/>
                  </a:lnTo>
                  <a:lnTo>
                    <a:pt x="680" y="993"/>
                  </a:lnTo>
                  <a:lnTo>
                    <a:pt x="723" y="982"/>
                  </a:lnTo>
                  <a:lnTo>
                    <a:pt x="765" y="967"/>
                  </a:lnTo>
                  <a:lnTo>
                    <a:pt x="804" y="948"/>
                  </a:lnTo>
                  <a:lnTo>
                    <a:pt x="842" y="924"/>
                  </a:lnTo>
                  <a:lnTo>
                    <a:pt x="876" y="897"/>
                  </a:lnTo>
                  <a:lnTo>
                    <a:pt x="908" y="865"/>
                  </a:lnTo>
                  <a:lnTo>
                    <a:pt x="936" y="829"/>
                  </a:lnTo>
                  <a:lnTo>
                    <a:pt x="961" y="790"/>
                  </a:lnTo>
                  <a:lnTo>
                    <a:pt x="980" y="748"/>
                  </a:lnTo>
                  <a:lnTo>
                    <a:pt x="996" y="704"/>
                  </a:lnTo>
                  <a:lnTo>
                    <a:pt x="1005" y="659"/>
                  </a:lnTo>
                  <a:lnTo>
                    <a:pt x="1009" y="614"/>
                  </a:lnTo>
                  <a:lnTo>
                    <a:pt x="1008" y="571"/>
                  </a:lnTo>
                  <a:lnTo>
                    <a:pt x="1002" y="527"/>
                  </a:lnTo>
                  <a:lnTo>
                    <a:pt x="992" y="484"/>
                  </a:lnTo>
                  <a:lnTo>
                    <a:pt x="976" y="443"/>
                  </a:lnTo>
                  <a:lnTo>
                    <a:pt x="957" y="404"/>
                  </a:lnTo>
                  <a:lnTo>
                    <a:pt x="933" y="366"/>
                  </a:lnTo>
                  <a:lnTo>
                    <a:pt x="905" y="332"/>
                  </a:lnTo>
                  <a:lnTo>
                    <a:pt x="873" y="301"/>
                  </a:lnTo>
                  <a:lnTo>
                    <a:pt x="838" y="273"/>
                  </a:lnTo>
                  <a:lnTo>
                    <a:pt x="799" y="249"/>
                  </a:lnTo>
                  <a:lnTo>
                    <a:pt x="755" y="229"/>
                  </a:lnTo>
                  <a:lnTo>
                    <a:pt x="711" y="214"/>
                  </a:lnTo>
                  <a:lnTo>
                    <a:pt x="666" y="205"/>
                  </a:lnTo>
                  <a:lnTo>
                    <a:pt x="620" y="201"/>
                  </a:lnTo>
                  <a:close/>
                  <a:moveTo>
                    <a:pt x="608" y="0"/>
                  </a:moveTo>
                  <a:lnTo>
                    <a:pt x="664" y="3"/>
                  </a:lnTo>
                  <a:lnTo>
                    <a:pt x="719" y="12"/>
                  </a:lnTo>
                  <a:lnTo>
                    <a:pt x="775" y="25"/>
                  </a:lnTo>
                  <a:lnTo>
                    <a:pt x="831" y="43"/>
                  </a:lnTo>
                  <a:lnTo>
                    <a:pt x="883" y="68"/>
                  </a:lnTo>
                  <a:lnTo>
                    <a:pt x="934" y="96"/>
                  </a:lnTo>
                  <a:lnTo>
                    <a:pt x="979" y="128"/>
                  </a:lnTo>
                  <a:lnTo>
                    <a:pt x="1022" y="165"/>
                  </a:lnTo>
                  <a:lnTo>
                    <a:pt x="1061" y="204"/>
                  </a:lnTo>
                  <a:lnTo>
                    <a:pt x="1095" y="247"/>
                  </a:lnTo>
                  <a:lnTo>
                    <a:pt x="1125" y="292"/>
                  </a:lnTo>
                  <a:lnTo>
                    <a:pt x="1151" y="340"/>
                  </a:lnTo>
                  <a:lnTo>
                    <a:pt x="1172" y="390"/>
                  </a:lnTo>
                  <a:lnTo>
                    <a:pt x="1190" y="441"/>
                  </a:lnTo>
                  <a:lnTo>
                    <a:pt x="1201" y="494"/>
                  </a:lnTo>
                  <a:lnTo>
                    <a:pt x="1209" y="548"/>
                  </a:lnTo>
                  <a:lnTo>
                    <a:pt x="1211" y="603"/>
                  </a:lnTo>
                  <a:lnTo>
                    <a:pt x="1208" y="658"/>
                  </a:lnTo>
                  <a:lnTo>
                    <a:pt x="1200" y="714"/>
                  </a:lnTo>
                  <a:lnTo>
                    <a:pt x="1187" y="769"/>
                  </a:lnTo>
                  <a:lnTo>
                    <a:pt x="1167" y="823"/>
                  </a:lnTo>
                  <a:lnTo>
                    <a:pt x="1143" y="876"/>
                  </a:lnTo>
                  <a:lnTo>
                    <a:pt x="1114" y="925"/>
                  </a:lnTo>
                  <a:lnTo>
                    <a:pt x="1081" y="970"/>
                  </a:lnTo>
                  <a:lnTo>
                    <a:pt x="1045" y="1012"/>
                  </a:lnTo>
                  <a:lnTo>
                    <a:pt x="1006" y="1051"/>
                  </a:lnTo>
                  <a:lnTo>
                    <a:pt x="963" y="1085"/>
                  </a:lnTo>
                  <a:lnTo>
                    <a:pt x="917" y="1114"/>
                  </a:lnTo>
                  <a:lnTo>
                    <a:pt x="869" y="1140"/>
                  </a:lnTo>
                  <a:lnTo>
                    <a:pt x="818" y="1161"/>
                  </a:lnTo>
                  <a:lnTo>
                    <a:pt x="767" y="1179"/>
                  </a:lnTo>
                  <a:lnTo>
                    <a:pt x="713" y="1190"/>
                  </a:lnTo>
                  <a:lnTo>
                    <a:pt x="658" y="1198"/>
                  </a:lnTo>
                  <a:lnTo>
                    <a:pt x="604" y="1200"/>
                  </a:lnTo>
                  <a:lnTo>
                    <a:pt x="548" y="1197"/>
                  </a:lnTo>
                  <a:lnTo>
                    <a:pt x="491" y="1189"/>
                  </a:lnTo>
                  <a:lnTo>
                    <a:pt x="435" y="1175"/>
                  </a:lnTo>
                  <a:lnTo>
                    <a:pt x="381" y="1156"/>
                  </a:lnTo>
                  <a:lnTo>
                    <a:pt x="328" y="1133"/>
                  </a:lnTo>
                  <a:lnTo>
                    <a:pt x="278" y="1104"/>
                  </a:lnTo>
                  <a:lnTo>
                    <a:pt x="232" y="1071"/>
                  </a:lnTo>
                  <a:lnTo>
                    <a:pt x="190" y="1035"/>
                  </a:lnTo>
                  <a:lnTo>
                    <a:pt x="152" y="997"/>
                  </a:lnTo>
                  <a:lnTo>
                    <a:pt x="117" y="954"/>
                  </a:lnTo>
                  <a:lnTo>
                    <a:pt x="87" y="909"/>
                  </a:lnTo>
                  <a:lnTo>
                    <a:pt x="61" y="861"/>
                  </a:lnTo>
                  <a:lnTo>
                    <a:pt x="39" y="811"/>
                  </a:lnTo>
                  <a:lnTo>
                    <a:pt x="22" y="760"/>
                  </a:lnTo>
                  <a:lnTo>
                    <a:pt x="10" y="706"/>
                  </a:lnTo>
                  <a:lnTo>
                    <a:pt x="3" y="652"/>
                  </a:lnTo>
                  <a:lnTo>
                    <a:pt x="0" y="598"/>
                  </a:lnTo>
                  <a:lnTo>
                    <a:pt x="3" y="543"/>
                  </a:lnTo>
                  <a:lnTo>
                    <a:pt x="11" y="487"/>
                  </a:lnTo>
                  <a:lnTo>
                    <a:pt x="25" y="432"/>
                  </a:lnTo>
                  <a:lnTo>
                    <a:pt x="43" y="377"/>
                  </a:lnTo>
                  <a:lnTo>
                    <a:pt x="68" y="324"/>
                  </a:lnTo>
                  <a:lnTo>
                    <a:pt x="97" y="275"/>
                  </a:lnTo>
                  <a:lnTo>
                    <a:pt x="129" y="230"/>
                  </a:lnTo>
                  <a:lnTo>
                    <a:pt x="166" y="188"/>
                  </a:lnTo>
                  <a:lnTo>
                    <a:pt x="205" y="151"/>
                  </a:lnTo>
                  <a:lnTo>
                    <a:pt x="249" y="116"/>
                  </a:lnTo>
                  <a:lnTo>
                    <a:pt x="294" y="86"/>
                  </a:lnTo>
                  <a:lnTo>
                    <a:pt x="343" y="61"/>
                  </a:lnTo>
                  <a:lnTo>
                    <a:pt x="393" y="39"/>
                  </a:lnTo>
                  <a:lnTo>
                    <a:pt x="445" y="22"/>
                  </a:lnTo>
                  <a:lnTo>
                    <a:pt x="498" y="11"/>
                  </a:lnTo>
                  <a:lnTo>
                    <a:pt x="553" y="3"/>
                  </a:lnTo>
                  <a:lnTo>
                    <a:pt x="6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38" name="Freeform 29"/>
            <p:cNvSpPr/>
            <p:nvPr/>
          </p:nvSpPr>
          <p:spPr bwMode="auto">
            <a:xfrm>
              <a:off x="8163" y="6176"/>
              <a:ext cx="252" cy="254"/>
            </a:xfrm>
            <a:custGeom>
              <a:avLst/>
              <a:gdLst>
                <a:gd name="T0" fmla="*/ 458 w 506"/>
                <a:gd name="T1" fmla="*/ 0 h 510"/>
                <a:gd name="T2" fmla="*/ 474 w 506"/>
                <a:gd name="T3" fmla="*/ 3 h 510"/>
                <a:gd name="T4" fmla="*/ 487 w 506"/>
                <a:gd name="T5" fmla="*/ 11 h 510"/>
                <a:gd name="T6" fmla="*/ 498 w 506"/>
                <a:gd name="T7" fmla="*/ 24 h 510"/>
                <a:gd name="T8" fmla="*/ 504 w 506"/>
                <a:gd name="T9" fmla="*/ 37 h 510"/>
                <a:gd name="T10" fmla="*/ 506 w 506"/>
                <a:gd name="T11" fmla="*/ 52 h 510"/>
                <a:gd name="T12" fmla="*/ 502 w 506"/>
                <a:gd name="T13" fmla="*/ 69 h 510"/>
                <a:gd name="T14" fmla="*/ 475 w 506"/>
                <a:gd name="T15" fmla="*/ 128 h 510"/>
                <a:gd name="T16" fmla="*/ 444 w 506"/>
                <a:gd name="T17" fmla="*/ 184 h 510"/>
                <a:gd name="T18" fmla="*/ 409 w 506"/>
                <a:gd name="T19" fmla="*/ 237 h 510"/>
                <a:gd name="T20" fmla="*/ 370 w 506"/>
                <a:gd name="T21" fmla="*/ 286 h 510"/>
                <a:gd name="T22" fmla="*/ 327 w 506"/>
                <a:gd name="T23" fmla="*/ 332 h 510"/>
                <a:gd name="T24" fmla="*/ 281 w 506"/>
                <a:gd name="T25" fmla="*/ 375 h 510"/>
                <a:gd name="T26" fmla="*/ 233 w 506"/>
                <a:gd name="T27" fmla="*/ 413 h 510"/>
                <a:gd name="T28" fmla="*/ 182 w 506"/>
                <a:gd name="T29" fmla="*/ 448 h 510"/>
                <a:gd name="T30" fmla="*/ 128 w 506"/>
                <a:gd name="T31" fmla="*/ 478 h 510"/>
                <a:gd name="T32" fmla="*/ 73 w 506"/>
                <a:gd name="T33" fmla="*/ 505 h 510"/>
                <a:gd name="T34" fmla="*/ 72 w 506"/>
                <a:gd name="T35" fmla="*/ 505 h 510"/>
                <a:gd name="T36" fmla="*/ 71 w 506"/>
                <a:gd name="T37" fmla="*/ 506 h 510"/>
                <a:gd name="T38" fmla="*/ 55 w 506"/>
                <a:gd name="T39" fmla="*/ 510 h 510"/>
                <a:gd name="T40" fmla="*/ 40 w 506"/>
                <a:gd name="T41" fmla="*/ 509 h 510"/>
                <a:gd name="T42" fmla="*/ 25 w 506"/>
                <a:gd name="T43" fmla="*/ 503 h 510"/>
                <a:gd name="T44" fmla="*/ 13 w 506"/>
                <a:gd name="T45" fmla="*/ 494 h 510"/>
                <a:gd name="T46" fmla="*/ 4 w 506"/>
                <a:gd name="T47" fmla="*/ 479 h 510"/>
                <a:gd name="T48" fmla="*/ 0 w 506"/>
                <a:gd name="T49" fmla="*/ 464 h 510"/>
                <a:gd name="T50" fmla="*/ 1 w 506"/>
                <a:gd name="T51" fmla="*/ 449 h 510"/>
                <a:gd name="T52" fmla="*/ 8 w 506"/>
                <a:gd name="T53" fmla="*/ 434 h 510"/>
                <a:gd name="T54" fmla="*/ 17 w 506"/>
                <a:gd name="T55" fmla="*/ 423 h 510"/>
                <a:gd name="T56" fmla="*/ 30 w 506"/>
                <a:gd name="T57" fmla="*/ 414 h 510"/>
                <a:gd name="T58" fmla="*/ 80 w 506"/>
                <a:gd name="T59" fmla="*/ 391 h 510"/>
                <a:gd name="T60" fmla="*/ 126 w 506"/>
                <a:gd name="T61" fmla="*/ 365 h 510"/>
                <a:gd name="T62" fmla="*/ 172 w 506"/>
                <a:gd name="T63" fmla="*/ 334 h 510"/>
                <a:gd name="T64" fmla="*/ 214 w 506"/>
                <a:gd name="T65" fmla="*/ 300 h 510"/>
                <a:gd name="T66" fmla="*/ 254 w 506"/>
                <a:gd name="T67" fmla="*/ 264 h 510"/>
                <a:gd name="T68" fmla="*/ 292 w 506"/>
                <a:gd name="T69" fmla="*/ 223 h 510"/>
                <a:gd name="T70" fmla="*/ 326 w 506"/>
                <a:gd name="T71" fmla="*/ 180 h 510"/>
                <a:gd name="T72" fmla="*/ 357 w 506"/>
                <a:gd name="T73" fmla="*/ 133 h 510"/>
                <a:gd name="T74" fmla="*/ 385 w 506"/>
                <a:gd name="T75" fmla="*/ 84 h 510"/>
                <a:gd name="T76" fmla="*/ 409 w 506"/>
                <a:gd name="T77" fmla="*/ 32 h 510"/>
                <a:gd name="T78" fmla="*/ 417 w 506"/>
                <a:gd name="T79" fmla="*/ 17 h 510"/>
                <a:gd name="T80" fmla="*/ 429 w 506"/>
                <a:gd name="T81" fmla="*/ 7 h 510"/>
                <a:gd name="T82" fmla="*/ 443 w 506"/>
                <a:gd name="T83" fmla="*/ 1 h 510"/>
                <a:gd name="T84" fmla="*/ 458 w 506"/>
                <a:gd name="T85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6" h="510">
                  <a:moveTo>
                    <a:pt x="458" y="0"/>
                  </a:moveTo>
                  <a:lnTo>
                    <a:pt x="474" y="3"/>
                  </a:lnTo>
                  <a:lnTo>
                    <a:pt x="487" y="11"/>
                  </a:lnTo>
                  <a:lnTo>
                    <a:pt x="498" y="24"/>
                  </a:lnTo>
                  <a:lnTo>
                    <a:pt x="504" y="37"/>
                  </a:lnTo>
                  <a:lnTo>
                    <a:pt x="506" y="52"/>
                  </a:lnTo>
                  <a:lnTo>
                    <a:pt x="502" y="69"/>
                  </a:lnTo>
                  <a:lnTo>
                    <a:pt x="475" y="128"/>
                  </a:lnTo>
                  <a:lnTo>
                    <a:pt x="444" y="184"/>
                  </a:lnTo>
                  <a:lnTo>
                    <a:pt x="409" y="237"/>
                  </a:lnTo>
                  <a:lnTo>
                    <a:pt x="370" y="286"/>
                  </a:lnTo>
                  <a:lnTo>
                    <a:pt x="327" y="332"/>
                  </a:lnTo>
                  <a:lnTo>
                    <a:pt x="281" y="375"/>
                  </a:lnTo>
                  <a:lnTo>
                    <a:pt x="233" y="413"/>
                  </a:lnTo>
                  <a:lnTo>
                    <a:pt x="182" y="448"/>
                  </a:lnTo>
                  <a:lnTo>
                    <a:pt x="128" y="478"/>
                  </a:lnTo>
                  <a:lnTo>
                    <a:pt x="73" y="505"/>
                  </a:lnTo>
                  <a:lnTo>
                    <a:pt x="72" y="505"/>
                  </a:lnTo>
                  <a:lnTo>
                    <a:pt x="71" y="506"/>
                  </a:lnTo>
                  <a:lnTo>
                    <a:pt x="55" y="510"/>
                  </a:lnTo>
                  <a:lnTo>
                    <a:pt x="40" y="509"/>
                  </a:lnTo>
                  <a:lnTo>
                    <a:pt x="25" y="503"/>
                  </a:lnTo>
                  <a:lnTo>
                    <a:pt x="13" y="494"/>
                  </a:lnTo>
                  <a:lnTo>
                    <a:pt x="4" y="479"/>
                  </a:lnTo>
                  <a:lnTo>
                    <a:pt x="0" y="464"/>
                  </a:lnTo>
                  <a:lnTo>
                    <a:pt x="1" y="449"/>
                  </a:lnTo>
                  <a:lnTo>
                    <a:pt x="8" y="434"/>
                  </a:lnTo>
                  <a:lnTo>
                    <a:pt x="17" y="423"/>
                  </a:lnTo>
                  <a:lnTo>
                    <a:pt x="30" y="414"/>
                  </a:lnTo>
                  <a:lnTo>
                    <a:pt x="80" y="391"/>
                  </a:lnTo>
                  <a:lnTo>
                    <a:pt x="126" y="365"/>
                  </a:lnTo>
                  <a:lnTo>
                    <a:pt x="172" y="334"/>
                  </a:lnTo>
                  <a:lnTo>
                    <a:pt x="214" y="300"/>
                  </a:lnTo>
                  <a:lnTo>
                    <a:pt x="254" y="264"/>
                  </a:lnTo>
                  <a:lnTo>
                    <a:pt x="292" y="223"/>
                  </a:lnTo>
                  <a:lnTo>
                    <a:pt x="326" y="180"/>
                  </a:lnTo>
                  <a:lnTo>
                    <a:pt x="357" y="133"/>
                  </a:lnTo>
                  <a:lnTo>
                    <a:pt x="385" y="84"/>
                  </a:lnTo>
                  <a:lnTo>
                    <a:pt x="409" y="32"/>
                  </a:lnTo>
                  <a:lnTo>
                    <a:pt x="417" y="17"/>
                  </a:lnTo>
                  <a:lnTo>
                    <a:pt x="429" y="7"/>
                  </a:lnTo>
                  <a:lnTo>
                    <a:pt x="443" y="1"/>
                  </a:lnTo>
                  <a:lnTo>
                    <a:pt x="4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39" name="Freeform 30"/>
            <p:cNvSpPr/>
            <p:nvPr/>
          </p:nvSpPr>
          <p:spPr bwMode="auto">
            <a:xfrm>
              <a:off x="8242" y="6250"/>
              <a:ext cx="361" cy="364"/>
            </a:xfrm>
            <a:custGeom>
              <a:avLst/>
              <a:gdLst>
                <a:gd name="T0" fmla="*/ 674 w 721"/>
                <a:gd name="T1" fmla="*/ 0 h 729"/>
                <a:gd name="T2" fmla="*/ 689 w 721"/>
                <a:gd name="T3" fmla="*/ 3 h 729"/>
                <a:gd name="T4" fmla="*/ 703 w 721"/>
                <a:gd name="T5" fmla="*/ 13 h 729"/>
                <a:gd name="T6" fmla="*/ 713 w 721"/>
                <a:gd name="T7" fmla="*/ 24 h 729"/>
                <a:gd name="T8" fmla="*/ 719 w 721"/>
                <a:gd name="T9" fmla="*/ 38 h 729"/>
                <a:gd name="T10" fmla="*/ 721 w 721"/>
                <a:gd name="T11" fmla="*/ 53 h 729"/>
                <a:gd name="T12" fmla="*/ 717 w 721"/>
                <a:gd name="T13" fmla="*/ 69 h 729"/>
                <a:gd name="T14" fmla="*/ 684 w 721"/>
                <a:gd name="T15" fmla="*/ 143 h 729"/>
                <a:gd name="T16" fmla="*/ 646 w 721"/>
                <a:gd name="T17" fmla="*/ 215 h 729"/>
                <a:gd name="T18" fmla="*/ 605 w 721"/>
                <a:gd name="T19" fmla="*/ 282 h 729"/>
                <a:gd name="T20" fmla="*/ 558 w 721"/>
                <a:gd name="T21" fmla="*/ 347 h 729"/>
                <a:gd name="T22" fmla="*/ 509 w 721"/>
                <a:gd name="T23" fmla="*/ 408 h 729"/>
                <a:gd name="T24" fmla="*/ 455 w 721"/>
                <a:gd name="T25" fmla="*/ 465 h 729"/>
                <a:gd name="T26" fmla="*/ 399 w 721"/>
                <a:gd name="T27" fmla="*/ 518 h 729"/>
                <a:gd name="T28" fmla="*/ 339 w 721"/>
                <a:gd name="T29" fmla="*/ 567 h 729"/>
                <a:gd name="T30" fmla="*/ 277 w 721"/>
                <a:gd name="T31" fmla="*/ 612 h 729"/>
                <a:gd name="T32" fmla="*/ 211 w 721"/>
                <a:gd name="T33" fmla="*/ 653 h 729"/>
                <a:gd name="T34" fmla="*/ 144 w 721"/>
                <a:gd name="T35" fmla="*/ 690 h 729"/>
                <a:gd name="T36" fmla="*/ 74 w 721"/>
                <a:gd name="T37" fmla="*/ 723 h 729"/>
                <a:gd name="T38" fmla="*/ 71 w 721"/>
                <a:gd name="T39" fmla="*/ 724 h 729"/>
                <a:gd name="T40" fmla="*/ 70 w 721"/>
                <a:gd name="T41" fmla="*/ 726 h 729"/>
                <a:gd name="T42" fmla="*/ 55 w 721"/>
                <a:gd name="T43" fmla="*/ 729 h 729"/>
                <a:gd name="T44" fmla="*/ 39 w 721"/>
                <a:gd name="T45" fmla="*/ 728 h 729"/>
                <a:gd name="T46" fmla="*/ 25 w 721"/>
                <a:gd name="T47" fmla="*/ 723 h 729"/>
                <a:gd name="T48" fmla="*/ 13 w 721"/>
                <a:gd name="T49" fmla="*/ 712 h 729"/>
                <a:gd name="T50" fmla="*/ 3 w 721"/>
                <a:gd name="T51" fmla="*/ 699 h 729"/>
                <a:gd name="T52" fmla="*/ 0 w 721"/>
                <a:gd name="T53" fmla="*/ 684 h 729"/>
                <a:gd name="T54" fmla="*/ 1 w 721"/>
                <a:gd name="T55" fmla="*/ 669 h 729"/>
                <a:gd name="T56" fmla="*/ 6 w 721"/>
                <a:gd name="T57" fmla="*/ 654 h 729"/>
                <a:gd name="T58" fmla="*/ 17 w 721"/>
                <a:gd name="T59" fmla="*/ 642 h 729"/>
                <a:gd name="T60" fmla="*/ 30 w 721"/>
                <a:gd name="T61" fmla="*/ 633 h 729"/>
                <a:gd name="T62" fmla="*/ 95 w 721"/>
                <a:gd name="T63" fmla="*/ 603 h 729"/>
                <a:gd name="T64" fmla="*/ 157 w 721"/>
                <a:gd name="T65" fmla="*/ 569 h 729"/>
                <a:gd name="T66" fmla="*/ 217 w 721"/>
                <a:gd name="T67" fmla="*/ 533 h 729"/>
                <a:gd name="T68" fmla="*/ 275 w 721"/>
                <a:gd name="T69" fmla="*/ 491 h 729"/>
                <a:gd name="T70" fmla="*/ 330 w 721"/>
                <a:gd name="T71" fmla="*/ 446 h 729"/>
                <a:gd name="T72" fmla="*/ 382 w 721"/>
                <a:gd name="T73" fmla="*/ 397 h 729"/>
                <a:gd name="T74" fmla="*/ 432 w 721"/>
                <a:gd name="T75" fmla="*/ 344 h 729"/>
                <a:gd name="T76" fmla="*/ 477 w 721"/>
                <a:gd name="T77" fmla="*/ 288 h 729"/>
                <a:gd name="T78" fmla="*/ 520 w 721"/>
                <a:gd name="T79" fmla="*/ 229 h 729"/>
                <a:gd name="T80" fmla="*/ 558 w 721"/>
                <a:gd name="T81" fmla="*/ 166 h 729"/>
                <a:gd name="T82" fmla="*/ 594 w 721"/>
                <a:gd name="T83" fmla="*/ 100 h 729"/>
                <a:gd name="T84" fmla="*/ 623 w 721"/>
                <a:gd name="T85" fmla="*/ 32 h 729"/>
                <a:gd name="T86" fmla="*/ 633 w 721"/>
                <a:gd name="T87" fmla="*/ 18 h 729"/>
                <a:gd name="T88" fmla="*/ 644 w 721"/>
                <a:gd name="T89" fmla="*/ 7 h 729"/>
                <a:gd name="T90" fmla="*/ 659 w 721"/>
                <a:gd name="T91" fmla="*/ 2 h 729"/>
                <a:gd name="T92" fmla="*/ 674 w 721"/>
                <a:gd name="T93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1" h="729">
                  <a:moveTo>
                    <a:pt x="674" y="0"/>
                  </a:moveTo>
                  <a:lnTo>
                    <a:pt x="689" y="3"/>
                  </a:lnTo>
                  <a:lnTo>
                    <a:pt x="703" y="13"/>
                  </a:lnTo>
                  <a:lnTo>
                    <a:pt x="713" y="24"/>
                  </a:lnTo>
                  <a:lnTo>
                    <a:pt x="719" y="38"/>
                  </a:lnTo>
                  <a:lnTo>
                    <a:pt x="721" y="53"/>
                  </a:lnTo>
                  <a:lnTo>
                    <a:pt x="717" y="69"/>
                  </a:lnTo>
                  <a:lnTo>
                    <a:pt x="684" y="143"/>
                  </a:lnTo>
                  <a:lnTo>
                    <a:pt x="646" y="215"/>
                  </a:lnTo>
                  <a:lnTo>
                    <a:pt x="605" y="282"/>
                  </a:lnTo>
                  <a:lnTo>
                    <a:pt x="558" y="347"/>
                  </a:lnTo>
                  <a:lnTo>
                    <a:pt x="509" y="408"/>
                  </a:lnTo>
                  <a:lnTo>
                    <a:pt x="455" y="465"/>
                  </a:lnTo>
                  <a:lnTo>
                    <a:pt x="399" y="518"/>
                  </a:lnTo>
                  <a:lnTo>
                    <a:pt x="339" y="567"/>
                  </a:lnTo>
                  <a:lnTo>
                    <a:pt x="277" y="612"/>
                  </a:lnTo>
                  <a:lnTo>
                    <a:pt x="211" y="653"/>
                  </a:lnTo>
                  <a:lnTo>
                    <a:pt x="144" y="690"/>
                  </a:lnTo>
                  <a:lnTo>
                    <a:pt x="74" y="723"/>
                  </a:lnTo>
                  <a:lnTo>
                    <a:pt x="71" y="724"/>
                  </a:lnTo>
                  <a:lnTo>
                    <a:pt x="70" y="726"/>
                  </a:lnTo>
                  <a:lnTo>
                    <a:pt x="55" y="729"/>
                  </a:lnTo>
                  <a:lnTo>
                    <a:pt x="39" y="728"/>
                  </a:lnTo>
                  <a:lnTo>
                    <a:pt x="25" y="723"/>
                  </a:lnTo>
                  <a:lnTo>
                    <a:pt x="13" y="712"/>
                  </a:lnTo>
                  <a:lnTo>
                    <a:pt x="3" y="699"/>
                  </a:lnTo>
                  <a:lnTo>
                    <a:pt x="0" y="684"/>
                  </a:lnTo>
                  <a:lnTo>
                    <a:pt x="1" y="669"/>
                  </a:lnTo>
                  <a:lnTo>
                    <a:pt x="6" y="654"/>
                  </a:lnTo>
                  <a:lnTo>
                    <a:pt x="17" y="642"/>
                  </a:lnTo>
                  <a:lnTo>
                    <a:pt x="30" y="633"/>
                  </a:lnTo>
                  <a:lnTo>
                    <a:pt x="95" y="603"/>
                  </a:lnTo>
                  <a:lnTo>
                    <a:pt x="157" y="569"/>
                  </a:lnTo>
                  <a:lnTo>
                    <a:pt x="217" y="533"/>
                  </a:lnTo>
                  <a:lnTo>
                    <a:pt x="275" y="491"/>
                  </a:lnTo>
                  <a:lnTo>
                    <a:pt x="330" y="446"/>
                  </a:lnTo>
                  <a:lnTo>
                    <a:pt x="382" y="397"/>
                  </a:lnTo>
                  <a:lnTo>
                    <a:pt x="432" y="344"/>
                  </a:lnTo>
                  <a:lnTo>
                    <a:pt x="477" y="288"/>
                  </a:lnTo>
                  <a:lnTo>
                    <a:pt x="520" y="229"/>
                  </a:lnTo>
                  <a:lnTo>
                    <a:pt x="558" y="166"/>
                  </a:lnTo>
                  <a:lnTo>
                    <a:pt x="594" y="100"/>
                  </a:lnTo>
                  <a:lnTo>
                    <a:pt x="623" y="32"/>
                  </a:lnTo>
                  <a:lnTo>
                    <a:pt x="633" y="18"/>
                  </a:lnTo>
                  <a:lnTo>
                    <a:pt x="644" y="7"/>
                  </a:lnTo>
                  <a:lnTo>
                    <a:pt x="659" y="2"/>
                  </a:lnTo>
                  <a:lnTo>
                    <a:pt x="6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40" name="Freeform 31"/>
            <p:cNvSpPr/>
            <p:nvPr/>
          </p:nvSpPr>
          <p:spPr bwMode="auto">
            <a:xfrm>
              <a:off x="8202" y="6212"/>
              <a:ext cx="307" cy="310"/>
            </a:xfrm>
            <a:custGeom>
              <a:avLst/>
              <a:gdLst>
                <a:gd name="T0" fmla="*/ 565 w 613"/>
                <a:gd name="T1" fmla="*/ 0 h 620"/>
                <a:gd name="T2" fmla="*/ 582 w 613"/>
                <a:gd name="T3" fmla="*/ 4 h 620"/>
                <a:gd name="T4" fmla="*/ 595 w 613"/>
                <a:gd name="T5" fmla="*/ 12 h 620"/>
                <a:gd name="T6" fmla="*/ 605 w 613"/>
                <a:gd name="T7" fmla="*/ 23 h 620"/>
                <a:gd name="T8" fmla="*/ 612 w 613"/>
                <a:gd name="T9" fmla="*/ 37 h 620"/>
                <a:gd name="T10" fmla="*/ 613 w 613"/>
                <a:gd name="T11" fmla="*/ 53 h 620"/>
                <a:gd name="T12" fmla="*/ 610 w 613"/>
                <a:gd name="T13" fmla="*/ 68 h 620"/>
                <a:gd name="T14" fmla="*/ 579 w 613"/>
                <a:gd name="T15" fmla="*/ 137 h 620"/>
                <a:gd name="T16" fmla="*/ 544 w 613"/>
                <a:gd name="T17" fmla="*/ 201 h 620"/>
                <a:gd name="T18" fmla="*/ 505 w 613"/>
                <a:gd name="T19" fmla="*/ 262 h 620"/>
                <a:gd name="T20" fmla="*/ 462 w 613"/>
                <a:gd name="T21" fmla="*/ 319 h 620"/>
                <a:gd name="T22" fmla="*/ 416 w 613"/>
                <a:gd name="T23" fmla="*/ 374 h 620"/>
                <a:gd name="T24" fmla="*/ 365 w 613"/>
                <a:gd name="T25" fmla="*/ 423 h 620"/>
                <a:gd name="T26" fmla="*/ 312 w 613"/>
                <a:gd name="T27" fmla="*/ 470 h 620"/>
                <a:gd name="T28" fmla="*/ 256 w 613"/>
                <a:gd name="T29" fmla="*/ 512 h 620"/>
                <a:gd name="T30" fmla="*/ 197 w 613"/>
                <a:gd name="T31" fmla="*/ 549 h 620"/>
                <a:gd name="T32" fmla="*/ 136 w 613"/>
                <a:gd name="T33" fmla="*/ 584 h 620"/>
                <a:gd name="T34" fmla="*/ 72 w 613"/>
                <a:gd name="T35" fmla="*/ 614 h 620"/>
                <a:gd name="T36" fmla="*/ 71 w 613"/>
                <a:gd name="T37" fmla="*/ 615 h 620"/>
                <a:gd name="T38" fmla="*/ 70 w 613"/>
                <a:gd name="T39" fmla="*/ 616 h 620"/>
                <a:gd name="T40" fmla="*/ 54 w 613"/>
                <a:gd name="T41" fmla="*/ 620 h 620"/>
                <a:gd name="T42" fmla="*/ 39 w 613"/>
                <a:gd name="T43" fmla="*/ 619 h 620"/>
                <a:gd name="T44" fmla="*/ 25 w 613"/>
                <a:gd name="T45" fmla="*/ 613 h 620"/>
                <a:gd name="T46" fmla="*/ 12 w 613"/>
                <a:gd name="T47" fmla="*/ 604 h 620"/>
                <a:gd name="T48" fmla="*/ 4 w 613"/>
                <a:gd name="T49" fmla="*/ 589 h 620"/>
                <a:gd name="T50" fmla="*/ 0 w 613"/>
                <a:gd name="T51" fmla="*/ 574 h 620"/>
                <a:gd name="T52" fmla="*/ 1 w 613"/>
                <a:gd name="T53" fmla="*/ 559 h 620"/>
                <a:gd name="T54" fmla="*/ 7 w 613"/>
                <a:gd name="T55" fmla="*/ 544 h 620"/>
                <a:gd name="T56" fmla="*/ 16 w 613"/>
                <a:gd name="T57" fmla="*/ 532 h 620"/>
                <a:gd name="T58" fmla="*/ 31 w 613"/>
                <a:gd name="T59" fmla="*/ 524 h 620"/>
                <a:gd name="T60" fmla="*/ 30 w 613"/>
                <a:gd name="T61" fmla="*/ 524 h 620"/>
                <a:gd name="T62" fmla="*/ 88 w 613"/>
                <a:gd name="T63" fmla="*/ 497 h 620"/>
                <a:gd name="T64" fmla="*/ 143 w 613"/>
                <a:gd name="T65" fmla="*/ 467 h 620"/>
                <a:gd name="T66" fmla="*/ 196 w 613"/>
                <a:gd name="T67" fmla="*/ 432 h 620"/>
                <a:gd name="T68" fmla="*/ 247 w 613"/>
                <a:gd name="T69" fmla="*/ 394 h 620"/>
                <a:gd name="T70" fmla="*/ 295 w 613"/>
                <a:gd name="T71" fmla="*/ 352 h 620"/>
                <a:gd name="T72" fmla="*/ 340 w 613"/>
                <a:gd name="T73" fmla="*/ 307 h 620"/>
                <a:gd name="T74" fmla="*/ 383 w 613"/>
                <a:gd name="T75" fmla="*/ 258 h 620"/>
                <a:gd name="T76" fmla="*/ 422 w 613"/>
                <a:gd name="T77" fmla="*/ 206 h 620"/>
                <a:gd name="T78" fmla="*/ 457 w 613"/>
                <a:gd name="T79" fmla="*/ 151 h 620"/>
                <a:gd name="T80" fmla="*/ 488 w 613"/>
                <a:gd name="T81" fmla="*/ 93 h 620"/>
                <a:gd name="T82" fmla="*/ 516 w 613"/>
                <a:gd name="T83" fmla="*/ 31 h 620"/>
                <a:gd name="T84" fmla="*/ 524 w 613"/>
                <a:gd name="T85" fmla="*/ 18 h 620"/>
                <a:gd name="T86" fmla="*/ 535 w 613"/>
                <a:gd name="T87" fmla="*/ 8 h 620"/>
                <a:gd name="T88" fmla="*/ 550 w 613"/>
                <a:gd name="T89" fmla="*/ 2 h 620"/>
                <a:gd name="T90" fmla="*/ 565 w 613"/>
                <a:gd name="T91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3" h="620">
                  <a:moveTo>
                    <a:pt x="565" y="0"/>
                  </a:moveTo>
                  <a:lnTo>
                    <a:pt x="582" y="4"/>
                  </a:lnTo>
                  <a:lnTo>
                    <a:pt x="595" y="12"/>
                  </a:lnTo>
                  <a:lnTo>
                    <a:pt x="605" y="23"/>
                  </a:lnTo>
                  <a:lnTo>
                    <a:pt x="612" y="37"/>
                  </a:lnTo>
                  <a:lnTo>
                    <a:pt x="613" y="53"/>
                  </a:lnTo>
                  <a:lnTo>
                    <a:pt x="610" y="68"/>
                  </a:lnTo>
                  <a:lnTo>
                    <a:pt x="579" y="137"/>
                  </a:lnTo>
                  <a:lnTo>
                    <a:pt x="544" y="201"/>
                  </a:lnTo>
                  <a:lnTo>
                    <a:pt x="505" y="262"/>
                  </a:lnTo>
                  <a:lnTo>
                    <a:pt x="462" y="319"/>
                  </a:lnTo>
                  <a:lnTo>
                    <a:pt x="416" y="374"/>
                  </a:lnTo>
                  <a:lnTo>
                    <a:pt x="365" y="423"/>
                  </a:lnTo>
                  <a:lnTo>
                    <a:pt x="312" y="470"/>
                  </a:lnTo>
                  <a:lnTo>
                    <a:pt x="256" y="512"/>
                  </a:lnTo>
                  <a:lnTo>
                    <a:pt x="197" y="549"/>
                  </a:lnTo>
                  <a:lnTo>
                    <a:pt x="136" y="584"/>
                  </a:lnTo>
                  <a:lnTo>
                    <a:pt x="72" y="614"/>
                  </a:lnTo>
                  <a:lnTo>
                    <a:pt x="71" y="615"/>
                  </a:lnTo>
                  <a:lnTo>
                    <a:pt x="70" y="616"/>
                  </a:lnTo>
                  <a:lnTo>
                    <a:pt x="54" y="620"/>
                  </a:lnTo>
                  <a:lnTo>
                    <a:pt x="39" y="619"/>
                  </a:lnTo>
                  <a:lnTo>
                    <a:pt x="25" y="613"/>
                  </a:lnTo>
                  <a:lnTo>
                    <a:pt x="12" y="604"/>
                  </a:lnTo>
                  <a:lnTo>
                    <a:pt x="4" y="589"/>
                  </a:lnTo>
                  <a:lnTo>
                    <a:pt x="0" y="574"/>
                  </a:lnTo>
                  <a:lnTo>
                    <a:pt x="1" y="559"/>
                  </a:lnTo>
                  <a:lnTo>
                    <a:pt x="7" y="544"/>
                  </a:lnTo>
                  <a:lnTo>
                    <a:pt x="16" y="532"/>
                  </a:lnTo>
                  <a:lnTo>
                    <a:pt x="31" y="524"/>
                  </a:lnTo>
                  <a:lnTo>
                    <a:pt x="30" y="524"/>
                  </a:lnTo>
                  <a:lnTo>
                    <a:pt x="88" y="497"/>
                  </a:lnTo>
                  <a:lnTo>
                    <a:pt x="143" y="467"/>
                  </a:lnTo>
                  <a:lnTo>
                    <a:pt x="196" y="432"/>
                  </a:lnTo>
                  <a:lnTo>
                    <a:pt x="247" y="394"/>
                  </a:lnTo>
                  <a:lnTo>
                    <a:pt x="295" y="352"/>
                  </a:lnTo>
                  <a:lnTo>
                    <a:pt x="340" y="307"/>
                  </a:lnTo>
                  <a:lnTo>
                    <a:pt x="383" y="258"/>
                  </a:lnTo>
                  <a:lnTo>
                    <a:pt x="422" y="206"/>
                  </a:lnTo>
                  <a:lnTo>
                    <a:pt x="457" y="151"/>
                  </a:lnTo>
                  <a:lnTo>
                    <a:pt x="488" y="93"/>
                  </a:lnTo>
                  <a:lnTo>
                    <a:pt x="516" y="31"/>
                  </a:lnTo>
                  <a:lnTo>
                    <a:pt x="524" y="18"/>
                  </a:lnTo>
                  <a:lnTo>
                    <a:pt x="535" y="8"/>
                  </a:lnTo>
                  <a:lnTo>
                    <a:pt x="550" y="2"/>
                  </a:lnTo>
                  <a:lnTo>
                    <a:pt x="5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41" name="Freeform 32"/>
            <p:cNvSpPr/>
            <p:nvPr/>
          </p:nvSpPr>
          <p:spPr bwMode="auto">
            <a:xfrm>
              <a:off x="7662" y="5692"/>
              <a:ext cx="253" cy="255"/>
            </a:xfrm>
            <a:custGeom>
              <a:avLst/>
              <a:gdLst>
                <a:gd name="T0" fmla="*/ 450 w 505"/>
                <a:gd name="T1" fmla="*/ 0 h 510"/>
                <a:gd name="T2" fmla="*/ 466 w 505"/>
                <a:gd name="T3" fmla="*/ 1 h 510"/>
                <a:gd name="T4" fmla="*/ 480 w 505"/>
                <a:gd name="T5" fmla="*/ 8 h 510"/>
                <a:gd name="T6" fmla="*/ 493 w 505"/>
                <a:gd name="T7" fmla="*/ 17 h 510"/>
                <a:gd name="T8" fmla="*/ 502 w 505"/>
                <a:gd name="T9" fmla="*/ 30 h 510"/>
                <a:gd name="T10" fmla="*/ 505 w 505"/>
                <a:gd name="T11" fmla="*/ 46 h 510"/>
                <a:gd name="T12" fmla="*/ 504 w 505"/>
                <a:gd name="T13" fmla="*/ 62 h 510"/>
                <a:gd name="T14" fmla="*/ 499 w 505"/>
                <a:gd name="T15" fmla="*/ 76 h 510"/>
                <a:gd name="T16" fmla="*/ 489 w 505"/>
                <a:gd name="T17" fmla="*/ 88 h 510"/>
                <a:gd name="T18" fmla="*/ 475 w 505"/>
                <a:gd name="T19" fmla="*/ 96 h 510"/>
                <a:gd name="T20" fmla="*/ 426 w 505"/>
                <a:gd name="T21" fmla="*/ 119 h 510"/>
                <a:gd name="T22" fmla="*/ 379 w 505"/>
                <a:gd name="T23" fmla="*/ 146 h 510"/>
                <a:gd name="T24" fmla="*/ 334 w 505"/>
                <a:gd name="T25" fmla="*/ 176 h 510"/>
                <a:gd name="T26" fmla="*/ 292 w 505"/>
                <a:gd name="T27" fmla="*/ 210 h 510"/>
                <a:gd name="T28" fmla="*/ 251 w 505"/>
                <a:gd name="T29" fmla="*/ 247 h 510"/>
                <a:gd name="T30" fmla="*/ 214 w 505"/>
                <a:gd name="T31" fmla="*/ 288 h 510"/>
                <a:gd name="T32" fmla="*/ 179 w 505"/>
                <a:gd name="T33" fmla="*/ 330 h 510"/>
                <a:gd name="T34" fmla="*/ 148 w 505"/>
                <a:gd name="T35" fmla="*/ 377 h 510"/>
                <a:gd name="T36" fmla="*/ 121 w 505"/>
                <a:gd name="T37" fmla="*/ 427 h 510"/>
                <a:gd name="T38" fmla="*/ 98 w 505"/>
                <a:gd name="T39" fmla="*/ 480 h 510"/>
                <a:gd name="T40" fmla="*/ 89 w 505"/>
                <a:gd name="T41" fmla="*/ 493 h 510"/>
                <a:gd name="T42" fmla="*/ 77 w 505"/>
                <a:gd name="T43" fmla="*/ 503 h 510"/>
                <a:gd name="T44" fmla="*/ 62 w 505"/>
                <a:gd name="T45" fmla="*/ 509 h 510"/>
                <a:gd name="T46" fmla="*/ 47 w 505"/>
                <a:gd name="T47" fmla="*/ 510 h 510"/>
                <a:gd name="T48" fmla="*/ 31 w 505"/>
                <a:gd name="T49" fmla="*/ 507 h 510"/>
                <a:gd name="T50" fmla="*/ 18 w 505"/>
                <a:gd name="T51" fmla="*/ 499 h 510"/>
                <a:gd name="T52" fmla="*/ 8 w 505"/>
                <a:gd name="T53" fmla="*/ 487 h 510"/>
                <a:gd name="T54" fmla="*/ 2 w 505"/>
                <a:gd name="T55" fmla="*/ 474 h 510"/>
                <a:gd name="T56" fmla="*/ 0 w 505"/>
                <a:gd name="T57" fmla="*/ 457 h 510"/>
                <a:gd name="T58" fmla="*/ 4 w 505"/>
                <a:gd name="T59" fmla="*/ 442 h 510"/>
                <a:gd name="T60" fmla="*/ 30 w 505"/>
                <a:gd name="T61" fmla="*/ 383 h 510"/>
                <a:gd name="T62" fmla="*/ 61 w 505"/>
                <a:gd name="T63" fmla="*/ 326 h 510"/>
                <a:gd name="T64" fmla="*/ 97 w 505"/>
                <a:gd name="T65" fmla="*/ 273 h 510"/>
                <a:gd name="T66" fmla="*/ 136 w 505"/>
                <a:gd name="T67" fmla="*/ 224 h 510"/>
                <a:gd name="T68" fmla="*/ 178 w 505"/>
                <a:gd name="T69" fmla="*/ 178 h 510"/>
                <a:gd name="T70" fmla="*/ 224 w 505"/>
                <a:gd name="T71" fmla="*/ 135 h 510"/>
                <a:gd name="T72" fmla="*/ 273 w 505"/>
                <a:gd name="T73" fmla="*/ 97 h 510"/>
                <a:gd name="T74" fmla="*/ 323 w 505"/>
                <a:gd name="T75" fmla="*/ 63 h 510"/>
                <a:gd name="T76" fmla="*/ 377 w 505"/>
                <a:gd name="T77" fmla="*/ 32 h 510"/>
                <a:gd name="T78" fmla="*/ 433 w 505"/>
                <a:gd name="T79" fmla="*/ 6 h 510"/>
                <a:gd name="T80" fmla="*/ 434 w 505"/>
                <a:gd name="T81" fmla="*/ 6 h 510"/>
                <a:gd name="T82" fmla="*/ 434 w 505"/>
                <a:gd name="T83" fmla="*/ 5 h 510"/>
                <a:gd name="T84" fmla="*/ 435 w 505"/>
                <a:gd name="T85" fmla="*/ 5 h 510"/>
                <a:gd name="T86" fmla="*/ 450 w 505"/>
                <a:gd name="T87" fmla="*/ 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5" h="510">
                  <a:moveTo>
                    <a:pt x="450" y="0"/>
                  </a:moveTo>
                  <a:lnTo>
                    <a:pt x="466" y="1"/>
                  </a:lnTo>
                  <a:lnTo>
                    <a:pt x="480" y="8"/>
                  </a:lnTo>
                  <a:lnTo>
                    <a:pt x="493" y="17"/>
                  </a:lnTo>
                  <a:lnTo>
                    <a:pt x="502" y="30"/>
                  </a:lnTo>
                  <a:lnTo>
                    <a:pt x="505" y="46"/>
                  </a:lnTo>
                  <a:lnTo>
                    <a:pt x="504" y="62"/>
                  </a:lnTo>
                  <a:lnTo>
                    <a:pt x="499" y="76"/>
                  </a:lnTo>
                  <a:lnTo>
                    <a:pt x="489" y="88"/>
                  </a:lnTo>
                  <a:lnTo>
                    <a:pt x="475" y="96"/>
                  </a:lnTo>
                  <a:lnTo>
                    <a:pt x="426" y="119"/>
                  </a:lnTo>
                  <a:lnTo>
                    <a:pt x="379" y="146"/>
                  </a:lnTo>
                  <a:lnTo>
                    <a:pt x="334" y="176"/>
                  </a:lnTo>
                  <a:lnTo>
                    <a:pt x="292" y="210"/>
                  </a:lnTo>
                  <a:lnTo>
                    <a:pt x="251" y="247"/>
                  </a:lnTo>
                  <a:lnTo>
                    <a:pt x="214" y="288"/>
                  </a:lnTo>
                  <a:lnTo>
                    <a:pt x="179" y="330"/>
                  </a:lnTo>
                  <a:lnTo>
                    <a:pt x="148" y="377"/>
                  </a:lnTo>
                  <a:lnTo>
                    <a:pt x="121" y="427"/>
                  </a:lnTo>
                  <a:lnTo>
                    <a:pt x="98" y="480"/>
                  </a:lnTo>
                  <a:lnTo>
                    <a:pt x="89" y="493"/>
                  </a:lnTo>
                  <a:lnTo>
                    <a:pt x="77" y="503"/>
                  </a:lnTo>
                  <a:lnTo>
                    <a:pt x="62" y="509"/>
                  </a:lnTo>
                  <a:lnTo>
                    <a:pt x="47" y="510"/>
                  </a:lnTo>
                  <a:lnTo>
                    <a:pt x="31" y="507"/>
                  </a:lnTo>
                  <a:lnTo>
                    <a:pt x="18" y="499"/>
                  </a:lnTo>
                  <a:lnTo>
                    <a:pt x="8" y="487"/>
                  </a:lnTo>
                  <a:lnTo>
                    <a:pt x="2" y="474"/>
                  </a:lnTo>
                  <a:lnTo>
                    <a:pt x="0" y="457"/>
                  </a:lnTo>
                  <a:lnTo>
                    <a:pt x="4" y="442"/>
                  </a:lnTo>
                  <a:lnTo>
                    <a:pt x="30" y="383"/>
                  </a:lnTo>
                  <a:lnTo>
                    <a:pt x="61" y="326"/>
                  </a:lnTo>
                  <a:lnTo>
                    <a:pt x="97" y="273"/>
                  </a:lnTo>
                  <a:lnTo>
                    <a:pt x="136" y="224"/>
                  </a:lnTo>
                  <a:lnTo>
                    <a:pt x="178" y="178"/>
                  </a:lnTo>
                  <a:lnTo>
                    <a:pt x="224" y="135"/>
                  </a:lnTo>
                  <a:lnTo>
                    <a:pt x="273" y="97"/>
                  </a:lnTo>
                  <a:lnTo>
                    <a:pt x="323" y="63"/>
                  </a:lnTo>
                  <a:lnTo>
                    <a:pt x="377" y="32"/>
                  </a:lnTo>
                  <a:lnTo>
                    <a:pt x="433" y="6"/>
                  </a:lnTo>
                  <a:lnTo>
                    <a:pt x="434" y="6"/>
                  </a:lnTo>
                  <a:lnTo>
                    <a:pt x="434" y="5"/>
                  </a:lnTo>
                  <a:lnTo>
                    <a:pt x="435" y="5"/>
                  </a:lnTo>
                  <a:lnTo>
                    <a:pt x="4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42" name="Freeform 33"/>
            <p:cNvSpPr/>
            <p:nvPr/>
          </p:nvSpPr>
          <p:spPr bwMode="auto">
            <a:xfrm>
              <a:off x="7475" y="5508"/>
              <a:ext cx="361" cy="365"/>
            </a:xfrm>
            <a:custGeom>
              <a:avLst/>
              <a:gdLst>
                <a:gd name="T0" fmla="*/ 667 w 721"/>
                <a:gd name="T1" fmla="*/ 0 h 729"/>
                <a:gd name="T2" fmla="*/ 682 w 721"/>
                <a:gd name="T3" fmla="*/ 2 h 729"/>
                <a:gd name="T4" fmla="*/ 696 w 721"/>
                <a:gd name="T5" fmla="*/ 7 h 729"/>
                <a:gd name="T6" fmla="*/ 709 w 721"/>
                <a:gd name="T7" fmla="*/ 17 h 729"/>
                <a:gd name="T8" fmla="*/ 717 w 721"/>
                <a:gd name="T9" fmla="*/ 30 h 729"/>
                <a:gd name="T10" fmla="*/ 721 w 721"/>
                <a:gd name="T11" fmla="*/ 46 h 729"/>
                <a:gd name="T12" fmla="*/ 720 w 721"/>
                <a:gd name="T13" fmla="*/ 61 h 729"/>
                <a:gd name="T14" fmla="*/ 714 w 721"/>
                <a:gd name="T15" fmla="*/ 75 h 729"/>
                <a:gd name="T16" fmla="*/ 705 w 721"/>
                <a:gd name="T17" fmla="*/ 87 h 729"/>
                <a:gd name="T18" fmla="*/ 691 w 721"/>
                <a:gd name="T19" fmla="*/ 96 h 729"/>
                <a:gd name="T20" fmla="*/ 626 w 721"/>
                <a:gd name="T21" fmla="*/ 125 h 729"/>
                <a:gd name="T22" fmla="*/ 564 w 721"/>
                <a:gd name="T23" fmla="*/ 159 h 729"/>
                <a:gd name="T24" fmla="*/ 505 w 721"/>
                <a:gd name="T25" fmla="*/ 197 h 729"/>
                <a:gd name="T26" fmla="*/ 447 w 721"/>
                <a:gd name="T27" fmla="*/ 239 h 729"/>
                <a:gd name="T28" fmla="*/ 391 w 721"/>
                <a:gd name="T29" fmla="*/ 284 h 729"/>
                <a:gd name="T30" fmla="*/ 339 w 721"/>
                <a:gd name="T31" fmla="*/ 333 h 729"/>
                <a:gd name="T32" fmla="*/ 290 w 721"/>
                <a:gd name="T33" fmla="*/ 385 h 729"/>
                <a:gd name="T34" fmla="*/ 245 w 721"/>
                <a:gd name="T35" fmla="*/ 441 h 729"/>
                <a:gd name="T36" fmla="*/ 201 w 721"/>
                <a:gd name="T37" fmla="*/ 500 h 729"/>
                <a:gd name="T38" fmla="*/ 163 w 721"/>
                <a:gd name="T39" fmla="*/ 563 h 729"/>
                <a:gd name="T40" fmla="*/ 128 w 721"/>
                <a:gd name="T41" fmla="*/ 629 h 729"/>
                <a:gd name="T42" fmla="*/ 97 w 721"/>
                <a:gd name="T43" fmla="*/ 697 h 729"/>
                <a:gd name="T44" fmla="*/ 89 w 721"/>
                <a:gd name="T45" fmla="*/ 711 h 729"/>
                <a:gd name="T46" fmla="*/ 77 w 721"/>
                <a:gd name="T47" fmla="*/ 721 h 729"/>
                <a:gd name="T48" fmla="*/ 63 w 721"/>
                <a:gd name="T49" fmla="*/ 727 h 729"/>
                <a:gd name="T50" fmla="*/ 47 w 721"/>
                <a:gd name="T51" fmla="*/ 729 h 729"/>
                <a:gd name="T52" fmla="*/ 32 w 721"/>
                <a:gd name="T53" fmla="*/ 725 h 729"/>
                <a:gd name="T54" fmla="*/ 18 w 721"/>
                <a:gd name="T55" fmla="*/ 717 h 729"/>
                <a:gd name="T56" fmla="*/ 8 w 721"/>
                <a:gd name="T57" fmla="*/ 706 h 729"/>
                <a:gd name="T58" fmla="*/ 2 w 721"/>
                <a:gd name="T59" fmla="*/ 691 h 729"/>
                <a:gd name="T60" fmla="*/ 0 w 721"/>
                <a:gd name="T61" fmla="*/ 676 h 729"/>
                <a:gd name="T62" fmla="*/ 4 w 721"/>
                <a:gd name="T63" fmla="*/ 661 h 729"/>
                <a:gd name="T64" fmla="*/ 37 w 721"/>
                <a:gd name="T65" fmla="*/ 586 h 729"/>
                <a:gd name="T66" fmla="*/ 74 w 721"/>
                <a:gd name="T67" fmla="*/ 515 h 729"/>
                <a:gd name="T68" fmla="*/ 117 w 721"/>
                <a:gd name="T69" fmla="*/ 446 h 729"/>
                <a:gd name="T70" fmla="*/ 163 w 721"/>
                <a:gd name="T71" fmla="*/ 382 h 729"/>
                <a:gd name="T72" fmla="*/ 213 w 721"/>
                <a:gd name="T73" fmla="*/ 321 h 729"/>
                <a:gd name="T74" fmla="*/ 266 w 721"/>
                <a:gd name="T75" fmla="*/ 264 h 729"/>
                <a:gd name="T76" fmla="*/ 323 w 721"/>
                <a:gd name="T77" fmla="*/ 211 h 729"/>
                <a:gd name="T78" fmla="*/ 383 w 721"/>
                <a:gd name="T79" fmla="*/ 162 h 729"/>
                <a:gd name="T80" fmla="*/ 446 w 721"/>
                <a:gd name="T81" fmla="*/ 116 h 729"/>
                <a:gd name="T82" fmla="*/ 511 w 721"/>
                <a:gd name="T83" fmla="*/ 75 h 729"/>
                <a:gd name="T84" fmla="*/ 578 w 721"/>
                <a:gd name="T85" fmla="*/ 38 h 729"/>
                <a:gd name="T86" fmla="*/ 648 w 721"/>
                <a:gd name="T87" fmla="*/ 6 h 729"/>
                <a:gd name="T88" fmla="*/ 650 w 721"/>
                <a:gd name="T89" fmla="*/ 5 h 729"/>
                <a:gd name="T90" fmla="*/ 651 w 721"/>
                <a:gd name="T91" fmla="*/ 4 h 729"/>
                <a:gd name="T92" fmla="*/ 667 w 721"/>
                <a:gd name="T93" fmla="*/ 0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21" h="729">
                  <a:moveTo>
                    <a:pt x="667" y="0"/>
                  </a:moveTo>
                  <a:lnTo>
                    <a:pt x="682" y="2"/>
                  </a:lnTo>
                  <a:lnTo>
                    <a:pt x="696" y="7"/>
                  </a:lnTo>
                  <a:lnTo>
                    <a:pt x="709" y="17"/>
                  </a:lnTo>
                  <a:lnTo>
                    <a:pt x="717" y="30"/>
                  </a:lnTo>
                  <a:lnTo>
                    <a:pt x="721" y="46"/>
                  </a:lnTo>
                  <a:lnTo>
                    <a:pt x="720" y="61"/>
                  </a:lnTo>
                  <a:lnTo>
                    <a:pt x="714" y="75"/>
                  </a:lnTo>
                  <a:lnTo>
                    <a:pt x="705" y="87"/>
                  </a:lnTo>
                  <a:lnTo>
                    <a:pt x="691" y="96"/>
                  </a:lnTo>
                  <a:lnTo>
                    <a:pt x="626" y="125"/>
                  </a:lnTo>
                  <a:lnTo>
                    <a:pt x="564" y="159"/>
                  </a:lnTo>
                  <a:lnTo>
                    <a:pt x="505" y="197"/>
                  </a:lnTo>
                  <a:lnTo>
                    <a:pt x="447" y="239"/>
                  </a:lnTo>
                  <a:lnTo>
                    <a:pt x="391" y="284"/>
                  </a:lnTo>
                  <a:lnTo>
                    <a:pt x="339" y="333"/>
                  </a:lnTo>
                  <a:lnTo>
                    <a:pt x="290" y="385"/>
                  </a:lnTo>
                  <a:lnTo>
                    <a:pt x="245" y="441"/>
                  </a:lnTo>
                  <a:lnTo>
                    <a:pt x="201" y="500"/>
                  </a:lnTo>
                  <a:lnTo>
                    <a:pt x="163" y="563"/>
                  </a:lnTo>
                  <a:lnTo>
                    <a:pt x="128" y="629"/>
                  </a:lnTo>
                  <a:lnTo>
                    <a:pt x="97" y="697"/>
                  </a:lnTo>
                  <a:lnTo>
                    <a:pt x="89" y="711"/>
                  </a:lnTo>
                  <a:lnTo>
                    <a:pt x="77" y="721"/>
                  </a:lnTo>
                  <a:lnTo>
                    <a:pt x="63" y="727"/>
                  </a:lnTo>
                  <a:lnTo>
                    <a:pt x="47" y="729"/>
                  </a:lnTo>
                  <a:lnTo>
                    <a:pt x="32" y="725"/>
                  </a:lnTo>
                  <a:lnTo>
                    <a:pt x="18" y="717"/>
                  </a:lnTo>
                  <a:lnTo>
                    <a:pt x="8" y="706"/>
                  </a:lnTo>
                  <a:lnTo>
                    <a:pt x="2" y="691"/>
                  </a:lnTo>
                  <a:lnTo>
                    <a:pt x="0" y="676"/>
                  </a:lnTo>
                  <a:lnTo>
                    <a:pt x="4" y="661"/>
                  </a:lnTo>
                  <a:lnTo>
                    <a:pt x="37" y="586"/>
                  </a:lnTo>
                  <a:lnTo>
                    <a:pt x="74" y="515"/>
                  </a:lnTo>
                  <a:lnTo>
                    <a:pt x="117" y="446"/>
                  </a:lnTo>
                  <a:lnTo>
                    <a:pt x="163" y="382"/>
                  </a:lnTo>
                  <a:lnTo>
                    <a:pt x="213" y="321"/>
                  </a:lnTo>
                  <a:lnTo>
                    <a:pt x="266" y="264"/>
                  </a:lnTo>
                  <a:lnTo>
                    <a:pt x="323" y="211"/>
                  </a:lnTo>
                  <a:lnTo>
                    <a:pt x="383" y="162"/>
                  </a:lnTo>
                  <a:lnTo>
                    <a:pt x="446" y="116"/>
                  </a:lnTo>
                  <a:lnTo>
                    <a:pt x="511" y="75"/>
                  </a:lnTo>
                  <a:lnTo>
                    <a:pt x="578" y="38"/>
                  </a:lnTo>
                  <a:lnTo>
                    <a:pt x="648" y="6"/>
                  </a:lnTo>
                  <a:lnTo>
                    <a:pt x="650" y="5"/>
                  </a:lnTo>
                  <a:lnTo>
                    <a:pt x="651" y="4"/>
                  </a:lnTo>
                  <a:lnTo>
                    <a:pt x="6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7569" y="5600"/>
              <a:ext cx="306" cy="310"/>
            </a:xfrm>
            <a:custGeom>
              <a:avLst/>
              <a:gdLst>
                <a:gd name="T0" fmla="*/ 558 w 613"/>
                <a:gd name="T1" fmla="*/ 0 h 621"/>
                <a:gd name="T2" fmla="*/ 574 w 613"/>
                <a:gd name="T3" fmla="*/ 2 h 621"/>
                <a:gd name="T4" fmla="*/ 588 w 613"/>
                <a:gd name="T5" fmla="*/ 8 h 621"/>
                <a:gd name="T6" fmla="*/ 600 w 613"/>
                <a:gd name="T7" fmla="*/ 18 h 621"/>
                <a:gd name="T8" fmla="*/ 609 w 613"/>
                <a:gd name="T9" fmla="*/ 31 h 621"/>
                <a:gd name="T10" fmla="*/ 613 w 613"/>
                <a:gd name="T11" fmla="*/ 46 h 621"/>
                <a:gd name="T12" fmla="*/ 612 w 613"/>
                <a:gd name="T13" fmla="*/ 62 h 621"/>
                <a:gd name="T14" fmla="*/ 606 w 613"/>
                <a:gd name="T15" fmla="*/ 76 h 621"/>
                <a:gd name="T16" fmla="*/ 596 w 613"/>
                <a:gd name="T17" fmla="*/ 88 h 621"/>
                <a:gd name="T18" fmla="*/ 583 w 613"/>
                <a:gd name="T19" fmla="*/ 97 h 621"/>
                <a:gd name="T20" fmla="*/ 583 w 613"/>
                <a:gd name="T21" fmla="*/ 97 h 621"/>
                <a:gd name="T22" fmla="*/ 525 w 613"/>
                <a:gd name="T23" fmla="*/ 123 h 621"/>
                <a:gd name="T24" fmla="*/ 469 w 613"/>
                <a:gd name="T25" fmla="*/ 154 h 621"/>
                <a:gd name="T26" fmla="*/ 417 w 613"/>
                <a:gd name="T27" fmla="*/ 189 h 621"/>
                <a:gd name="T28" fmla="*/ 366 w 613"/>
                <a:gd name="T29" fmla="*/ 226 h 621"/>
                <a:gd name="T30" fmla="*/ 318 w 613"/>
                <a:gd name="T31" fmla="*/ 268 h 621"/>
                <a:gd name="T32" fmla="*/ 272 w 613"/>
                <a:gd name="T33" fmla="*/ 313 h 621"/>
                <a:gd name="T34" fmla="*/ 230 w 613"/>
                <a:gd name="T35" fmla="*/ 362 h 621"/>
                <a:gd name="T36" fmla="*/ 192 w 613"/>
                <a:gd name="T37" fmla="*/ 414 h 621"/>
                <a:gd name="T38" fmla="*/ 156 w 613"/>
                <a:gd name="T39" fmla="*/ 470 h 621"/>
                <a:gd name="T40" fmla="*/ 125 w 613"/>
                <a:gd name="T41" fmla="*/ 528 h 621"/>
                <a:gd name="T42" fmla="*/ 97 w 613"/>
                <a:gd name="T43" fmla="*/ 589 h 621"/>
                <a:gd name="T44" fmla="*/ 88 w 613"/>
                <a:gd name="T45" fmla="*/ 603 h 621"/>
                <a:gd name="T46" fmla="*/ 77 w 613"/>
                <a:gd name="T47" fmla="*/ 613 h 621"/>
                <a:gd name="T48" fmla="*/ 63 w 613"/>
                <a:gd name="T49" fmla="*/ 619 h 621"/>
                <a:gd name="T50" fmla="*/ 47 w 613"/>
                <a:gd name="T51" fmla="*/ 621 h 621"/>
                <a:gd name="T52" fmla="*/ 32 w 613"/>
                <a:gd name="T53" fmla="*/ 617 h 621"/>
                <a:gd name="T54" fmla="*/ 17 w 613"/>
                <a:gd name="T55" fmla="*/ 608 h 621"/>
                <a:gd name="T56" fmla="*/ 7 w 613"/>
                <a:gd name="T57" fmla="*/ 597 h 621"/>
                <a:gd name="T58" fmla="*/ 2 w 613"/>
                <a:gd name="T59" fmla="*/ 583 h 621"/>
                <a:gd name="T60" fmla="*/ 0 w 613"/>
                <a:gd name="T61" fmla="*/ 568 h 621"/>
                <a:gd name="T62" fmla="*/ 4 w 613"/>
                <a:gd name="T63" fmla="*/ 551 h 621"/>
                <a:gd name="T64" fmla="*/ 34 w 613"/>
                <a:gd name="T65" fmla="*/ 484 h 621"/>
                <a:gd name="T66" fmla="*/ 69 w 613"/>
                <a:gd name="T67" fmla="*/ 419 h 621"/>
                <a:gd name="T68" fmla="*/ 108 w 613"/>
                <a:gd name="T69" fmla="*/ 358 h 621"/>
                <a:gd name="T70" fmla="*/ 150 w 613"/>
                <a:gd name="T71" fmla="*/ 301 h 621"/>
                <a:gd name="T72" fmla="*/ 197 w 613"/>
                <a:gd name="T73" fmla="*/ 247 h 621"/>
                <a:gd name="T74" fmla="*/ 247 w 613"/>
                <a:gd name="T75" fmla="*/ 197 h 621"/>
                <a:gd name="T76" fmla="*/ 300 w 613"/>
                <a:gd name="T77" fmla="*/ 151 h 621"/>
                <a:gd name="T78" fmla="*/ 357 w 613"/>
                <a:gd name="T79" fmla="*/ 109 h 621"/>
                <a:gd name="T80" fmla="*/ 416 w 613"/>
                <a:gd name="T81" fmla="*/ 70 h 621"/>
                <a:gd name="T82" fmla="*/ 476 w 613"/>
                <a:gd name="T83" fmla="*/ 36 h 621"/>
                <a:gd name="T84" fmla="*/ 539 w 613"/>
                <a:gd name="T85" fmla="*/ 7 h 621"/>
                <a:gd name="T86" fmla="*/ 541 w 613"/>
                <a:gd name="T87" fmla="*/ 6 h 621"/>
                <a:gd name="T88" fmla="*/ 541 w 613"/>
                <a:gd name="T89" fmla="*/ 6 h 621"/>
                <a:gd name="T90" fmla="*/ 542 w 613"/>
                <a:gd name="T91" fmla="*/ 5 h 621"/>
                <a:gd name="T92" fmla="*/ 558 w 613"/>
                <a:gd name="T93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13" h="621">
                  <a:moveTo>
                    <a:pt x="558" y="0"/>
                  </a:moveTo>
                  <a:lnTo>
                    <a:pt x="574" y="2"/>
                  </a:lnTo>
                  <a:lnTo>
                    <a:pt x="588" y="8"/>
                  </a:lnTo>
                  <a:lnTo>
                    <a:pt x="600" y="18"/>
                  </a:lnTo>
                  <a:lnTo>
                    <a:pt x="609" y="31"/>
                  </a:lnTo>
                  <a:lnTo>
                    <a:pt x="613" y="46"/>
                  </a:lnTo>
                  <a:lnTo>
                    <a:pt x="612" y="62"/>
                  </a:lnTo>
                  <a:lnTo>
                    <a:pt x="606" y="76"/>
                  </a:lnTo>
                  <a:lnTo>
                    <a:pt x="596" y="88"/>
                  </a:lnTo>
                  <a:lnTo>
                    <a:pt x="583" y="97"/>
                  </a:lnTo>
                  <a:lnTo>
                    <a:pt x="583" y="97"/>
                  </a:lnTo>
                  <a:lnTo>
                    <a:pt x="525" y="123"/>
                  </a:lnTo>
                  <a:lnTo>
                    <a:pt x="469" y="154"/>
                  </a:lnTo>
                  <a:lnTo>
                    <a:pt x="417" y="189"/>
                  </a:lnTo>
                  <a:lnTo>
                    <a:pt x="366" y="226"/>
                  </a:lnTo>
                  <a:lnTo>
                    <a:pt x="318" y="268"/>
                  </a:lnTo>
                  <a:lnTo>
                    <a:pt x="272" y="313"/>
                  </a:lnTo>
                  <a:lnTo>
                    <a:pt x="230" y="362"/>
                  </a:lnTo>
                  <a:lnTo>
                    <a:pt x="192" y="414"/>
                  </a:lnTo>
                  <a:lnTo>
                    <a:pt x="156" y="470"/>
                  </a:lnTo>
                  <a:lnTo>
                    <a:pt x="125" y="528"/>
                  </a:lnTo>
                  <a:lnTo>
                    <a:pt x="97" y="589"/>
                  </a:lnTo>
                  <a:lnTo>
                    <a:pt x="88" y="603"/>
                  </a:lnTo>
                  <a:lnTo>
                    <a:pt x="77" y="613"/>
                  </a:lnTo>
                  <a:lnTo>
                    <a:pt x="63" y="619"/>
                  </a:lnTo>
                  <a:lnTo>
                    <a:pt x="47" y="621"/>
                  </a:lnTo>
                  <a:lnTo>
                    <a:pt x="32" y="617"/>
                  </a:lnTo>
                  <a:lnTo>
                    <a:pt x="17" y="608"/>
                  </a:lnTo>
                  <a:lnTo>
                    <a:pt x="7" y="597"/>
                  </a:lnTo>
                  <a:lnTo>
                    <a:pt x="2" y="583"/>
                  </a:lnTo>
                  <a:lnTo>
                    <a:pt x="0" y="568"/>
                  </a:lnTo>
                  <a:lnTo>
                    <a:pt x="4" y="551"/>
                  </a:lnTo>
                  <a:lnTo>
                    <a:pt x="34" y="484"/>
                  </a:lnTo>
                  <a:lnTo>
                    <a:pt x="69" y="419"/>
                  </a:lnTo>
                  <a:lnTo>
                    <a:pt x="108" y="358"/>
                  </a:lnTo>
                  <a:lnTo>
                    <a:pt x="150" y="301"/>
                  </a:lnTo>
                  <a:lnTo>
                    <a:pt x="197" y="247"/>
                  </a:lnTo>
                  <a:lnTo>
                    <a:pt x="247" y="197"/>
                  </a:lnTo>
                  <a:lnTo>
                    <a:pt x="300" y="151"/>
                  </a:lnTo>
                  <a:lnTo>
                    <a:pt x="357" y="109"/>
                  </a:lnTo>
                  <a:lnTo>
                    <a:pt x="416" y="70"/>
                  </a:lnTo>
                  <a:lnTo>
                    <a:pt x="476" y="36"/>
                  </a:lnTo>
                  <a:lnTo>
                    <a:pt x="539" y="7"/>
                  </a:lnTo>
                  <a:lnTo>
                    <a:pt x="541" y="6"/>
                  </a:lnTo>
                  <a:lnTo>
                    <a:pt x="541" y="6"/>
                  </a:lnTo>
                  <a:lnTo>
                    <a:pt x="542" y="5"/>
                  </a:lnTo>
                  <a:lnTo>
                    <a:pt x="5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</p:grpSp>
      <p:grpSp>
        <p:nvGrpSpPr>
          <p:cNvPr id="44" name="Group 37"/>
          <p:cNvGrpSpPr>
            <a:grpSpLocks noChangeAspect="1"/>
          </p:cNvGrpSpPr>
          <p:nvPr/>
        </p:nvGrpSpPr>
        <p:grpSpPr bwMode="auto">
          <a:xfrm>
            <a:off x="3792037" y="4924221"/>
            <a:ext cx="178292" cy="259643"/>
            <a:chOff x="4959" y="6800"/>
            <a:chExt cx="1098" cy="1599"/>
          </a:xfrm>
          <a:solidFill>
            <a:schemeClr val="bg1"/>
          </a:solidFill>
          <a:effectLst/>
        </p:grpSpPr>
        <p:sp>
          <p:nvSpPr>
            <p:cNvPr id="45" name="Freeform 39"/>
            <p:cNvSpPr>
              <a:spLocks noEditPoints="1"/>
            </p:cNvSpPr>
            <p:nvPr/>
          </p:nvSpPr>
          <p:spPr bwMode="auto">
            <a:xfrm>
              <a:off x="4959" y="6800"/>
              <a:ext cx="1098" cy="1599"/>
            </a:xfrm>
            <a:custGeom>
              <a:avLst/>
              <a:gdLst>
                <a:gd name="T0" fmla="*/ 397 w 2197"/>
                <a:gd name="T1" fmla="*/ 1027 h 3197"/>
                <a:gd name="T2" fmla="*/ 316 w 2197"/>
                <a:gd name="T3" fmla="*/ 1494 h 3197"/>
                <a:gd name="T4" fmla="*/ 225 w 2197"/>
                <a:gd name="T5" fmla="*/ 1954 h 3197"/>
                <a:gd name="T6" fmla="*/ 208 w 2197"/>
                <a:gd name="T7" fmla="*/ 2387 h 3197"/>
                <a:gd name="T8" fmla="*/ 325 w 2197"/>
                <a:gd name="T9" fmla="*/ 2671 h 3197"/>
                <a:gd name="T10" fmla="*/ 569 w 2197"/>
                <a:gd name="T11" fmla="*/ 2891 h 3197"/>
                <a:gd name="T12" fmla="*/ 928 w 2197"/>
                <a:gd name="T13" fmla="*/ 2995 h 3197"/>
                <a:gd name="T14" fmla="*/ 1374 w 2197"/>
                <a:gd name="T15" fmla="*/ 2972 h 3197"/>
                <a:gd name="T16" fmla="*/ 1670 w 2197"/>
                <a:gd name="T17" fmla="*/ 2883 h 3197"/>
                <a:gd name="T18" fmla="*/ 1840 w 2197"/>
                <a:gd name="T19" fmla="*/ 2749 h 3197"/>
                <a:gd name="T20" fmla="*/ 1924 w 2197"/>
                <a:gd name="T21" fmla="*/ 2588 h 3197"/>
                <a:gd name="T22" fmla="*/ 1981 w 2197"/>
                <a:gd name="T23" fmla="*/ 2373 h 3197"/>
                <a:gd name="T24" fmla="*/ 1963 w 2197"/>
                <a:gd name="T25" fmla="*/ 1874 h 3197"/>
                <a:gd name="T26" fmla="*/ 1761 w 2197"/>
                <a:gd name="T27" fmla="*/ 1351 h 3197"/>
                <a:gd name="T28" fmla="*/ 1564 w 2197"/>
                <a:gd name="T29" fmla="*/ 1626 h 3197"/>
                <a:gd name="T30" fmla="*/ 1388 w 2197"/>
                <a:gd name="T31" fmla="*/ 1815 h 3197"/>
                <a:gd name="T32" fmla="*/ 1300 w 2197"/>
                <a:gd name="T33" fmla="*/ 1897 h 3197"/>
                <a:gd name="T34" fmla="*/ 1281 w 2197"/>
                <a:gd name="T35" fmla="*/ 1508 h 3197"/>
                <a:gd name="T36" fmla="*/ 1229 w 2197"/>
                <a:gd name="T37" fmla="*/ 1126 h 3197"/>
                <a:gd name="T38" fmla="*/ 1160 w 2197"/>
                <a:gd name="T39" fmla="*/ 1028 h 3197"/>
                <a:gd name="T40" fmla="*/ 1048 w 2197"/>
                <a:gd name="T41" fmla="*/ 1222 h 3197"/>
                <a:gd name="T42" fmla="*/ 923 w 2197"/>
                <a:gd name="T43" fmla="*/ 1416 h 3197"/>
                <a:gd name="T44" fmla="*/ 834 w 2197"/>
                <a:gd name="T45" fmla="*/ 1545 h 3197"/>
                <a:gd name="T46" fmla="*/ 815 w 2197"/>
                <a:gd name="T47" fmla="*/ 1537 h 3197"/>
                <a:gd name="T48" fmla="*/ 765 w 2197"/>
                <a:gd name="T49" fmla="*/ 1347 h 3197"/>
                <a:gd name="T50" fmla="*/ 656 w 2197"/>
                <a:gd name="T51" fmla="*/ 1038 h 3197"/>
                <a:gd name="T52" fmla="*/ 480 w 2197"/>
                <a:gd name="T53" fmla="*/ 687 h 3197"/>
                <a:gd name="T54" fmla="*/ 118 w 2197"/>
                <a:gd name="T55" fmla="*/ 13 h 3197"/>
                <a:gd name="T56" fmla="*/ 251 w 2197"/>
                <a:gd name="T57" fmla="*/ 120 h 3197"/>
                <a:gd name="T58" fmla="*/ 459 w 2197"/>
                <a:gd name="T59" fmla="*/ 327 h 3197"/>
                <a:gd name="T60" fmla="*/ 686 w 2197"/>
                <a:gd name="T61" fmla="*/ 630 h 3197"/>
                <a:gd name="T62" fmla="*/ 871 w 2197"/>
                <a:gd name="T63" fmla="*/ 1020 h 3197"/>
                <a:gd name="T64" fmla="*/ 1035 w 2197"/>
                <a:gd name="T65" fmla="*/ 807 h 3197"/>
                <a:gd name="T66" fmla="*/ 1093 w 2197"/>
                <a:gd name="T67" fmla="*/ 557 h 3197"/>
                <a:gd name="T68" fmla="*/ 1106 w 2197"/>
                <a:gd name="T69" fmla="*/ 507 h 3197"/>
                <a:gd name="T70" fmla="*/ 1193 w 2197"/>
                <a:gd name="T71" fmla="*/ 611 h 3197"/>
                <a:gd name="T72" fmla="*/ 1329 w 2197"/>
                <a:gd name="T73" fmla="*/ 820 h 3197"/>
                <a:gd name="T74" fmla="*/ 1450 w 2197"/>
                <a:gd name="T75" fmla="*/ 1109 h 3197"/>
                <a:gd name="T76" fmla="*/ 1493 w 2197"/>
                <a:gd name="T77" fmla="*/ 1390 h 3197"/>
                <a:gd name="T78" fmla="*/ 1558 w 2197"/>
                <a:gd name="T79" fmla="*/ 1301 h 3197"/>
                <a:gd name="T80" fmla="*/ 1656 w 2197"/>
                <a:gd name="T81" fmla="*/ 1109 h 3197"/>
                <a:gd name="T82" fmla="*/ 1761 w 2197"/>
                <a:gd name="T83" fmla="*/ 983 h 3197"/>
                <a:gd name="T84" fmla="*/ 2060 w 2197"/>
                <a:gd name="T85" fmla="*/ 1512 h 3197"/>
                <a:gd name="T86" fmla="*/ 2193 w 2197"/>
                <a:gd name="T87" fmla="*/ 2058 h 3197"/>
                <a:gd name="T88" fmla="*/ 2148 w 2197"/>
                <a:gd name="T89" fmla="*/ 2537 h 3197"/>
                <a:gd name="T90" fmla="*/ 2063 w 2197"/>
                <a:gd name="T91" fmla="*/ 2764 h 3197"/>
                <a:gd name="T92" fmla="*/ 1913 w 2197"/>
                <a:gd name="T93" fmla="*/ 2958 h 3197"/>
                <a:gd name="T94" fmla="*/ 1658 w 2197"/>
                <a:gd name="T95" fmla="*/ 3105 h 3197"/>
                <a:gd name="T96" fmla="*/ 1262 w 2197"/>
                <a:gd name="T97" fmla="*/ 3186 h 3197"/>
                <a:gd name="T98" fmla="*/ 764 w 2197"/>
                <a:gd name="T99" fmla="*/ 3174 h 3197"/>
                <a:gd name="T100" fmla="*/ 375 w 2197"/>
                <a:gd name="T101" fmla="*/ 3003 h 3197"/>
                <a:gd name="T102" fmla="*/ 114 w 2197"/>
                <a:gd name="T103" fmla="*/ 2712 h 3197"/>
                <a:gd name="T104" fmla="*/ 2 w 2197"/>
                <a:gd name="T105" fmla="*/ 2350 h 3197"/>
                <a:gd name="T106" fmla="*/ 25 w 2197"/>
                <a:gd name="T107" fmla="*/ 1939 h 3197"/>
                <a:gd name="T108" fmla="*/ 96 w 2197"/>
                <a:gd name="T109" fmla="*/ 1563 h 3197"/>
                <a:gd name="T110" fmla="*/ 173 w 2197"/>
                <a:gd name="T111" fmla="*/ 1192 h 3197"/>
                <a:gd name="T112" fmla="*/ 210 w 2197"/>
                <a:gd name="T113" fmla="*/ 782 h 3197"/>
                <a:gd name="T114" fmla="*/ 165 w 2197"/>
                <a:gd name="T115" fmla="*/ 290 h 3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97" h="3197">
                  <a:moveTo>
                    <a:pt x="403" y="572"/>
                  </a:moveTo>
                  <a:lnTo>
                    <a:pt x="408" y="670"/>
                  </a:lnTo>
                  <a:lnTo>
                    <a:pt x="410" y="764"/>
                  </a:lnTo>
                  <a:lnTo>
                    <a:pt x="408" y="855"/>
                  </a:lnTo>
                  <a:lnTo>
                    <a:pt x="404" y="942"/>
                  </a:lnTo>
                  <a:lnTo>
                    <a:pt x="397" y="1027"/>
                  </a:lnTo>
                  <a:lnTo>
                    <a:pt x="387" y="1110"/>
                  </a:lnTo>
                  <a:lnTo>
                    <a:pt x="376" y="1189"/>
                  </a:lnTo>
                  <a:lnTo>
                    <a:pt x="362" y="1267"/>
                  </a:lnTo>
                  <a:lnTo>
                    <a:pt x="348" y="1344"/>
                  </a:lnTo>
                  <a:lnTo>
                    <a:pt x="332" y="1419"/>
                  </a:lnTo>
                  <a:lnTo>
                    <a:pt x="316" y="1494"/>
                  </a:lnTo>
                  <a:lnTo>
                    <a:pt x="300" y="1568"/>
                  </a:lnTo>
                  <a:lnTo>
                    <a:pt x="283" y="1645"/>
                  </a:lnTo>
                  <a:lnTo>
                    <a:pt x="266" y="1722"/>
                  </a:lnTo>
                  <a:lnTo>
                    <a:pt x="251" y="1798"/>
                  </a:lnTo>
                  <a:lnTo>
                    <a:pt x="237" y="1875"/>
                  </a:lnTo>
                  <a:lnTo>
                    <a:pt x="225" y="1954"/>
                  </a:lnTo>
                  <a:lnTo>
                    <a:pt x="214" y="2033"/>
                  </a:lnTo>
                  <a:lnTo>
                    <a:pt x="206" y="2115"/>
                  </a:lnTo>
                  <a:lnTo>
                    <a:pt x="202" y="2199"/>
                  </a:lnTo>
                  <a:lnTo>
                    <a:pt x="200" y="2287"/>
                  </a:lnTo>
                  <a:lnTo>
                    <a:pt x="202" y="2337"/>
                  </a:lnTo>
                  <a:lnTo>
                    <a:pt x="208" y="2387"/>
                  </a:lnTo>
                  <a:lnTo>
                    <a:pt x="217" y="2436"/>
                  </a:lnTo>
                  <a:lnTo>
                    <a:pt x="232" y="2485"/>
                  </a:lnTo>
                  <a:lnTo>
                    <a:pt x="249" y="2533"/>
                  </a:lnTo>
                  <a:lnTo>
                    <a:pt x="271" y="2580"/>
                  </a:lnTo>
                  <a:lnTo>
                    <a:pt x="296" y="2626"/>
                  </a:lnTo>
                  <a:lnTo>
                    <a:pt x="325" y="2671"/>
                  </a:lnTo>
                  <a:lnTo>
                    <a:pt x="356" y="2713"/>
                  </a:lnTo>
                  <a:lnTo>
                    <a:pt x="392" y="2754"/>
                  </a:lnTo>
                  <a:lnTo>
                    <a:pt x="432" y="2792"/>
                  </a:lnTo>
                  <a:lnTo>
                    <a:pt x="474" y="2827"/>
                  </a:lnTo>
                  <a:lnTo>
                    <a:pt x="520" y="2861"/>
                  </a:lnTo>
                  <a:lnTo>
                    <a:pt x="569" y="2891"/>
                  </a:lnTo>
                  <a:lnTo>
                    <a:pt x="622" y="2917"/>
                  </a:lnTo>
                  <a:lnTo>
                    <a:pt x="677" y="2941"/>
                  </a:lnTo>
                  <a:lnTo>
                    <a:pt x="735" y="2960"/>
                  </a:lnTo>
                  <a:lnTo>
                    <a:pt x="796" y="2977"/>
                  </a:lnTo>
                  <a:lnTo>
                    <a:pt x="861" y="2988"/>
                  </a:lnTo>
                  <a:lnTo>
                    <a:pt x="928" y="2995"/>
                  </a:lnTo>
                  <a:lnTo>
                    <a:pt x="998" y="2997"/>
                  </a:lnTo>
                  <a:lnTo>
                    <a:pt x="1084" y="2996"/>
                  </a:lnTo>
                  <a:lnTo>
                    <a:pt x="1165" y="2993"/>
                  </a:lnTo>
                  <a:lnTo>
                    <a:pt x="1239" y="2988"/>
                  </a:lnTo>
                  <a:lnTo>
                    <a:pt x="1310" y="2981"/>
                  </a:lnTo>
                  <a:lnTo>
                    <a:pt x="1374" y="2972"/>
                  </a:lnTo>
                  <a:lnTo>
                    <a:pt x="1434" y="2960"/>
                  </a:lnTo>
                  <a:lnTo>
                    <a:pt x="1490" y="2948"/>
                  </a:lnTo>
                  <a:lnTo>
                    <a:pt x="1542" y="2934"/>
                  </a:lnTo>
                  <a:lnTo>
                    <a:pt x="1589" y="2918"/>
                  </a:lnTo>
                  <a:lnTo>
                    <a:pt x="1631" y="2901"/>
                  </a:lnTo>
                  <a:lnTo>
                    <a:pt x="1670" y="2883"/>
                  </a:lnTo>
                  <a:lnTo>
                    <a:pt x="1706" y="2862"/>
                  </a:lnTo>
                  <a:lnTo>
                    <a:pt x="1739" y="2842"/>
                  </a:lnTo>
                  <a:lnTo>
                    <a:pt x="1768" y="2820"/>
                  </a:lnTo>
                  <a:lnTo>
                    <a:pt x="1795" y="2797"/>
                  </a:lnTo>
                  <a:lnTo>
                    <a:pt x="1818" y="2773"/>
                  </a:lnTo>
                  <a:lnTo>
                    <a:pt x="1840" y="2749"/>
                  </a:lnTo>
                  <a:lnTo>
                    <a:pt x="1858" y="2723"/>
                  </a:lnTo>
                  <a:lnTo>
                    <a:pt x="1874" y="2698"/>
                  </a:lnTo>
                  <a:lnTo>
                    <a:pt x="1890" y="2671"/>
                  </a:lnTo>
                  <a:lnTo>
                    <a:pt x="1903" y="2644"/>
                  </a:lnTo>
                  <a:lnTo>
                    <a:pt x="1914" y="2616"/>
                  </a:lnTo>
                  <a:lnTo>
                    <a:pt x="1924" y="2588"/>
                  </a:lnTo>
                  <a:lnTo>
                    <a:pt x="1934" y="2561"/>
                  </a:lnTo>
                  <a:lnTo>
                    <a:pt x="1943" y="2533"/>
                  </a:lnTo>
                  <a:lnTo>
                    <a:pt x="1950" y="2506"/>
                  </a:lnTo>
                  <a:lnTo>
                    <a:pt x="1957" y="2478"/>
                  </a:lnTo>
                  <a:lnTo>
                    <a:pt x="1964" y="2450"/>
                  </a:lnTo>
                  <a:lnTo>
                    <a:pt x="1981" y="2373"/>
                  </a:lnTo>
                  <a:lnTo>
                    <a:pt x="1991" y="2293"/>
                  </a:lnTo>
                  <a:lnTo>
                    <a:pt x="1996" y="2212"/>
                  </a:lnTo>
                  <a:lnTo>
                    <a:pt x="1996" y="2130"/>
                  </a:lnTo>
                  <a:lnTo>
                    <a:pt x="1991" y="2046"/>
                  </a:lnTo>
                  <a:lnTo>
                    <a:pt x="1980" y="1961"/>
                  </a:lnTo>
                  <a:lnTo>
                    <a:pt x="1963" y="1874"/>
                  </a:lnTo>
                  <a:lnTo>
                    <a:pt x="1943" y="1787"/>
                  </a:lnTo>
                  <a:lnTo>
                    <a:pt x="1916" y="1700"/>
                  </a:lnTo>
                  <a:lnTo>
                    <a:pt x="1885" y="1612"/>
                  </a:lnTo>
                  <a:lnTo>
                    <a:pt x="1849" y="1526"/>
                  </a:lnTo>
                  <a:lnTo>
                    <a:pt x="1807" y="1438"/>
                  </a:lnTo>
                  <a:lnTo>
                    <a:pt x="1761" y="1351"/>
                  </a:lnTo>
                  <a:lnTo>
                    <a:pt x="1729" y="1402"/>
                  </a:lnTo>
                  <a:lnTo>
                    <a:pt x="1697" y="1451"/>
                  </a:lnTo>
                  <a:lnTo>
                    <a:pt x="1664" y="1498"/>
                  </a:lnTo>
                  <a:lnTo>
                    <a:pt x="1630" y="1543"/>
                  </a:lnTo>
                  <a:lnTo>
                    <a:pt x="1597" y="1586"/>
                  </a:lnTo>
                  <a:lnTo>
                    <a:pt x="1564" y="1626"/>
                  </a:lnTo>
                  <a:lnTo>
                    <a:pt x="1531" y="1664"/>
                  </a:lnTo>
                  <a:lnTo>
                    <a:pt x="1500" y="1699"/>
                  </a:lnTo>
                  <a:lnTo>
                    <a:pt x="1469" y="1732"/>
                  </a:lnTo>
                  <a:lnTo>
                    <a:pt x="1441" y="1763"/>
                  </a:lnTo>
                  <a:lnTo>
                    <a:pt x="1414" y="1790"/>
                  </a:lnTo>
                  <a:lnTo>
                    <a:pt x="1388" y="1815"/>
                  </a:lnTo>
                  <a:lnTo>
                    <a:pt x="1366" y="1836"/>
                  </a:lnTo>
                  <a:lnTo>
                    <a:pt x="1347" y="1855"/>
                  </a:lnTo>
                  <a:lnTo>
                    <a:pt x="1329" y="1870"/>
                  </a:lnTo>
                  <a:lnTo>
                    <a:pt x="1316" y="1882"/>
                  </a:lnTo>
                  <a:lnTo>
                    <a:pt x="1306" y="1891"/>
                  </a:lnTo>
                  <a:lnTo>
                    <a:pt x="1300" y="1897"/>
                  </a:lnTo>
                  <a:lnTo>
                    <a:pt x="1298" y="1899"/>
                  </a:lnTo>
                  <a:lnTo>
                    <a:pt x="1297" y="1818"/>
                  </a:lnTo>
                  <a:lnTo>
                    <a:pt x="1295" y="1739"/>
                  </a:lnTo>
                  <a:lnTo>
                    <a:pt x="1291" y="1661"/>
                  </a:lnTo>
                  <a:lnTo>
                    <a:pt x="1286" y="1583"/>
                  </a:lnTo>
                  <a:lnTo>
                    <a:pt x="1281" y="1508"/>
                  </a:lnTo>
                  <a:lnTo>
                    <a:pt x="1275" y="1435"/>
                  </a:lnTo>
                  <a:lnTo>
                    <a:pt x="1267" y="1365"/>
                  </a:lnTo>
                  <a:lnTo>
                    <a:pt x="1259" y="1299"/>
                  </a:lnTo>
                  <a:lnTo>
                    <a:pt x="1250" y="1236"/>
                  </a:lnTo>
                  <a:lnTo>
                    <a:pt x="1240" y="1178"/>
                  </a:lnTo>
                  <a:lnTo>
                    <a:pt x="1229" y="1126"/>
                  </a:lnTo>
                  <a:lnTo>
                    <a:pt x="1219" y="1078"/>
                  </a:lnTo>
                  <a:lnTo>
                    <a:pt x="1208" y="1037"/>
                  </a:lnTo>
                  <a:lnTo>
                    <a:pt x="1197" y="1002"/>
                  </a:lnTo>
                  <a:lnTo>
                    <a:pt x="1184" y="975"/>
                  </a:lnTo>
                  <a:lnTo>
                    <a:pt x="1173" y="1000"/>
                  </a:lnTo>
                  <a:lnTo>
                    <a:pt x="1160" y="1028"/>
                  </a:lnTo>
                  <a:lnTo>
                    <a:pt x="1144" y="1058"/>
                  </a:lnTo>
                  <a:lnTo>
                    <a:pt x="1128" y="1088"/>
                  </a:lnTo>
                  <a:lnTo>
                    <a:pt x="1110" y="1121"/>
                  </a:lnTo>
                  <a:lnTo>
                    <a:pt x="1090" y="1154"/>
                  </a:lnTo>
                  <a:lnTo>
                    <a:pt x="1070" y="1187"/>
                  </a:lnTo>
                  <a:lnTo>
                    <a:pt x="1048" y="1222"/>
                  </a:lnTo>
                  <a:lnTo>
                    <a:pt x="1027" y="1256"/>
                  </a:lnTo>
                  <a:lnTo>
                    <a:pt x="1006" y="1290"/>
                  </a:lnTo>
                  <a:lnTo>
                    <a:pt x="984" y="1323"/>
                  </a:lnTo>
                  <a:lnTo>
                    <a:pt x="963" y="1356"/>
                  </a:lnTo>
                  <a:lnTo>
                    <a:pt x="942" y="1387"/>
                  </a:lnTo>
                  <a:lnTo>
                    <a:pt x="923" y="1416"/>
                  </a:lnTo>
                  <a:lnTo>
                    <a:pt x="904" y="1444"/>
                  </a:lnTo>
                  <a:lnTo>
                    <a:pt x="886" y="1469"/>
                  </a:lnTo>
                  <a:lnTo>
                    <a:pt x="871" y="1493"/>
                  </a:lnTo>
                  <a:lnTo>
                    <a:pt x="857" y="1513"/>
                  </a:lnTo>
                  <a:lnTo>
                    <a:pt x="844" y="1531"/>
                  </a:lnTo>
                  <a:lnTo>
                    <a:pt x="834" y="1545"/>
                  </a:lnTo>
                  <a:lnTo>
                    <a:pt x="827" y="1555"/>
                  </a:lnTo>
                  <a:lnTo>
                    <a:pt x="823" y="1562"/>
                  </a:lnTo>
                  <a:lnTo>
                    <a:pt x="821" y="1564"/>
                  </a:lnTo>
                  <a:lnTo>
                    <a:pt x="820" y="1561"/>
                  </a:lnTo>
                  <a:lnTo>
                    <a:pt x="818" y="1552"/>
                  </a:lnTo>
                  <a:lnTo>
                    <a:pt x="815" y="1537"/>
                  </a:lnTo>
                  <a:lnTo>
                    <a:pt x="811" y="1516"/>
                  </a:lnTo>
                  <a:lnTo>
                    <a:pt x="804" y="1492"/>
                  </a:lnTo>
                  <a:lnTo>
                    <a:pt x="797" y="1461"/>
                  </a:lnTo>
                  <a:lnTo>
                    <a:pt x="788" y="1428"/>
                  </a:lnTo>
                  <a:lnTo>
                    <a:pt x="777" y="1389"/>
                  </a:lnTo>
                  <a:lnTo>
                    <a:pt x="765" y="1347"/>
                  </a:lnTo>
                  <a:lnTo>
                    <a:pt x="751" y="1302"/>
                  </a:lnTo>
                  <a:lnTo>
                    <a:pt x="736" y="1254"/>
                  </a:lnTo>
                  <a:lnTo>
                    <a:pt x="719" y="1203"/>
                  </a:lnTo>
                  <a:lnTo>
                    <a:pt x="699" y="1150"/>
                  </a:lnTo>
                  <a:lnTo>
                    <a:pt x="679" y="1094"/>
                  </a:lnTo>
                  <a:lnTo>
                    <a:pt x="656" y="1038"/>
                  </a:lnTo>
                  <a:lnTo>
                    <a:pt x="632" y="981"/>
                  </a:lnTo>
                  <a:lnTo>
                    <a:pt x="605" y="922"/>
                  </a:lnTo>
                  <a:lnTo>
                    <a:pt x="577" y="864"/>
                  </a:lnTo>
                  <a:lnTo>
                    <a:pt x="546" y="804"/>
                  </a:lnTo>
                  <a:lnTo>
                    <a:pt x="514" y="745"/>
                  </a:lnTo>
                  <a:lnTo>
                    <a:pt x="480" y="687"/>
                  </a:lnTo>
                  <a:lnTo>
                    <a:pt x="442" y="630"/>
                  </a:lnTo>
                  <a:lnTo>
                    <a:pt x="403" y="572"/>
                  </a:lnTo>
                  <a:close/>
                  <a:moveTo>
                    <a:pt x="99" y="0"/>
                  </a:moveTo>
                  <a:lnTo>
                    <a:pt x="102" y="1"/>
                  </a:lnTo>
                  <a:lnTo>
                    <a:pt x="108" y="6"/>
                  </a:lnTo>
                  <a:lnTo>
                    <a:pt x="118" y="13"/>
                  </a:lnTo>
                  <a:lnTo>
                    <a:pt x="133" y="24"/>
                  </a:lnTo>
                  <a:lnTo>
                    <a:pt x="151" y="38"/>
                  </a:lnTo>
                  <a:lnTo>
                    <a:pt x="172" y="54"/>
                  </a:lnTo>
                  <a:lnTo>
                    <a:pt x="196" y="73"/>
                  </a:lnTo>
                  <a:lnTo>
                    <a:pt x="223" y="95"/>
                  </a:lnTo>
                  <a:lnTo>
                    <a:pt x="251" y="120"/>
                  </a:lnTo>
                  <a:lnTo>
                    <a:pt x="282" y="147"/>
                  </a:lnTo>
                  <a:lnTo>
                    <a:pt x="315" y="178"/>
                  </a:lnTo>
                  <a:lnTo>
                    <a:pt x="350" y="212"/>
                  </a:lnTo>
                  <a:lnTo>
                    <a:pt x="386" y="247"/>
                  </a:lnTo>
                  <a:lnTo>
                    <a:pt x="423" y="286"/>
                  </a:lnTo>
                  <a:lnTo>
                    <a:pt x="459" y="327"/>
                  </a:lnTo>
                  <a:lnTo>
                    <a:pt x="498" y="371"/>
                  </a:lnTo>
                  <a:lnTo>
                    <a:pt x="536" y="418"/>
                  </a:lnTo>
                  <a:lnTo>
                    <a:pt x="575" y="467"/>
                  </a:lnTo>
                  <a:lnTo>
                    <a:pt x="613" y="518"/>
                  </a:lnTo>
                  <a:lnTo>
                    <a:pt x="649" y="572"/>
                  </a:lnTo>
                  <a:lnTo>
                    <a:pt x="686" y="630"/>
                  </a:lnTo>
                  <a:lnTo>
                    <a:pt x="722" y="689"/>
                  </a:lnTo>
                  <a:lnTo>
                    <a:pt x="755" y="750"/>
                  </a:lnTo>
                  <a:lnTo>
                    <a:pt x="787" y="814"/>
                  </a:lnTo>
                  <a:lnTo>
                    <a:pt x="818" y="881"/>
                  </a:lnTo>
                  <a:lnTo>
                    <a:pt x="845" y="949"/>
                  </a:lnTo>
                  <a:lnTo>
                    <a:pt x="871" y="1020"/>
                  </a:lnTo>
                  <a:lnTo>
                    <a:pt x="894" y="1093"/>
                  </a:lnTo>
                  <a:lnTo>
                    <a:pt x="931" y="1034"/>
                  </a:lnTo>
                  <a:lnTo>
                    <a:pt x="964" y="975"/>
                  </a:lnTo>
                  <a:lnTo>
                    <a:pt x="991" y="918"/>
                  </a:lnTo>
                  <a:lnTo>
                    <a:pt x="1016" y="861"/>
                  </a:lnTo>
                  <a:lnTo>
                    <a:pt x="1035" y="807"/>
                  </a:lnTo>
                  <a:lnTo>
                    <a:pt x="1052" y="756"/>
                  </a:lnTo>
                  <a:lnTo>
                    <a:pt x="1065" y="707"/>
                  </a:lnTo>
                  <a:lnTo>
                    <a:pt x="1076" y="663"/>
                  </a:lnTo>
                  <a:lnTo>
                    <a:pt x="1083" y="622"/>
                  </a:lnTo>
                  <a:lnTo>
                    <a:pt x="1089" y="588"/>
                  </a:lnTo>
                  <a:lnTo>
                    <a:pt x="1093" y="557"/>
                  </a:lnTo>
                  <a:lnTo>
                    <a:pt x="1096" y="532"/>
                  </a:lnTo>
                  <a:lnTo>
                    <a:pt x="1097" y="515"/>
                  </a:lnTo>
                  <a:lnTo>
                    <a:pt x="1098" y="504"/>
                  </a:lnTo>
                  <a:lnTo>
                    <a:pt x="1098" y="500"/>
                  </a:lnTo>
                  <a:lnTo>
                    <a:pt x="1100" y="502"/>
                  </a:lnTo>
                  <a:lnTo>
                    <a:pt x="1106" y="507"/>
                  </a:lnTo>
                  <a:lnTo>
                    <a:pt x="1114" y="516"/>
                  </a:lnTo>
                  <a:lnTo>
                    <a:pt x="1125" y="528"/>
                  </a:lnTo>
                  <a:lnTo>
                    <a:pt x="1139" y="545"/>
                  </a:lnTo>
                  <a:lnTo>
                    <a:pt x="1155" y="564"/>
                  </a:lnTo>
                  <a:lnTo>
                    <a:pt x="1173" y="587"/>
                  </a:lnTo>
                  <a:lnTo>
                    <a:pt x="1193" y="611"/>
                  </a:lnTo>
                  <a:lnTo>
                    <a:pt x="1214" y="640"/>
                  </a:lnTo>
                  <a:lnTo>
                    <a:pt x="1236" y="670"/>
                  </a:lnTo>
                  <a:lnTo>
                    <a:pt x="1259" y="704"/>
                  </a:lnTo>
                  <a:lnTo>
                    <a:pt x="1282" y="741"/>
                  </a:lnTo>
                  <a:lnTo>
                    <a:pt x="1306" y="779"/>
                  </a:lnTo>
                  <a:lnTo>
                    <a:pt x="1329" y="820"/>
                  </a:lnTo>
                  <a:lnTo>
                    <a:pt x="1353" y="864"/>
                  </a:lnTo>
                  <a:lnTo>
                    <a:pt x="1374" y="908"/>
                  </a:lnTo>
                  <a:lnTo>
                    <a:pt x="1396" y="955"/>
                  </a:lnTo>
                  <a:lnTo>
                    <a:pt x="1415" y="1005"/>
                  </a:lnTo>
                  <a:lnTo>
                    <a:pt x="1433" y="1056"/>
                  </a:lnTo>
                  <a:lnTo>
                    <a:pt x="1450" y="1109"/>
                  </a:lnTo>
                  <a:lnTo>
                    <a:pt x="1464" y="1163"/>
                  </a:lnTo>
                  <a:lnTo>
                    <a:pt x="1475" y="1218"/>
                  </a:lnTo>
                  <a:lnTo>
                    <a:pt x="1483" y="1275"/>
                  </a:lnTo>
                  <a:lnTo>
                    <a:pt x="1488" y="1334"/>
                  </a:lnTo>
                  <a:lnTo>
                    <a:pt x="1491" y="1392"/>
                  </a:lnTo>
                  <a:lnTo>
                    <a:pt x="1493" y="1390"/>
                  </a:lnTo>
                  <a:lnTo>
                    <a:pt x="1498" y="1384"/>
                  </a:lnTo>
                  <a:lnTo>
                    <a:pt x="1506" y="1374"/>
                  </a:lnTo>
                  <a:lnTo>
                    <a:pt x="1516" y="1361"/>
                  </a:lnTo>
                  <a:lnTo>
                    <a:pt x="1528" y="1344"/>
                  </a:lnTo>
                  <a:lnTo>
                    <a:pt x="1543" y="1323"/>
                  </a:lnTo>
                  <a:lnTo>
                    <a:pt x="1558" y="1301"/>
                  </a:lnTo>
                  <a:lnTo>
                    <a:pt x="1574" y="1274"/>
                  </a:lnTo>
                  <a:lnTo>
                    <a:pt x="1592" y="1246"/>
                  </a:lnTo>
                  <a:lnTo>
                    <a:pt x="1608" y="1215"/>
                  </a:lnTo>
                  <a:lnTo>
                    <a:pt x="1625" y="1181"/>
                  </a:lnTo>
                  <a:lnTo>
                    <a:pt x="1641" y="1146"/>
                  </a:lnTo>
                  <a:lnTo>
                    <a:pt x="1656" y="1109"/>
                  </a:lnTo>
                  <a:lnTo>
                    <a:pt x="1668" y="1069"/>
                  </a:lnTo>
                  <a:lnTo>
                    <a:pt x="1679" y="1028"/>
                  </a:lnTo>
                  <a:lnTo>
                    <a:pt x="1689" y="986"/>
                  </a:lnTo>
                  <a:lnTo>
                    <a:pt x="1695" y="943"/>
                  </a:lnTo>
                  <a:lnTo>
                    <a:pt x="1697" y="899"/>
                  </a:lnTo>
                  <a:lnTo>
                    <a:pt x="1761" y="983"/>
                  </a:lnTo>
                  <a:lnTo>
                    <a:pt x="1821" y="1068"/>
                  </a:lnTo>
                  <a:lnTo>
                    <a:pt x="1878" y="1155"/>
                  </a:lnTo>
                  <a:lnTo>
                    <a:pt x="1931" y="1243"/>
                  </a:lnTo>
                  <a:lnTo>
                    <a:pt x="1978" y="1331"/>
                  </a:lnTo>
                  <a:lnTo>
                    <a:pt x="2021" y="1421"/>
                  </a:lnTo>
                  <a:lnTo>
                    <a:pt x="2060" y="1512"/>
                  </a:lnTo>
                  <a:lnTo>
                    <a:pt x="2095" y="1603"/>
                  </a:lnTo>
                  <a:lnTo>
                    <a:pt x="2125" y="1694"/>
                  </a:lnTo>
                  <a:lnTo>
                    <a:pt x="2149" y="1785"/>
                  </a:lnTo>
                  <a:lnTo>
                    <a:pt x="2168" y="1877"/>
                  </a:lnTo>
                  <a:lnTo>
                    <a:pt x="2183" y="1968"/>
                  </a:lnTo>
                  <a:lnTo>
                    <a:pt x="2193" y="2058"/>
                  </a:lnTo>
                  <a:lnTo>
                    <a:pt x="2197" y="2148"/>
                  </a:lnTo>
                  <a:lnTo>
                    <a:pt x="2195" y="2238"/>
                  </a:lnTo>
                  <a:lnTo>
                    <a:pt x="2189" y="2326"/>
                  </a:lnTo>
                  <a:lnTo>
                    <a:pt x="2176" y="2413"/>
                  </a:lnTo>
                  <a:lnTo>
                    <a:pt x="2158" y="2498"/>
                  </a:lnTo>
                  <a:lnTo>
                    <a:pt x="2148" y="2537"/>
                  </a:lnTo>
                  <a:lnTo>
                    <a:pt x="2137" y="2577"/>
                  </a:lnTo>
                  <a:lnTo>
                    <a:pt x="2125" y="2616"/>
                  </a:lnTo>
                  <a:lnTo>
                    <a:pt x="2111" y="2654"/>
                  </a:lnTo>
                  <a:lnTo>
                    <a:pt x="2097" y="2691"/>
                  </a:lnTo>
                  <a:lnTo>
                    <a:pt x="2081" y="2727"/>
                  </a:lnTo>
                  <a:lnTo>
                    <a:pt x="2063" y="2764"/>
                  </a:lnTo>
                  <a:lnTo>
                    <a:pt x="2044" y="2799"/>
                  </a:lnTo>
                  <a:lnTo>
                    <a:pt x="2022" y="2833"/>
                  </a:lnTo>
                  <a:lnTo>
                    <a:pt x="1999" y="2866"/>
                  </a:lnTo>
                  <a:lnTo>
                    <a:pt x="1972" y="2898"/>
                  </a:lnTo>
                  <a:lnTo>
                    <a:pt x="1944" y="2929"/>
                  </a:lnTo>
                  <a:lnTo>
                    <a:pt x="1913" y="2958"/>
                  </a:lnTo>
                  <a:lnTo>
                    <a:pt x="1878" y="2987"/>
                  </a:lnTo>
                  <a:lnTo>
                    <a:pt x="1842" y="3013"/>
                  </a:lnTo>
                  <a:lnTo>
                    <a:pt x="1801" y="3039"/>
                  </a:lnTo>
                  <a:lnTo>
                    <a:pt x="1757" y="3062"/>
                  </a:lnTo>
                  <a:lnTo>
                    <a:pt x="1709" y="3085"/>
                  </a:lnTo>
                  <a:lnTo>
                    <a:pt x="1658" y="3105"/>
                  </a:lnTo>
                  <a:lnTo>
                    <a:pt x="1603" y="3124"/>
                  </a:lnTo>
                  <a:lnTo>
                    <a:pt x="1544" y="3140"/>
                  </a:lnTo>
                  <a:lnTo>
                    <a:pt x="1480" y="3154"/>
                  </a:lnTo>
                  <a:lnTo>
                    <a:pt x="1412" y="3168"/>
                  </a:lnTo>
                  <a:lnTo>
                    <a:pt x="1339" y="3178"/>
                  </a:lnTo>
                  <a:lnTo>
                    <a:pt x="1262" y="3186"/>
                  </a:lnTo>
                  <a:lnTo>
                    <a:pt x="1179" y="3192"/>
                  </a:lnTo>
                  <a:lnTo>
                    <a:pt x="1091" y="3196"/>
                  </a:lnTo>
                  <a:lnTo>
                    <a:pt x="998" y="3197"/>
                  </a:lnTo>
                  <a:lnTo>
                    <a:pt x="917" y="3194"/>
                  </a:lnTo>
                  <a:lnTo>
                    <a:pt x="839" y="3187"/>
                  </a:lnTo>
                  <a:lnTo>
                    <a:pt x="764" y="3174"/>
                  </a:lnTo>
                  <a:lnTo>
                    <a:pt x="691" y="3155"/>
                  </a:lnTo>
                  <a:lnTo>
                    <a:pt x="622" y="3134"/>
                  </a:lnTo>
                  <a:lnTo>
                    <a:pt x="554" y="3107"/>
                  </a:lnTo>
                  <a:lnTo>
                    <a:pt x="492" y="3076"/>
                  </a:lnTo>
                  <a:lnTo>
                    <a:pt x="432" y="3042"/>
                  </a:lnTo>
                  <a:lnTo>
                    <a:pt x="375" y="3003"/>
                  </a:lnTo>
                  <a:lnTo>
                    <a:pt x="323" y="2962"/>
                  </a:lnTo>
                  <a:lnTo>
                    <a:pt x="273" y="2917"/>
                  </a:lnTo>
                  <a:lnTo>
                    <a:pt x="228" y="2869"/>
                  </a:lnTo>
                  <a:lnTo>
                    <a:pt x="186" y="2819"/>
                  </a:lnTo>
                  <a:lnTo>
                    <a:pt x="148" y="2767"/>
                  </a:lnTo>
                  <a:lnTo>
                    <a:pt x="114" y="2712"/>
                  </a:lnTo>
                  <a:lnTo>
                    <a:pt x="85" y="2655"/>
                  </a:lnTo>
                  <a:lnTo>
                    <a:pt x="59" y="2597"/>
                  </a:lnTo>
                  <a:lnTo>
                    <a:pt x="38" y="2537"/>
                  </a:lnTo>
                  <a:lnTo>
                    <a:pt x="21" y="2476"/>
                  </a:lnTo>
                  <a:lnTo>
                    <a:pt x="9" y="2414"/>
                  </a:lnTo>
                  <a:lnTo>
                    <a:pt x="2" y="2350"/>
                  </a:lnTo>
                  <a:lnTo>
                    <a:pt x="0" y="2287"/>
                  </a:lnTo>
                  <a:lnTo>
                    <a:pt x="1" y="2213"/>
                  </a:lnTo>
                  <a:lnTo>
                    <a:pt x="4" y="2142"/>
                  </a:lnTo>
                  <a:lnTo>
                    <a:pt x="9" y="2073"/>
                  </a:lnTo>
                  <a:lnTo>
                    <a:pt x="16" y="2005"/>
                  </a:lnTo>
                  <a:lnTo>
                    <a:pt x="25" y="1939"/>
                  </a:lnTo>
                  <a:lnTo>
                    <a:pt x="35" y="1874"/>
                  </a:lnTo>
                  <a:lnTo>
                    <a:pt x="46" y="1811"/>
                  </a:lnTo>
                  <a:lnTo>
                    <a:pt x="57" y="1748"/>
                  </a:lnTo>
                  <a:lnTo>
                    <a:pt x="70" y="1686"/>
                  </a:lnTo>
                  <a:lnTo>
                    <a:pt x="83" y="1625"/>
                  </a:lnTo>
                  <a:lnTo>
                    <a:pt x="96" y="1563"/>
                  </a:lnTo>
                  <a:lnTo>
                    <a:pt x="110" y="1502"/>
                  </a:lnTo>
                  <a:lnTo>
                    <a:pt x="124" y="1441"/>
                  </a:lnTo>
                  <a:lnTo>
                    <a:pt x="137" y="1380"/>
                  </a:lnTo>
                  <a:lnTo>
                    <a:pt x="149" y="1318"/>
                  </a:lnTo>
                  <a:lnTo>
                    <a:pt x="161" y="1256"/>
                  </a:lnTo>
                  <a:lnTo>
                    <a:pt x="173" y="1192"/>
                  </a:lnTo>
                  <a:lnTo>
                    <a:pt x="183" y="1127"/>
                  </a:lnTo>
                  <a:lnTo>
                    <a:pt x="192" y="1062"/>
                  </a:lnTo>
                  <a:lnTo>
                    <a:pt x="199" y="994"/>
                  </a:lnTo>
                  <a:lnTo>
                    <a:pt x="204" y="926"/>
                  </a:lnTo>
                  <a:lnTo>
                    <a:pt x="208" y="855"/>
                  </a:lnTo>
                  <a:lnTo>
                    <a:pt x="210" y="782"/>
                  </a:lnTo>
                  <a:lnTo>
                    <a:pt x="209" y="707"/>
                  </a:lnTo>
                  <a:lnTo>
                    <a:pt x="206" y="630"/>
                  </a:lnTo>
                  <a:lnTo>
                    <a:pt x="201" y="549"/>
                  </a:lnTo>
                  <a:lnTo>
                    <a:pt x="192" y="466"/>
                  </a:lnTo>
                  <a:lnTo>
                    <a:pt x="181" y="379"/>
                  </a:lnTo>
                  <a:lnTo>
                    <a:pt x="165" y="290"/>
                  </a:lnTo>
                  <a:lnTo>
                    <a:pt x="147" y="197"/>
                  </a:lnTo>
                  <a:lnTo>
                    <a:pt x="126" y="100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46" name="Freeform 40"/>
            <p:cNvSpPr/>
            <p:nvPr/>
          </p:nvSpPr>
          <p:spPr bwMode="auto">
            <a:xfrm>
              <a:off x="5140" y="7483"/>
              <a:ext cx="708" cy="572"/>
            </a:xfrm>
            <a:custGeom>
              <a:avLst/>
              <a:gdLst>
                <a:gd name="T0" fmla="*/ 248 w 1417"/>
                <a:gd name="T1" fmla="*/ 189 h 1145"/>
                <a:gd name="T2" fmla="*/ 320 w 1417"/>
                <a:gd name="T3" fmla="*/ 368 h 1145"/>
                <a:gd name="T4" fmla="*/ 409 w 1417"/>
                <a:gd name="T5" fmla="*/ 578 h 1145"/>
                <a:gd name="T6" fmla="*/ 501 w 1417"/>
                <a:gd name="T7" fmla="*/ 572 h 1145"/>
                <a:gd name="T8" fmla="*/ 575 w 1417"/>
                <a:gd name="T9" fmla="*/ 458 h 1145"/>
                <a:gd name="T10" fmla="*/ 752 w 1417"/>
                <a:gd name="T11" fmla="*/ 351 h 1145"/>
                <a:gd name="T12" fmla="*/ 762 w 1417"/>
                <a:gd name="T13" fmla="*/ 523 h 1145"/>
                <a:gd name="T14" fmla="*/ 789 w 1417"/>
                <a:gd name="T15" fmla="*/ 663 h 1145"/>
                <a:gd name="T16" fmla="*/ 824 w 1417"/>
                <a:gd name="T17" fmla="*/ 783 h 1145"/>
                <a:gd name="T18" fmla="*/ 995 w 1417"/>
                <a:gd name="T19" fmla="*/ 686 h 1145"/>
                <a:gd name="T20" fmla="*/ 1119 w 1417"/>
                <a:gd name="T21" fmla="*/ 593 h 1145"/>
                <a:gd name="T22" fmla="*/ 1213 w 1417"/>
                <a:gd name="T23" fmla="*/ 502 h 1145"/>
                <a:gd name="T24" fmla="*/ 1294 w 1417"/>
                <a:gd name="T25" fmla="*/ 410 h 1145"/>
                <a:gd name="T26" fmla="*/ 1408 w 1417"/>
                <a:gd name="T27" fmla="*/ 487 h 1145"/>
                <a:gd name="T28" fmla="*/ 1417 w 1417"/>
                <a:gd name="T29" fmla="*/ 705 h 1145"/>
                <a:gd name="T30" fmla="*/ 1393 w 1417"/>
                <a:gd name="T31" fmla="*/ 921 h 1145"/>
                <a:gd name="T32" fmla="*/ 1339 w 1417"/>
                <a:gd name="T33" fmla="*/ 1113 h 1145"/>
                <a:gd name="T34" fmla="*/ 1307 w 1417"/>
                <a:gd name="T35" fmla="*/ 1143 h 1145"/>
                <a:gd name="T36" fmla="*/ 1273 w 1417"/>
                <a:gd name="T37" fmla="*/ 1141 h 1145"/>
                <a:gd name="T38" fmla="*/ 1244 w 1417"/>
                <a:gd name="T39" fmla="*/ 1107 h 1145"/>
                <a:gd name="T40" fmla="*/ 1264 w 1417"/>
                <a:gd name="T41" fmla="*/ 1025 h 1145"/>
                <a:gd name="T42" fmla="*/ 1303 w 1417"/>
                <a:gd name="T43" fmla="*/ 854 h 1145"/>
                <a:gd name="T44" fmla="*/ 1317 w 1417"/>
                <a:gd name="T45" fmla="*/ 666 h 1145"/>
                <a:gd name="T46" fmla="*/ 1285 w 1417"/>
                <a:gd name="T47" fmla="*/ 571 h 1145"/>
                <a:gd name="T48" fmla="*/ 1188 w 1417"/>
                <a:gd name="T49" fmla="*/ 665 h 1145"/>
                <a:gd name="T50" fmla="*/ 1060 w 1417"/>
                <a:gd name="T51" fmla="*/ 763 h 1145"/>
                <a:gd name="T52" fmla="*/ 888 w 1417"/>
                <a:gd name="T53" fmla="*/ 864 h 1145"/>
                <a:gd name="T54" fmla="*/ 749 w 1417"/>
                <a:gd name="T55" fmla="*/ 869 h 1145"/>
                <a:gd name="T56" fmla="*/ 704 w 1417"/>
                <a:gd name="T57" fmla="*/ 731 h 1145"/>
                <a:gd name="T58" fmla="*/ 668 w 1417"/>
                <a:gd name="T59" fmla="*/ 571 h 1145"/>
                <a:gd name="T60" fmla="*/ 620 w 1417"/>
                <a:gd name="T61" fmla="*/ 573 h 1145"/>
                <a:gd name="T62" fmla="*/ 555 w 1417"/>
                <a:gd name="T63" fmla="*/ 671 h 1145"/>
                <a:gd name="T64" fmla="*/ 474 w 1417"/>
                <a:gd name="T65" fmla="*/ 784 h 1145"/>
                <a:gd name="T66" fmla="*/ 353 w 1417"/>
                <a:gd name="T67" fmla="*/ 695 h 1145"/>
                <a:gd name="T68" fmla="*/ 260 w 1417"/>
                <a:gd name="T69" fmla="*/ 483 h 1145"/>
                <a:gd name="T70" fmla="*/ 184 w 1417"/>
                <a:gd name="T71" fmla="*/ 301 h 1145"/>
                <a:gd name="T72" fmla="*/ 154 w 1417"/>
                <a:gd name="T73" fmla="*/ 413 h 1145"/>
                <a:gd name="T74" fmla="*/ 128 w 1417"/>
                <a:gd name="T75" fmla="*/ 546 h 1145"/>
                <a:gd name="T76" fmla="*/ 110 w 1417"/>
                <a:gd name="T77" fmla="*/ 708 h 1145"/>
                <a:gd name="T78" fmla="*/ 101 w 1417"/>
                <a:gd name="T79" fmla="*/ 914 h 1145"/>
                <a:gd name="T80" fmla="*/ 91 w 1417"/>
                <a:gd name="T81" fmla="*/ 1024 h 1145"/>
                <a:gd name="T82" fmla="*/ 50 w 1417"/>
                <a:gd name="T83" fmla="*/ 1045 h 1145"/>
                <a:gd name="T84" fmla="*/ 11 w 1417"/>
                <a:gd name="T85" fmla="*/ 1024 h 1145"/>
                <a:gd name="T86" fmla="*/ 1 w 1417"/>
                <a:gd name="T87" fmla="*/ 914 h 1145"/>
                <a:gd name="T88" fmla="*/ 11 w 1417"/>
                <a:gd name="T89" fmla="*/ 706 h 1145"/>
                <a:gd name="T90" fmla="*/ 28 w 1417"/>
                <a:gd name="T91" fmla="*/ 540 h 1145"/>
                <a:gd name="T92" fmla="*/ 53 w 1417"/>
                <a:gd name="T93" fmla="*/ 403 h 1145"/>
                <a:gd name="T94" fmla="*/ 84 w 1417"/>
                <a:gd name="T95" fmla="*/ 288 h 1145"/>
                <a:gd name="T96" fmla="*/ 118 w 1417"/>
                <a:gd name="T97" fmla="*/ 184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17" h="1145">
                  <a:moveTo>
                    <a:pt x="181" y="0"/>
                  </a:moveTo>
                  <a:lnTo>
                    <a:pt x="229" y="135"/>
                  </a:lnTo>
                  <a:lnTo>
                    <a:pt x="248" y="189"/>
                  </a:lnTo>
                  <a:lnTo>
                    <a:pt x="271" y="246"/>
                  </a:lnTo>
                  <a:lnTo>
                    <a:pt x="294" y="306"/>
                  </a:lnTo>
                  <a:lnTo>
                    <a:pt x="320" y="368"/>
                  </a:lnTo>
                  <a:lnTo>
                    <a:pt x="348" y="433"/>
                  </a:lnTo>
                  <a:lnTo>
                    <a:pt x="377" y="503"/>
                  </a:lnTo>
                  <a:lnTo>
                    <a:pt x="409" y="578"/>
                  </a:lnTo>
                  <a:lnTo>
                    <a:pt x="443" y="655"/>
                  </a:lnTo>
                  <a:lnTo>
                    <a:pt x="473" y="612"/>
                  </a:lnTo>
                  <a:lnTo>
                    <a:pt x="501" y="572"/>
                  </a:lnTo>
                  <a:lnTo>
                    <a:pt x="526" y="534"/>
                  </a:lnTo>
                  <a:lnTo>
                    <a:pt x="551" y="496"/>
                  </a:lnTo>
                  <a:lnTo>
                    <a:pt x="575" y="458"/>
                  </a:lnTo>
                  <a:lnTo>
                    <a:pt x="600" y="418"/>
                  </a:lnTo>
                  <a:lnTo>
                    <a:pt x="752" y="180"/>
                  </a:lnTo>
                  <a:lnTo>
                    <a:pt x="752" y="351"/>
                  </a:lnTo>
                  <a:lnTo>
                    <a:pt x="753" y="413"/>
                  </a:lnTo>
                  <a:lnTo>
                    <a:pt x="757" y="470"/>
                  </a:lnTo>
                  <a:lnTo>
                    <a:pt x="762" y="523"/>
                  </a:lnTo>
                  <a:lnTo>
                    <a:pt x="769" y="572"/>
                  </a:lnTo>
                  <a:lnTo>
                    <a:pt x="778" y="619"/>
                  </a:lnTo>
                  <a:lnTo>
                    <a:pt x="789" y="663"/>
                  </a:lnTo>
                  <a:lnTo>
                    <a:pt x="800" y="704"/>
                  </a:lnTo>
                  <a:lnTo>
                    <a:pt x="812" y="744"/>
                  </a:lnTo>
                  <a:lnTo>
                    <a:pt x="824" y="783"/>
                  </a:lnTo>
                  <a:lnTo>
                    <a:pt x="888" y="750"/>
                  </a:lnTo>
                  <a:lnTo>
                    <a:pt x="944" y="718"/>
                  </a:lnTo>
                  <a:lnTo>
                    <a:pt x="995" y="686"/>
                  </a:lnTo>
                  <a:lnTo>
                    <a:pt x="1041" y="654"/>
                  </a:lnTo>
                  <a:lnTo>
                    <a:pt x="1082" y="624"/>
                  </a:lnTo>
                  <a:lnTo>
                    <a:pt x="1119" y="593"/>
                  </a:lnTo>
                  <a:lnTo>
                    <a:pt x="1153" y="562"/>
                  </a:lnTo>
                  <a:lnTo>
                    <a:pt x="1185" y="532"/>
                  </a:lnTo>
                  <a:lnTo>
                    <a:pt x="1213" y="502"/>
                  </a:lnTo>
                  <a:lnTo>
                    <a:pt x="1242" y="471"/>
                  </a:lnTo>
                  <a:lnTo>
                    <a:pt x="1268" y="441"/>
                  </a:lnTo>
                  <a:lnTo>
                    <a:pt x="1294" y="410"/>
                  </a:lnTo>
                  <a:lnTo>
                    <a:pt x="1379" y="312"/>
                  </a:lnTo>
                  <a:lnTo>
                    <a:pt x="1398" y="416"/>
                  </a:lnTo>
                  <a:lnTo>
                    <a:pt x="1408" y="487"/>
                  </a:lnTo>
                  <a:lnTo>
                    <a:pt x="1414" y="558"/>
                  </a:lnTo>
                  <a:lnTo>
                    <a:pt x="1417" y="632"/>
                  </a:lnTo>
                  <a:lnTo>
                    <a:pt x="1417" y="705"/>
                  </a:lnTo>
                  <a:lnTo>
                    <a:pt x="1412" y="779"/>
                  </a:lnTo>
                  <a:lnTo>
                    <a:pt x="1405" y="851"/>
                  </a:lnTo>
                  <a:lnTo>
                    <a:pt x="1393" y="921"/>
                  </a:lnTo>
                  <a:lnTo>
                    <a:pt x="1379" y="988"/>
                  </a:lnTo>
                  <a:lnTo>
                    <a:pt x="1360" y="1053"/>
                  </a:lnTo>
                  <a:lnTo>
                    <a:pt x="1339" y="1113"/>
                  </a:lnTo>
                  <a:lnTo>
                    <a:pt x="1331" y="1126"/>
                  </a:lnTo>
                  <a:lnTo>
                    <a:pt x="1319" y="1135"/>
                  </a:lnTo>
                  <a:lnTo>
                    <a:pt x="1307" y="1143"/>
                  </a:lnTo>
                  <a:lnTo>
                    <a:pt x="1292" y="1145"/>
                  </a:lnTo>
                  <a:lnTo>
                    <a:pt x="1283" y="1144"/>
                  </a:lnTo>
                  <a:lnTo>
                    <a:pt x="1273" y="1141"/>
                  </a:lnTo>
                  <a:lnTo>
                    <a:pt x="1260" y="1132"/>
                  </a:lnTo>
                  <a:lnTo>
                    <a:pt x="1250" y="1121"/>
                  </a:lnTo>
                  <a:lnTo>
                    <a:pt x="1244" y="1107"/>
                  </a:lnTo>
                  <a:lnTo>
                    <a:pt x="1243" y="1092"/>
                  </a:lnTo>
                  <a:lnTo>
                    <a:pt x="1246" y="1075"/>
                  </a:lnTo>
                  <a:lnTo>
                    <a:pt x="1264" y="1025"/>
                  </a:lnTo>
                  <a:lnTo>
                    <a:pt x="1280" y="971"/>
                  </a:lnTo>
                  <a:lnTo>
                    <a:pt x="1293" y="914"/>
                  </a:lnTo>
                  <a:lnTo>
                    <a:pt x="1303" y="854"/>
                  </a:lnTo>
                  <a:lnTo>
                    <a:pt x="1311" y="793"/>
                  </a:lnTo>
                  <a:lnTo>
                    <a:pt x="1315" y="730"/>
                  </a:lnTo>
                  <a:lnTo>
                    <a:pt x="1317" y="666"/>
                  </a:lnTo>
                  <a:lnTo>
                    <a:pt x="1317" y="604"/>
                  </a:lnTo>
                  <a:lnTo>
                    <a:pt x="1313" y="541"/>
                  </a:lnTo>
                  <a:lnTo>
                    <a:pt x="1285" y="571"/>
                  </a:lnTo>
                  <a:lnTo>
                    <a:pt x="1255" y="603"/>
                  </a:lnTo>
                  <a:lnTo>
                    <a:pt x="1223" y="634"/>
                  </a:lnTo>
                  <a:lnTo>
                    <a:pt x="1188" y="665"/>
                  </a:lnTo>
                  <a:lnTo>
                    <a:pt x="1149" y="697"/>
                  </a:lnTo>
                  <a:lnTo>
                    <a:pt x="1107" y="730"/>
                  </a:lnTo>
                  <a:lnTo>
                    <a:pt x="1060" y="763"/>
                  </a:lnTo>
                  <a:lnTo>
                    <a:pt x="1008" y="795"/>
                  </a:lnTo>
                  <a:lnTo>
                    <a:pt x="951" y="829"/>
                  </a:lnTo>
                  <a:lnTo>
                    <a:pt x="888" y="864"/>
                  </a:lnTo>
                  <a:lnTo>
                    <a:pt x="817" y="898"/>
                  </a:lnTo>
                  <a:lnTo>
                    <a:pt x="766" y="922"/>
                  </a:lnTo>
                  <a:lnTo>
                    <a:pt x="749" y="869"/>
                  </a:lnTo>
                  <a:lnTo>
                    <a:pt x="733" y="824"/>
                  </a:lnTo>
                  <a:lnTo>
                    <a:pt x="718" y="778"/>
                  </a:lnTo>
                  <a:lnTo>
                    <a:pt x="704" y="731"/>
                  </a:lnTo>
                  <a:lnTo>
                    <a:pt x="690" y="681"/>
                  </a:lnTo>
                  <a:lnTo>
                    <a:pt x="678" y="628"/>
                  </a:lnTo>
                  <a:lnTo>
                    <a:pt x="668" y="571"/>
                  </a:lnTo>
                  <a:lnTo>
                    <a:pt x="660" y="511"/>
                  </a:lnTo>
                  <a:lnTo>
                    <a:pt x="639" y="542"/>
                  </a:lnTo>
                  <a:lnTo>
                    <a:pt x="620" y="573"/>
                  </a:lnTo>
                  <a:lnTo>
                    <a:pt x="599" y="605"/>
                  </a:lnTo>
                  <a:lnTo>
                    <a:pt x="578" y="637"/>
                  </a:lnTo>
                  <a:lnTo>
                    <a:pt x="555" y="671"/>
                  </a:lnTo>
                  <a:lnTo>
                    <a:pt x="530" y="706"/>
                  </a:lnTo>
                  <a:lnTo>
                    <a:pt x="504" y="744"/>
                  </a:lnTo>
                  <a:lnTo>
                    <a:pt x="474" y="784"/>
                  </a:lnTo>
                  <a:lnTo>
                    <a:pt x="423" y="853"/>
                  </a:lnTo>
                  <a:lnTo>
                    <a:pt x="387" y="775"/>
                  </a:lnTo>
                  <a:lnTo>
                    <a:pt x="353" y="695"/>
                  </a:lnTo>
                  <a:lnTo>
                    <a:pt x="319" y="620"/>
                  </a:lnTo>
                  <a:lnTo>
                    <a:pt x="288" y="549"/>
                  </a:lnTo>
                  <a:lnTo>
                    <a:pt x="260" y="483"/>
                  </a:lnTo>
                  <a:lnTo>
                    <a:pt x="232" y="419"/>
                  </a:lnTo>
                  <a:lnTo>
                    <a:pt x="208" y="359"/>
                  </a:lnTo>
                  <a:lnTo>
                    <a:pt x="184" y="301"/>
                  </a:lnTo>
                  <a:lnTo>
                    <a:pt x="174" y="337"/>
                  </a:lnTo>
                  <a:lnTo>
                    <a:pt x="164" y="374"/>
                  </a:lnTo>
                  <a:lnTo>
                    <a:pt x="154" y="413"/>
                  </a:lnTo>
                  <a:lnTo>
                    <a:pt x="144" y="455"/>
                  </a:lnTo>
                  <a:lnTo>
                    <a:pt x="136" y="499"/>
                  </a:lnTo>
                  <a:lnTo>
                    <a:pt x="128" y="546"/>
                  </a:lnTo>
                  <a:lnTo>
                    <a:pt x="121" y="596"/>
                  </a:lnTo>
                  <a:lnTo>
                    <a:pt x="115" y="650"/>
                  </a:lnTo>
                  <a:lnTo>
                    <a:pt x="110" y="708"/>
                  </a:lnTo>
                  <a:lnTo>
                    <a:pt x="106" y="772"/>
                  </a:lnTo>
                  <a:lnTo>
                    <a:pt x="104" y="840"/>
                  </a:lnTo>
                  <a:lnTo>
                    <a:pt x="101" y="914"/>
                  </a:lnTo>
                  <a:lnTo>
                    <a:pt x="100" y="994"/>
                  </a:lnTo>
                  <a:lnTo>
                    <a:pt x="98" y="1010"/>
                  </a:lnTo>
                  <a:lnTo>
                    <a:pt x="91" y="1024"/>
                  </a:lnTo>
                  <a:lnTo>
                    <a:pt x="80" y="1034"/>
                  </a:lnTo>
                  <a:lnTo>
                    <a:pt x="67" y="1041"/>
                  </a:lnTo>
                  <a:lnTo>
                    <a:pt x="50" y="1045"/>
                  </a:lnTo>
                  <a:lnTo>
                    <a:pt x="35" y="1041"/>
                  </a:lnTo>
                  <a:lnTo>
                    <a:pt x="21" y="1034"/>
                  </a:lnTo>
                  <a:lnTo>
                    <a:pt x="11" y="1024"/>
                  </a:lnTo>
                  <a:lnTo>
                    <a:pt x="3" y="1010"/>
                  </a:lnTo>
                  <a:lnTo>
                    <a:pt x="0" y="994"/>
                  </a:lnTo>
                  <a:lnTo>
                    <a:pt x="1" y="914"/>
                  </a:lnTo>
                  <a:lnTo>
                    <a:pt x="3" y="839"/>
                  </a:lnTo>
                  <a:lnTo>
                    <a:pt x="7" y="771"/>
                  </a:lnTo>
                  <a:lnTo>
                    <a:pt x="11" y="706"/>
                  </a:lnTo>
                  <a:lnTo>
                    <a:pt x="16" y="647"/>
                  </a:lnTo>
                  <a:lnTo>
                    <a:pt x="22" y="591"/>
                  </a:lnTo>
                  <a:lnTo>
                    <a:pt x="28" y="540"/>
                  </a:lnTo>
                  <a:lnTo>
                    <a:pt x="36" y="491"/>
                  </a:lnTo>
                  <a:lnTo>
                    <a:pt x="44" y="446"/>
                  </a:lnTo>
                  <a:lnTo>
                    <a:pt x="53" y="403"/>
                  </a:lnTo>
                  <a:lnTo>
                    <a:pt x="63" y="363"/>
                  </a:lnTo>
                  <a:lnTo>
                    <a:pt x="73" y="325"/>
                  </a:lnTo>
                  <a:lnTo>
                    <a:pt x="84" y="288"/>
                  </a:lnTo>
                  <a:lnTo>
                    <a:pt x="95" y="253"/>
                  </a:lnTo>
                  <a:lnTo>
                    <a:pt x="107" y="219"/>
                  </a:lnTo>
                  <a:lnTo>
                    <a:pt x="118" y="184"/>
                  </a:lnTo>
                  <a:lnTo>
                    <a:pt x="129" y="150"/>
                  </a:lnTo>
                  <a:lnTo>
                    <a:pt x="1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</p:grpSp>
      <p:sp>
        <p:nvSpPr>
          <p:cNvPr id="47" name="Freeform 45"/>
          <p:cNvSpPr>
            <a:spLocks noChangeAspect="1" noEditPoints="1"/>
          </p:cNvSpPr>
          <p:nvPr/>
        </p:nvSpPr>
        <p:spPr bwMode="auto">
          <a:xfrm>
            <a:off x="3750144" y="4349505"/>
            <a:ext cx="262079" cy="227169"/>
          </a:xfrm>
          <a:custGeom>
            <a:avLst/>
            <a:gdLst>
              <a:gd name="T0" fmla="*/ 1919 w 4841"/>
              <a:gd name="T1" fmla="*/ 398 h 4195"/>
              <a:gd name="T2" fmla="*/ 2070 w 4841"/>
              <a:gd name="T3" fmla="*/ 515 h 4195"/>
              <a:gd name="T4" fmla="*/ 2269 w 4841"/>
              <a:gd name="T5" fmla="*/ 584 h 4195"/>
              <a:gd name="T6" fmla="*/ 2499 w 4841"/>
              <a:gd name="T7" fmla="*/ 596 h 4195"/>
              <a:gd name="T8" fmla="*/ 2710 w 4841"/>
              <a:gd name="T9" fmla="*/ 545 h 4195"/>
              <a:gd name="T10" fmla="*/ 2879 w 4841"/>
              <a:gd name="T11" fmla="*/ 441 h 4195"/>
              <a:gd name="T12" fmla="*/ 2989 w 4841"/>
              <a:gd name="T13" fmla="*/ 300 h 4195"/>
              <a:gd name="T14" fmla="*/ 302 w 4841"/>
              <a:gd name="T15" fmla="*/ 899 h 4195"/>
              <a:gd name="T16" fmla="*/ 1059 w 4841"/>
              <a:gd name="T17" fmla="*/ 3895 h 4195"/>
              <a:gd name="T18" fmla="*/ 4236 w 4841"/>
              <a:gd name="T19" fmla="*/ 1799 h 4195"/>
              <a:gd name="T20" fmla="*/ 3150 w 4841"/>
              <a:gd name="T21" fmla="*/ 300 h 4195"/>
              <a:gd name="T22" fmla="*/ 3050 w 4841"/>
              <a:gd name="T23" fmla="*/ 480 h 4195"/>
              <a:gd name="T24" fmla="*/ 2886 w 4841"/>
              <a:gd name="T25" fmla="*/ 621 h 4195"/>
              <a:gd name="T26" fmla="*/ 2672 w 4841"/>
              <a:gd name="T27" fmla="*/ 716 h 4195"/>
              <a:gd name="T28" fmla="*/ 2421 w 4841"/>
              <a:gd name="T29" fmla="*/ 750 h 4195"/>
              <a:gd name="T30" fmla="*/ 2169 w 4841"/>
              <a:gd name="T31" fmla="*/ 716 h 4195"/>
              <a:gd name="T32" fmla="*/ 1955 w 4841"/>
              <a:gd name="T33" fmla="*/ 621 h 4195"/>
              <a:gd name="T34" fmla="*/ 1791 w 4841"/>
              <a:gd name="T35" fmla="*/ 480 h 4195"/>
              <a:gd name="T36" fmla="*/ 1691 w 4841"/>
              <a:gd name="T37" fmla="*/ 300 h 4195"/>
              <a:gd name="T38" fmla="*/ 3782 w 4841"/>
              <a:gd name="T39" fmla="*/ 0 h 4195"/>
              <a:gd name="T40" fmla="*/ 3901 w 4841"/>
              <a:gd name="T41" fmla="*/ 25 h 4195"/>
              <a:gd name="T42" fmla="*/ 4728 w 4841"/>
              <a:gd name="T43" fmla="*/ 666 h 4195"/>
              <a:gd name="T44" fmla="*/ 4813 w 4841"/>
              <a:gd name="T45" fmla="*/ 772 h 4195"/>
              <a:gd name="T46" fmla="*/ 4841 w 4841"/>
              <a:gd name="T47" fmla="*/ 903 h 4195"/>
              <a:gd name="T48" fmla="*/ 4524 w 4841"/>
              <a:gd name="T49" fmla="*/ 1893 h 4195"/>
              <a:gd name="T50" fmla="*/ 4451 w 4841"/>
              <a:gd name="T51" fmla="*/ 2010 h 4195"/>
              <a:gd name="T52" fmla="*/ 4334 w 4841"/>
              <a:gd name="T53" fmla="*/ 2082 h 4195"/>
              <a:gd name="T54" fmla="*/ 4197 w 4841"/>
              <a:gd name="T55" fmla="*/ 2095 h 4195"/>
              <a:gd name="T56" fmla="*/ 4086 w 4841"/>
              <a:gd name="T57" fmla="*/ 2057 h 4195"/>
              <a:gd name="T58" fmla="*/ 4069 w 4841"/>
              <a:gd name="T59" fmla="*/ 3990 h 4195"/>
              <a:gd name="T60" fmla="*/ 3996 w 4841"/>
              <a:gd name="T61" fmla="*/ 4108 h 4195"/>
              <a:gd name="T62" fmla="*/ 3878 w 4841"/>
              <a:gd name="T63" fmla="*/ 4180 h 4195"/>
              <a:gd name="T64" fmla="*/ 1059 w 4841"/>
              <a:gd name="T65" fmla="*/ 4195 h 4195"/>
              <a:gd name="T66" fmla="*/ 919 w 4841"/>
              <a:gd name="T67" fmla="*/ 4161 h 4195"/>
              <a:gd name="T68" fmla="*/ 815 w 4841"/>
              <a:gd name="T69" fmla="*/ 4072 h 4195"/>
              <a:gd name="T70" fmla="*/ 760 w 4841"/>
              <a:gd name="T71" fmla="*/ 3944 h 4195"/>
              <a:gd name="T72" fmla="*/ 721 w 4841"/>
              <a:gd name="T73" fmla="*/ 2075 h 4195"/>
              <a:gd name="T74" fmla="*/ 605 w 4841"/>
              <a:gd name="T75" fmla="*/ 2097 h 4195"/>
              <a:gd name="T76" fmla="*/ 507 w 4841"/>
              <a:gd name="T77" fmla="*/ 2082 h 4195"/>
              <a:gd name="T78" fmla="*/ 390 w 4841"/>
              <a:gd name="T79" fmla="*/ 2010 h 4195"/>
              <a:gd name="T80" fmla="*/ 319 w 4841"/>
              <a:gd name="T81" fmla="*/ 1893 h 4195"/>
              <a:gd name="T82" fmla="*/ 0 w 4841"/>
              <a:gd name="T83" fmla="*/ 903 h 4195"/>
              <a:gd name="T84" fmla="*/ 28 w 4841"/>
              <a:gd name="T85" fmla="*/ 772 h 4195"/>
              <a:gd name="T86" fmla="*/ 113 w 4841"/>
              <a:gd name="T87" fmla="*/ 666 h 4195"/>
              <a:gd name="T88" fmla="*/ 940 w 4841"/>
              <a:gd name="T89" fmla="*/ 25 h 4195"/>
              <a:gd name="T90" fmla="*/ 1059 w 4841"/>
              <a:gd name="T91" fmla="*/ 0 h 4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41" h="4195">
                <a:moveTo>
                  <a:pt x="1852" y="300"/>
                </a:moveTo>
                <a:lnTo>
                  <a:pt x="1882" y="351"/>
                </a:lnTo>
                <a:lnTo>
                  <a:pt x="1919" y="398"/>
                </a:lnTo>
                <a:lnTo>
                  <a:pt x="1962" y="441"/>
                </a:lnTo>
                <a:lnTo>
                  <a:pt x="2013" y="480"/>
                </a:lnTo>
                <a:lnTo>
                  <a:pt x="2070" y="515"/>
                </a:lnTo>
                <a:lnTo>
                  <a:pt x="2131" y="545"/>
                </a:lnTo>
                <a:lnTo>
                  <a:pt x="2198" y="568"/>
                </a:lnTo>
                <a:lnTo>
                  <a:pt x="2269" y="584"/>
                </a:lnTo>
                <a:lnTo>
                  <a:pt x="2344" y="596"/>
                </a:lnTo>
                <a:lnTo>
                  <a:pt x="2421" y="599"/>
                </a:lnTo>
                <a:lnTo>
                  <a:pt x="2499" y="596"/>
                </a:lnTo>
                <a:lnTo>
                  <a:pt x="2573" y="584"/>
                </a:lnTo>
                <a:lnTo>
                  <a:pt x="2643" y="568"/>
                </a:lnTo>
                <a:lnTo>
                  <a:pt x="2710" y="545"/>
                </a:lnTo>
                <a:lnTo>
                  <a:pt x="2771" y="515"/>
                </a:lnTo>
                <a:lnTo>
                  <a:pt x="2828" y="480"/>
                </a:lnTo>
                <a:lnTo>
                  <a:pt x="2879" y="441"/>
                </a:lnTo>
                <a:lnTo>
                  <a:pt x="2923" y="398"/>
                </a:lnTo>
                <a:lnTo>
                  <a:pt x="2959" y="351"/>
                </a:lnTo>
                <a:lnTo>
                  <a:pt x="2989" y="300"/>
                </a:lnTo>
                <a:lnTo>
                  <a:pt x="1852" y="300"/>
                </a:lnTo>
                <a:close/>
                <a:moveTo>
                  <a:pt x="1059" y="300"/>
                </a:moveTo>
                <a:lnTo>
                  <a:pt x="302" y="899"/>
                </a:lnTo>
                <a:lnTo>
                  <a:pt x="605" y="1799"/>
                </a:lnTo>
                <a:lnTo>
                  <a:pt x="1059" y="1498"/>
                </a:lnTo>
                <a:lnTo>
                  <a:pt x="1059" y="3895"/>
                </a:lnTo>
                <a:lnTo>
                  <a:pt x="3782" y="3895"/>
                </a:lnTo>
                <a:lnTo>
                  <a:pt x="3782" y="1498"/>
                </a:lnTo>
                <a:lnTo>
                  <a:pt x="4236" y="1799"/>
                </a:lnTo>
                <a:lnTo>
                  <a:pt x="4539" y="899"/>
                </a:lnTo>
                <a:lnTo>
                  <a:pt x="3782" y="300"/>
                </a:lnTo>
                <a:lnTo>
                  <a:pt x="3150" y="300"/>
                </a:lnTo>
                <a:lnTo>
                  <a:pt x="3125" y="363"/>
                </a:lnTo>
                <a:lnTo>
                  <a:pt x="3092" y="424"/>
                </a:lnTo>
                <a:lnTo>
                  <a:pt x="3050" y="480"/>
                </a:lnTo>
                <a:lnTo>
                  <a:pt x="3002" y="531"/>
                </a:lnTo>
                <a:lnTo>
                  <a:pt x="2947" y="578"/>
                </a:lnTo>
                <a:lnTo>
                  <a:pt x="2886" y="621"/>
                </a:lnTo>
                <a:lnTo>
                  <a:pt x="2819" y="658"/>
                </a:lnTo>
                <a:lnTo>
                  <a:pt x="2748" y="691"/>
                </a:lnTo>
                <a:lnTo>
                  <a:pt x="2672" y="716"/>
                </a:lnTo>
                <a:lnTo>
                  <a:pt x="2591" y="733"/>
                </a:lnTo>
                <a:lnTo>
                  <a:pt x="2508" y="745"/>
                </a:lnTo>
                <a:lnTo>
                  <a:pt x="2421" y="750"/>
                </a:lnTo>
                <a:lnTo>
                  <a:pt x="2335" y="745"/>
                </a:lnTo>
                <a:lnTo>
                  <a:pt x="2250" y="733"/>
                </a:lnTo>
                <a:lnTo>
                  <a:pt x="2169" y="716"/>
                </a:lnTo>
                <a:lnTo>
                  <a:pt x="2093" y="691"/>
                </a:lnTo>
                <a:lnTo>
                  <a:pt x="2022" y="658"/>
                </a:lnTo>
                <a:lnTo>
                  <a:pt x="1955" y="621"/>
                </a:lnTo>
                <a:lnTo>
                  <a:pt x="1894" y="578"/>
                </a:lnTo>
                <a:lnTo>
                  <a:pt x="1839" y="531"/>
                </a:lnTo>
                <a:lnTo>
                  <a:pt x="1791" y="480"/>
                </a:lnTo>
                <a:lnTo>
                  <a:pt x="1749" y="424"/>
                </a:lnTo>
                <a:lnTo>
                  <a:pt x="1716" y="363"/>
                </a:lnTo>
                <a:lnTo>
                  <a:pt x="1691" y="300"/>
                </a:lnTo>
                <a:lnTo>
                  <a:pt x="1059" y="300"/>
                </a:lnTo>
                <a:close/>
                <a:moveTo>
                  <a:pt x="1059" y="0"/>
                </a:moveTo>
                <a:lnTo>
                  <a:pt x="3782" y="0"/>
                </a:lnTo>
                <a:lnTo>
                  <a:pt x="3823" y="3"/>
                </a:lnTo>
                <a:lnTo>
                  <a:pt x="3864" y="12"/>
                </a:lnTo>
                <a:lnTo>
                  <a:pt x="3901" y="25"/>
                </a:lnTo>
                <a:lnTo>
                  <a:pt x="3938" y="43"/>
                </a:lnTo>
                <a:lnTo>
                  <a:pt x="3971" y="67"/>
                </a:lnTo>
                <a:lnTo>
                  <a:pt x="4728" y="666"/>
                </a:lnTo>
                <a:lnTo>
                  <a:pt x="4762" y="697"/>
                </a:lnTo>
                <a:lnTo>
                  <a:pt x="4790" y="733"/>
                </a:lnTo>
                <a:lnTo>
                  <a:pt x="4813" y="772"/>
                </a:lnTo>
                <a:lnTo>
                  <a:pt x="4829" y="815"/>
                </a:lnTo>
                <a:lnTo>
                  <a:pt x="4838" y="859"/>
                </a:lnTo>
                <a:lnTo>
                  <a:pt x="4841" y="903"/>
                </a:lnTo>
                <a:lnTo>
                  <a:pt x="4837" y="949"/>
                </a:lnTo>
                <a:lnTo>
                  <a:pt x="4826" y="993"/>
                </a:lnTo>
                <a:lnTo>
                  <a:pt x="4524" y="1893"/>
                </a:lnTo>
                <a:lnTo>
                  <a:pt x="4504" y="1936"/>
                </a:lnTo>
                <a:lnTo>
                  <a:pt x="4480" y="1974"/>
                </a:lnTo>
                <a:lnTo>
                  <a:pt x="4451" y="2010"/>
                </a:lnTo>
                <a:lnTo>
                  <a:pt x="4416" y="2039"/>
                </a:lnTo>
                <a:lnTo>
                  <a:pt x="4378" y="2063"/>
                </a:lnTo>
                <a:lnTo>
                  <a:pt x="4334" y="2082"/>
                </a:lnTo>
                <a:lnTo>
                  <a:pt x="4285" y="2094"/>
                </a:lnTo>
                <a:lnTo>
                  <a:pt x="4236" y="2097"/>
                </a:lnTo>
                <a:lnTo>
                  <a:pt x="4197" y="2095"/>
                </a:lnTo>
                <a:lnTo>
                  <a:pt x="4159" y="2088"/>
                </a:lnTo>
                <a:lnTo>
                  <a:pt x="4121" y="2075"/>
                </a:lnTo>
                <a:lnTo>
                  <a:pt x="4086" y="2057"/>
                </a:lnTo>
                <a:lnTo>
                  <a:pt x="4086" y="3895"/>
                </a:lnTo>
                <a:lnTo>
                  <a:pt x="4081" y="3944"/>
                </a:lnTo>
                <a:lnTo>
                  <a:pt x="4069" y="3990"/>
                </a:lnTo>
                <a:lnTo>
                  <a:pt x="4051" y="4032"/>
                </a:lnTo>
                <a:lnTo>
                  <a:pt x="4026" y="4072"/>
                </a:lnTo>
                <a:lnTo>
                  <a:pt x="3996" y="4108"/>
                </a:lnTo>
                <a:lnTo>
                  <a:pt x="3960" y="4137"/>
                </a:lnTo>
                <a:lnTo>
                  <a:pt x="3922" y="4161"/>
                </a:lnTo>
                <a:lnTo>
                  <a:pt x="3878" y="4180"/>
                </a:lnTo>
                <a:lnTo>
                  <a:pt x="3831" y="4190"/>
                </a:lnTo>
                <a:lnTo>
                  <a:pt x="3782" y="4195"/>
                </a:lnTo>
                <a:lnTo>
                  <a:pt x="1059" y="4195"/>
                </a:lnTo>
                <a:lnTo>
                  <a:pt x="1010" y="4190"/>
                </a:lnTo>
                <a:lnTo>
                  <a:pt x="964" y="4180"/>
                </a:lnTo>
                <a:lnTo>
                  <a:pt x="919" y="4161"/>
                </a:lnTo>
                <a:lnTo>
                  <a:pt x="881" y="4137"/>
                </a:lnTo>
                <a:lnTo>
                  <a:pt x="845" y="4108"/>
                </a:lnTo>
                <a:lnTo>
                  <a:pt x="815" y="4072"/>
                </a:lnTo>
                <a:lnTo>
                  <a:pt x="790" y="4032"/>
                </a:lnTo>
                <a:lnTo>
                  <a:pt x="772" y="3990"/>
                </a:lnTo>
                <a:lnTo>
                  <a:pt x="760" y="3944"/>
                </a:lnTo>
                <a:lnTo>
                  <a:pt x="757" y="3895"/>
                </a:lnTo>
                <a:lnTo>
                  <a:pt x="757" y="2057"/>
                </a:lnTo>
                <a:lnTo>
                  <a:pt x="721" y="2075"/>
                </a:lnTo>
                <a:lnTo>
                  <a:pt x="682" y="2088"/>
                </a:lnTo>
                <a:lnTo>
                  <a:pt x="644" y="2095"/>
                </a:lnTo>
                <a:lnTo>
                  <a:pt x="605" y="2097"/>
                </a:lnTo>
                <a:lnTo>
                  <a:pt x="572" y="2095"/>
                </a:lnTo>
                <a:lnTo>
                  <a:pt x="539" y="2091"/>
                </a:lnTo>
                <a:lnTo>
                  <a:pt x="507" y="2082"/>
                </a:lnTo>
                <a:lnTo>
                  <a:pt x="463" y="2063"/>
                </a:lnTo>
                <a:lnTo>
                  <a:pt x="425" y="2039"/>
                </a:lnTo>
                <a:lnTo>
                  <a:pt x="390" y="2010"/>
                </a:lnTo>
                <a:lnTo>
                  <a:pt x="361" y="1974"/>
                </a:lnTo>
                <a:lnTo>
                  <a:pt x="337" y="1936"/>
                </a:lnTo>
                <a:lnTo>
                  <a:pt x="319" y="1893"/>
                </a:lnTo>
                <a:lnTo>
                  <a:pt x="15" y="993"/>
                </a:lnTo>
                <a:lnTo>
                  <a:pt x="4" y="949"/>
                </a:lnTo>
                <a:lnTo>
                  <a:pt x="0" y="903"/>
                </a:lnTo>
                <a:lnTo>
                  <a:pt x="3" y="859"/>
                </a:lnTo>
                <a:lnTo>
                  <a:pt x="12" y="815"/>
                </a:lnTo>
                <a:lnTo>
                  <a:pt x="28" y="772"/>
                </a:lnTo>
                <a:lnTo>
                  <a:pt x="51" y="733"/>
                </a:lnTo>
                <a:lnTo>
                  <a:pt x="79" y="697"/>
                </a:lnTo>
                <a:lnTo>
                  <a:pt x="113" y="666"/>
                </a:lnTo>
                <a:lnTo>
                  <a:pt x="870" y="67"/>
                </a:lnTo>
                <a:lnTo>
                  <a:pt x="904" y="43"/>
                </a:lnTo>
                <a:lnTo>
                  <a:pt x="940" y="25"/>
                </a:lnTo>
                <a:lnTo>
                  <a:pt x="979" y="12"/>
                </a:lnTo>
                <a:lnTo>
                  <a:pt x="1019" y="3"/>
                </a:lnTo>
                <a:lnTo>
                  <a:pt x="105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  <a:effectLst/>
        </p:spPr>
        <p:txBody>
          <a:bodyPr vert="horz" wrap="square" lIns="45715" tIns="22858" rIns="45715" bIns="22858" numCol="1" anchor="t" anchorCtr="0" compatLnSpc="1"/>
          <a:lstStyle/>
          <a:p>
            <a:endParaRPr lang="es-SV" sz="900"/>
          </a:p>
        </p:txBody>
      </p:sp>
      <p:grpSp>
        <p:nvGrpSpPr>
          <p:cNvPr id="48" name="Group 48"/>
          <p:cNvGrpSpPr>
            <a:grpSpLocks noChangeAspect="1"/>
          </p:cNvGrpSpPr>
          <p:nvPr/>
        </p:nvGrpSpPr>
        <p:grpSpPr bwMode="auto">
          <a:xfrm>
            <a:off x="3750224" y="2528269"/>
            <a:ext cx="261917" cy="259481"/>
            <a:chOff x="8588" y="6563"/>
            <a:chExt cx="1613" cy="1598"/>
          </a:xfrm>
          <a:solidFill>
            <a:schemeClr val="bg1"/>
          </a:solidFill>
          <a:effectLst/>
        </p:grpSpPr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8588" y="6713"/>
              <a:ext cx="1468" cy="1448"/>
            </a:xfrm>
            <a:custGeom>
              <a:avLst/>
              <a:gdLst>
                <a:gd name="T0" fmla="*/ 244 w 2937"/>
                <a:gd name="T1" fmla="*/ 1258 h 2896"/>
                <a:gd name="T2" fmla="*/ 208 w 2937"/>
                <a:gd name="T3" fmla="*/ 1302 h 2896"/>
                <a:gd name="T4" fmla="*/ 203 w 2937"/>
                <a:gd name="T5" fmla="*/ 1359 h 2896"/>
                <a:gd name="T6" fmla="*/ 231 w 2937"/>
                <a:gd name="T7" fmla="*/ 1411 h 2896"/>
                <a:gd name="T8" fmla="*/ 1546 w 2937"/>
                <a:gd name="T9" fmla="*/ 2689 h 2896"/>
                <a:gd name="T10" fmla="*/ 1594 w 2937"/>
                <a:gd name="T11" fmla="*/ 2696 h 2896"/>
                <a:gd name="T12" fmla="*/ 1642 w 2937"/>
                <a:gd name="T13" fmla="*/ 2679 h 2896"/>
                <a:gd name="T14" fmla="*/ 1679 w 2937"/>
                <a:gd name="T15" fmla="*/ 2633 h 2896"/>
                <a:gd name="T16" fmla="*/ 2034 w 2937"/>
                <a:gd name="T17" fmla="*/ 1339 h 2896"/>
                <a:gd name="T18" fmla="*/ 1854 w 2937"/>
                <a:gd name="T19" fmla="*/ 1220 h 2896"/>
                <a:gd name="T20" fmla="*/ 1673 w 2937"/>
                <a:gd name="T21" fmla="*/ 1146 h 2896"/>
                <a:gd name="T22" fmla="*/ 1492 w 2937"/>
                <a:gd name="T23" fmla="*/ 1105 h 2896"/>
                <a:gd name="T24" fmla="*/ 1311 w 2937"/>
                <a:gd name="T25" fmla="*/ 1080 h 2896"/>
                <a:gd name="T26" fmla="*/ 1129 w 2937"/>
                <a:gd name="T27" fmla="*/ 1055 h 2896"/>
                <a:gd name="T28" fmla="*/ 949 w 2937"/>
                <a:gd name="T29" fmla="*/ 1017 h 2896"/>
                <a:gd name="T30" fmla="*/ 1884 w 2937"/>
                <a:gd name="T31" fmla="*/ 206 h 2896"/>
                <a:gd name="T32" fmla="*/ 1718 w 2937"/>
                <a:gd name="T33" fmla="*/ 369 h 2896"/>
                <a:gd name="T34" fmla="*/ 1718 w 2937"/>
                <a:gd name="T35" fmla="*/ 414 h 2896"/>
                <a:gd name="T36" fmla="*/ 1045 w 2937"/>
                <a:gd name="T37" fmla="*/ 938 h 2896"/>
                <a:gd name="T38" fmla="*/ 1306 w 2937"/>
                <a:gd name="T39" fmla="*/ 978 h 2896"/>
                <a:gd name="T40" fmla="*/ 1477 w 2937"/>
                <a:gd name="T41" fmla="*/ 1001 h 2896"/>
                <a:gd name="T42" fmla="*/ 1652 w 2937"/>
                <a:gd name="T43" fmla="*/ 1037 h 2896"/>
                <a:gd name="T44" fmla="*/ 1831 w 2937"/>
                <a:gd name="T45" fmla="*/ 1099 h 2896"/>
                <a:gd name="T46" fmla="*/ 2014 w 2937"/>
                <a:gd name="T47" fmla="*/ 1199 h 2896"/>
                <a:gd name="T48" fmla="*/ 2196 w 2937"/>
                <a:gd name="T49" fmla="*/ 1349 h 2896"/>
                <a:gd name="T50" fmla="*/ 2520 w 2937"/>
                <a:gd name="T51" fmla="*/ 1207 h 2896"/>
                <a:gd name="T52" fmla="*/ 2564 w 2937"/>
                <a:gd name="T53" fmla="*/ 1207 h 2896"/>
                <a:gd name="T54" fmla="*/ 2731 w 2937"/>
                <a:gd name="T55" fmla="*/ 1044 h 2896"/>
                <a:gd name="T56" fmla="*/ 2731 w 2937"/>
                <a:gd name="T57" fmla="*/ 999 h 2896"/>
                <a:gd name="T58" fmla="*/ 1928 w 2937"/>
                <a:gd name="T59" fmla="*/ 206 h 2896"/>
                <a:gd name="T60" fmla="*/ 1907 w 2937"/>
                <a:gd name="T61" fmla="*/ 0 h 2896"/>
                <a:gd name="T62" fmla="*/ 2003 w 2937"/>
                <a:gd name="T63" fmla="*/ 20 h 2896"/>
                <a:gd name="T64" fmla="*/ 2085 w 2937"/>
                <a:gd name="T65" fmla="*/ 74 h 2896"/>
                <a:gd name="T66" fmla="*/ 2904 w 2937"/>
                <a:gd name="T67" fmla="*/ 897 h 2896"/>
                <a:gd name="T68" fmla="*/ 2935 w 2937"/>
                <a:gd name="T69" fmla="*/ 989 h 2896"/>
                <a:gd name="T70" fmla="*/ 2928 w 2937"/>
                <a:gd name="T71" fmla="*/ 1087 h 2896"/>
                <a:gd name="T72" fmla="*/ 2885 w 2937"/>
                <a:gd name="T73" fmla="*/ 1174 h 2896"/>
                <a:gd name="T74" fmla="*/ 2695 w 2937"/>
                <a:gd name="T75" fmla="*/ 1361 h 2896"/>
                <a:gd name="T76" fmla="*/ 2608 w 2937"/>
                <a:gd name="T77" fmla="*/ 1403 h 2896"/>
                <a:gd name="T78" fmla="*/ 2506 w 2937"/>
                <a:gd name="T79" fmla="*/ 1410 h 2896"/>
                <a:gd name="T80" fmla="*/ 2405 w 2937"/>
                <a:gd name="T81" fmla="*/ 1372 h 2896"/>
                <a:gd name="T82" fmla="*/ 1830 w 2937"/>
                <a:gd name="T83" fmla="*/ 2773 h 2896"/>
                <a:gd name="T84" fmla="*/ 1750 w 2937"/>
                <a:gd name="T85" fmla="*/ 2848 h 2896"/>
                <a:gd name="T86" fmla="*/ 1647 w 2937"/>
                <a:gd name="T87" fmla="*/ 2890 h 2896"/>
                <a:gd name="T88" fmla="*/ 1583 w 2937"/>
                <a:gd name="T89" fmla="*/ 2896 h 2896"/>
                <a:gd name="T90" fmla="*/ 1538 w 2937"/>
                <a:gd name="T91" fmla="*/ 2892 h 2896"/>
                <a:gd name="T92" fmla="*/ 1432 w 2937"/>
                <a:gd name="T93" fmla="*/ 2856 h 2896"/>
                <a:gd name="T94" fmla="*/ 89 w 2937"/>
                <a:gd name="T95" fmla="*/ 1552 h 2896"/>
                <a:gd name="T96" fmla="*/ 26 w 2937"/>
                <a:gd name="T97" fmla="*/ 1462 h 2896"/>
                <a:gd name="T98" fmla="*/ 0 w 2937"/>
                <a:gd name="T99" fmla="*/ 1357 h 2896"/>
                <a:gd name="T100" fmla="*/ 13 w 2937"/>
                <a:gd name="T101" fmla="*/ 1248 h 2896"/>
                <a:gd name="T102" fmla="*/ 65 w 2937"/>
                <a:gd name="T103" fmla="*/ 1153 h 2896"/>
                <a:gd name="T104" fmla="*/ 147 w 2937"/>
                <a:gd name="T105" fmla="*/ 1083 h 2896"/>
                <a:gd name="T106" fmla="*/ 1533 w 2937"/>
                <a:gd name="T107" fmla="*/ 492 h 2896"/>
                <a:gd name="T108" fmla="*/ 1512 w 2937"/>
                <a:gd name="T109" fmla="*/ 391 h 2896"/>
                <a:gd name="T110" fmla="*/ 1530 w 2937"/>
                <a:gd name="T111" fmla="*/ 295 h 2896"/>
                <a:gd name="T112" fmla="*/ 1585 w 2937"/>
                <a:gd name="T113" fmla="*/ 215 h 2896"/>
                <a:gd name="T114" fmla="*/ 1780 w 2937"/>
                <a:gd name="T115" fmla="*/ 34 h 2896"/>
                <a:gd name="T116" fmla="*/ 1873 w 2937"/>
                <a:gd name="T117" fmla="*/ 2 h 2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37" h="2896">
                  <a:moveTo>
                    <a:pt x="888" y="1000"/>
                  </a:moveTo>
                  <a:lnTo>
                    <a:pt x="262" y="1248"/>
                  </a:lnTo>
                  <a:lnTo>
                    <a:pt x="244" y="1258"/>
                  </a:lnTo>
                  <a:lnTo>
                    <a:pt x="229" y="1271"/>
                  </a:lnTo>
                  <a:lnTo>
                    <a:pt x="218" y="1285"/>
                  </a:lnTo>
                  <a:lnTo>
                    <a:pt x="208" y="1302"/>
                  </a:lnTo>
                  <a:lnTo>
                    <a:pt x="202" y="1321"/>
                  </a:lnTo>
                  <a:lnTo>
                    <a:pt x="201" y="1341"/>
                  </a:lnTo>
                  <a:lnTo>
                    <a:pt x="203" y="1359"/>
                  </a:lnTo>
                  <a:lnTo>
                    <a:pt x="208" y="1378"/>
                  </a:lnTo>
                  <a:lnTo>
                    <a:pt x="218" y="1395"/>
                  </a:lnTo>
                  <a:lnTo>
                    <a:pt x="231" y="1411"/>
                  </a:lnTo>
                  <a:lnTo>
                    <a:pt x="1514" y="2668"/>
                  </a:lnTo>
                  <a:lnTo>
                    <a:pt x="1528" y="2680"/>
                  </a:lnTo>
                  <a:lnTo>
                    <a:pt x="1546" y="2689"/>
                  </a:lnTo>
                  <a:lnTo>
                    <a:pt x="1563" y="2694"/>
                  </a:lnTo>
                  <a:lnTo>
                    <a:pt x="1582" y="2696"/>
                  </a:lnTo>
                  <a:lnTo>
                    <a:pt x="1594" y="2696"/>
                  </a:lnTo>
                  <a:lnTo>
                    <a:pt x="1606" y="2694"/>
                  </a:lnTo>
                  <a:lnTo>
                    <a:pt x="1625" y="2688"/>
                  </a:lnTo>
                  <a:lnTo>
                    <a:pt x="1642" y="2679"/>
                  </a:lnTo>
                  <a:lnTo>
                    <a:pt x="1657" y="2667"/>
                  </a:lnTo>
                  <a:lnTo>
                    <a:pt x="1669" y="2650"/>
                  </a:lnTo>
                  <a:lnTo>
                    <a:pt x="1679" y="2633"/>
                  </a:lnTo>
                  <a:lnTo>
                    <a:pt x="2155" y="1451"/>
                  </a:lnTo>
                  <a:lnTo>
                    <a:pt x="2095" y="1391"/>
                  </a:lnTo>
                  <a:lnTo>
                    <a:pt x="2034" y="1339"/>
                  </a:lnTo>
                  <a:lnTo>
                    <a:pt x="1975" y="1293"/>
                  </a:lnTo>
                  <a:lnTo>
                    <a:pt x="1914" y="1253"/>
                  </a:lnTo>
                  <a:lnTo>
                    <a:pt x="1854" y="1220"/>
                  </a:lnTo>
                  <a:lnTo>
                    <a:pt x="1793" y="1191"/>
                  </a:lnTo>
                  <a:lnTo>
                    <a:pt x="1733" y="1166"/>
                  </a:lnTo>
                  <a:lnTo>
                    <a:pt x="1673" y="1146"/>
                  </a:lnTo>
                  <a:lnTo>
                    <a:pt x="1613" y="1130"/>
                  </a:lnTo>
                  <a:lnTo>
                    <a:pt x="1552" y="1116"/>
                  </a:lnTo>
                  <a:lnTo>
                    <a:pt x="1492" y="1105"/>
                  </a:lnTo>
                  <a:lnTo>
                    <a:pt x="1431" y="1095"/>
                  </a:lnTo>
                  <a:lnTo>
                    <a:pt x="1371" y="1087"/>
                  </a:lnTo>
                  <a:lnTo>
                    <a:pt x="1311" y="1080"/>
                  </a:lnTo>
                  <a:lnTo>
                    <a:pt x="1250" y="1072"/>
                  </a:lnTo>
                  <a:lnTo>
                    <a:pt x="1190" y="1064"/>
                  </a:lnTo>
                  <a:lnTo>
                    <a:pt x="1129" y="1055"/>
                  </a:lnTo>
                  <a:lnTo>
                    <a:pt x="1069" y="1045"/>
                  </a:lnTo>
                  <a:lnTo>
                    <a:pt x="1008" y="1033"/>
                  </a:lnTo>
                  <a:lnTo>
                    <a:pt x="949" y="1017"/>
                  </a:lnTo>
                  <a:lnTo>
                    <a:pt x="888" y="1000"/>
                  </a:lnTo>
                  <a:close/>
                  <a:moveTo>
                    <a:pt x="1898" y="200"/>
                  </a:moveTo>
                  <a:lnTo>
                    <a:pt x="1884" y="206"/>
                  </a:lnTo>
                  <a:lnTo>
                    <a:pt x="1871" y="215"/>
                  </a:lnTo>
                  <a:lnTo>
                    <a:pt x="1727" y="357"/>
                  </a:lnTo>
                  <a:lnTo>
                    <a:pt x="1718" y="369"/>
                  </a:lnTo>
                  <a:lnTo>
                    <a:pt x="1714" y="384"/>
                  </a:lnTo>
                  <a:lnTo>
                    <a:pt x="1714" y="400"/>
                  </a:lnTo>
                  <a:lnTo>
                    <a:pt x="1718" y="414"/>
                  </a:lnTo>
                  <a:lnTo>
                    <a:pt x="1727" y="426"/>
                  </a:lnTo>
                  <a:lnTo>
                    <a:pt x="1900" y="598"/>
                  </a:lnTo>
                  <a:lnTo>
                    <a:pt x="1045" y="938"/>
                  </a:lnTo>
                  <a:lnTo>
                    <a:pt x="1130" y="954"/>
                  </a:lnTo>
                  <a:lnTo>
                    <a:pt x="1218" y="966"/>
                  </a:lnTo>
                  <a:lnTo>
                    <a:pt x="1306" y="978"/>
                  </a:lnTo>
                  <a:lnTo>
                    <a:pt x="1362" y="985"/>
                  </a:lnTo>
                  <a:lnTo>
                    <a:pt x="1419" y="992"/>
                  </a:lnTo>
                  <a:lnTo>
                    <a:pt x="1477" y="1001"/>
                  </a:lnTo>
                  <a:lnTo>
                    <a:pt x="1534" y="1011"/>
                  </a:lnTo>
                  <a:lnTo>
                    <a:pt x="1593" y="1022"/>
                  </a:lnTo>
                  <a:lnTo>
                    <a:pt x="1652" y="1037"/>
                  </a:lnTo>
                  <a:lnTo>
                    <a:pt x="1712" y="1054"/>
                  </a:lnTo>
                  <a:lnTo>
                    <a:pt x="1772" y="1075"/>
                  </a:lnTo>
                  <a:lnTo>
                    <a:pt x="1831" y="1099"/>
                  </a:lnTo>
                  <a:lnTo>
                    <a:pt x="1892" y="1128"/>
                  </a:lnTo>
                  <a:lnTo>
                    <a:pt x="1953" y="1160"/>
                  </a:lnTo>
                  <a:lnTo>
                    <a:pt x="2014" y="1199"/>
                  </a:lnTo>
                  <a:lnTo>
                    <a:pt x="2075" y="1243"/>
                  </a:lnTo>
                  <a:lnTo>
                    <a:pt x="2136" y="1293"/>
                  </a:lnTo>
                  <a:lnTo>
                    <a:pt x="2196" y="1349"/>
                  </a:lnTo>
                  <a:lnTo>
                    <a:pt x="2328" y="1021"/>
                  </a:lnTo>
                  <a:lnTo>
                    <a:pt x="2507" y="1198"/>
                  </a:lnTo>
                  <a:lnTo>
                    <a:pt x="2520" y="1207"/>
                  </a:lnTo>
                  <a:lnTo>
                    <a:pt x="2535" y="1212"/>
                  </a:lnTo>
                  <a:lnTo>
                    <a:pt x="2550" y="1212"/>
                  </a:lnTo>
                  <a:lnTo>
                    <a:pt x="2564" y="1207"/>
                  </a:lnTo>
                  <a:lnTo>
                    <a:pt x="2578" y="1198"/>
                  </a:lnTo>
                  <a:lnTo>
                    <a:pt x="2720" y="1057"/>
                  </a:lnTo>
                  <a:lnTo>
                    <a:pt x="2731" y="1044"/>
                  </a:lnTo>
                  <a:lnTo>
                    <a:pt x="2735" y="1029"/>
                  </a:lnTo>
                  <a:lnTo>
                    <a:pt x="2735" y="1014"/>
                  </a:lnTo>
                  <a:lnTo>
                    <a:pt x="2731" y="999"/>
                  </a:lnTo>
                  <a:lnTo>
                    <a:pt x="2720" y="986"/>
                  </a:lnTo>
                  <a:lnTo>
                    <a:pt x="1942" y="215"/>
                  </a:lnTo>
                  <a:lnTo>
                    <a:pt x="1928" y="206"/>
                  </a:lnTo>
                  <a:lnTo>
                    <a:pt x="1914" y="200"/>
                  </a:lnTo>
                  <a:lnTo>
                    <a:pt x="1898" y="200"/>
                  </a:lnTo>
                  <a:close/>
                  <a:moveTo>
                    <a:pt x="1907" y="0"/>
                  </a:moveTo>
                  <a:lnTo>
                    <a:pt x="1940" y="2"/>
                  </a:lnTo>
                  <a:lnTo>
                    <a:pt x="1972" y="8"/>
                  </a:lnTo>
                  <a:lnTo>
                    <a:pt x="2003" y="20"/>
                  </a:lnTo>
                  <a:lnTo>
                    <a:pt x="2032" y="34"/>
                  </a:lnTo>
                  <a:lnTo>
                    <a:pt x="2059" y="51"/>
                  </a:lnTo>
                  <a:lnTo>
                    <a:pt x="2085" y="74"/>
                  </a:lnTo>
                  <a:lnTo>
                    <a:pt x="2864" y="845"/>
                  </a:lnTo>
                  <a:lnTo>
                    <a:pt x="2885" y="870"/>
                  </a:lnTo>
                  <a:lnTo>
                    <a:pt x="2904" y="897"/>
                  </a:lnTo>
                  <a:lnTo>
                    <a:pt x="2918" y="926"/>
                  </a:lnTo>
                  <a:lnTo>
                    <a:pt x="2928" y="957"/>
                  </a:lnTo>
                  <a:lnTo>
                    <a:pt x="2935" y="989"/>
                  </a:lnTo>
                  <a:lnTo>
                    <a:pt x="2937" y="1021"/>
                  </a:lnTo>
                  <a:lnTo>
                    <a:pt x="2935" y="1055"/>
                  </a:lnTo>
                  <a:lnTo>
                    <a:pt x="2928" y="1087"/>
                  </a:lnTo>
                  <a:lnTo>
                    <a:pt x="2918" y="1117"/>
                  </a:lnTo>
                  <a:lnTo>
                    <a:pt x="2903" y="1147"/>
                  </a:lnTo>
                  <a:lnTo>
                    <a:pt x="2885" y="1174"/>
                  </a:lnTo>
                  <a:lnTo>
                    <a:pt x="2863" y="1199"/>
                  </a:lnTo>
                  <a:lnTo>
                    <a:pt x="2720" y="1339"/>
                  </a:lnTo>
                  <a:lnTo>
                    <a:pt x="2695" y="1361"/>
                  </a:lnTo>
                  <a:lnTo>
                    <a:pt x="2669" y="1379"/>
                  </a:lnTo>
                  <a:lnTo>
                    <a:pt x="2639" y="1393"/>
                  </a:lnTo>
                  <a:lnTo>
                    <a:pt x="2608" y="1403"/>
                  </a:lnTo>
                  <a:lnTo>
                    <a:pt x="2576" y="1411"/>
                  </a:lnTo>
                  <a:lnTo>
                    <a:pt x="2543" y="1413"/>
                  </a:lnTo>
                  <a:lnTo>
                    <a:pt x="2506" y="1410"/>
                  </a:lnTo>
                  <a:lnTo>
                    <a:pt x="2470" y="1402"/>
                  </a:lnTo>
                  <a:lnTo>
                    <a:pt x="2437" y="1389"/>
                  </a:lnTo>
                  <a:lnTo>
                    <a:pt x="2405" y="1372"/>
                  </a:lnTo>
                  <a:lnTo>
                    <a:pt x="1865" y="2707"/>
                  </a:lnTo>
                  <a:lnTo>
                    <a:pt x="1850" y="2741"/>
                  </a:lnTo>
                  <a:lnTo>
                    <a:pt x="1830" y="2773"/>
                  </a:lnTo>
                  <a:lnTo>
                    <a:pt x="1807" y="2801"/>
                  </a:lnTo>
                  <a:lnTo>
                    <a:pt x="1780" y="2826"/>
                  </a:lnTo>
                  <a:lnTo>
                    <a:pt x="1750" y="2848"/>
                  </a:lnTo>
                  <a:lnTo>
                    <a:pt x="1718" y="2866"/>
                  </a:lnTo>
                  <a:lnTo>
                    <a:pt x="1683" y="2880"/>
                  </a:lnTo>
                  <a:lnTo>
                    <a:pt x="1647" y="2890"/>
                  </a:lnTo>
                  <a:lnTo>
                    <a:pt x="1616" y="2894"/>
                  </a:lnTo>
                  <a:lnTo>
                    <a:pt x="1585" y="2896"/>
                  </a:lnTo>
                  <a:lnTo>
                    <a:pt x="1583" y="2896"/>
                  </a:lnTo>
                  <a:lnTo>
                    <a:pt x="1580" y="2896"/>
                  </a:lnTo>
                  <a:lnTo>
                    <a:pt x="1577" y="2896"/>
                  </a:lnTo>
                  <a:lnTo>
                    <a:pt x="1538" y="2892"/>
                  </a:lnTo>
                  <a:lnTo>
                    <a:pt x="1501" y="2885"/>
                  </a:lnTo>
                  <a:lnTo>
                    <a:pt x="1465" y="2872"/>
                  </a:lnTo>
                  <a:lnTo>
                    <a:pt x="1432" y="2856"/>
                  </a:lnTo>
                  <a:lnTo>
                    <a:pt x="1400" y="2834"/>
                  </a:lnTo>
                  <a:lnTo>
                    <a:pt x="1371" y="2809"/>
                  </a:lnTo>
                  <a:lnTo>
                    <a:pt x="89" y="1552"/>
                  </a:lnTo>
                  <a:lnTo>
                    <a:pt x="64" y="1524"/>
                  </a:lnTo>
                  <a:lnTo>
                    <a:pt x="42" y="1494"/>
                  </a:lnTo>
                  <a:lnTo>
                    <a:pt x="26" y="1462"/>
                  </a:lnTo>
                  <a:lnTo>
                    <a:pt x="12" y="1428"/>
                  </a:lnTo>
                  <a:lnTo>
                    <a:pt x="4" y="1393"/>
                  </a:lnTo>
                  <a:lnTo>
                    <a:pt x="0" y="1357"/>
                  </a:lnTo>
                  <a:lnTo>
                    <a:pt x="0" y="1321"/>
                  </a:lnTo>
                  <a:lnTo>
                    <a:pt x="4" y="1284"/>
                  </a:lnTo>
                  <a:lnTo>
                    <a:pt x="13" y="1248"/>
                  </a:lnTo>
                  <a:lnTo>
                    <a:pt x="27" y="1214"/>
                  </a:lnTo>
                  <a:lnTo>
                    <a:pt x="44" y="1183"/>
                  </a:lnTo>
                  <a:lnTo>
                    <a:pt x="65" y="1153"/>
                  </a:lnTo>
                  <a:lnTo>
                    <a:pt x="90" y="1127"/>
                  </a:lnTo>
                  <a:lnTo>
                    <a:pt x="117" y="1103"/>
                  </a:lnTo>
                  <a:lnTo>
                    <a:pt x="147" y="1083"/>
                  </a:lnTo>
                  <a:lnTo>
                    <a:pt x="180" y="1065"/>
                  </a:lnTo>
                  <a:lnTo>
                    <a:pt x="1549" y="522"/>
                  </a:lnTo>
                  <a:lnTo>
                    <a:pt x="1533" y="492"/>
                  </a:lnTo>
                  <a:lnTo>
                    <a:pt x="1521" y="460"/>
                  </a:lnTo>
                  <a:lnTo>
                    <a:pt x="1514" y="426"/>
                  </a:lnTo>
                  <a:lnTo>
                    <a:pt x="1512" y="391"/>
                  </a:lnTo>
                  <a:lnTo>
                    <a:pt x="1514" y="359"/>
                  </a:lnTo>
                  <a:lnTo>
                    <a:pt x="1520" y="326"/>
                  </a:lnTo>
                  <a:lnTo>
                    <a:pt x="1530" y="295"/>
                  </a:lnTo>
                  <a:lnTo>
                    <a:pt x="1545" y="267"/>
                  </a:lnTo>
                  <a:lnTo>
                    <a:pt x="1563" y="239"/>
                  </a:lnTo>
                  <a:lnTo>
                    <a:pt x="1585" y="215"/>
                  </a:lnTo>
                  <a:lnTo>
                    <a:pt x="1727" y="74"/>
                  </a:lnTo>
                  <a:lnTo>
                    <a:pt x="1753" y="52"/>
                  </a:lnTo>
                  <a:lnTo>
                    <a:pt x="1780" y="34"/>
                  </a:lnTo>
                  <a:lnTo>
                    <a:pt x="1810" y="20"/>
                  </a:lnTo>
                  <a:lnTo>
                    <a:pt x="1841" y="8"/>
                  </a:lnTo>
                  <a:lnTo>
                    <a:pt x="1873" y="2"/>
                  </a:lnTo>
                  <a:lnTo>
                    <a:pt x="19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9293" y="7362"/>
              <a:ext cx="252" cy="249"/>
            </a:xfrm>
            <a:custGeom>
              <a:avLst/>
              <a:gdLst>
                <a:gd name="T0" fmla="*/ 221 w 504"/>
                <a:gd name="T1" fmla="*/ 103 h 500"/>
                <a:gd name="T2" fmla="*/ 168 w 504"/>
                <a:gd name="T3" fmla="*/ 126 h 500"/>
                <a:gd name="T4" fmla="*/ 126 w 504"/>
                <a:gd name="T5" fmla="*/ 167 h 500"/>
                <a:gd name="T6" fmla="*/ 104 w 504"/>
                <a:gd name="T7" fmla="*/ 220 h 500"/>
                <a:gd name="T8" fmla="*/ 104 w 504"/>
                <a:gd name="T9" fmla="*/ 280 h 500"/>
                <a:gd name="T10" fmla="*/ 126 w 504"/>
                <a:gd name="T11" fmla="*/ 334 h 500"/>
                <a:gd name="T12" fmla="*/ 168 w 504"/>
                <a:gd name="T13" fmla="*/ 374 h 500"/>
                <a:gd name="T14" fmla="*/ 221 w 504"/>
                <a:gd name="T15" fmla="*/ 396 h 500"/>
                <a:gd name="T16" fmla="*/ 282 w 504"/>
                <a:gd name="T17" fmla="*/ 396 h 500"/>
                <a:gd name="T18" fmla="*/ 337 w 504"/>
                <a:gd name="T19" fmla="*/ 374 h 500"/>
                <a:gd name="T20" fmla="*/ 377 w 504"/>
                <a:gd name="T21" fmla="*/ 334 h 500"/>
                <a:gd name="T22" fmla="*/ 400 w 504"/>
                <a:gd name="T23" fmla="*/ 280 h 500"/>
                <a:gd name="T24" fmla="*/ 400 w 504"/>
                <a:gd name="T25" fmla="*/ 220 h 500"/>
                <a:gd name="T26" fmla="*/ 377 w 504"/>
                <a:gd name="T27" fmla="*/ 167 h 500"/>
                <a:gd name="T28" fmla="*/ 337 w 504"/>
                <a:gd name="T29" fmla="*/ 126 h 500"/>
                <a:gd name="T30" fmla="*/ 282 w 504"/>
                <a:gd name="T31" fmla="*/ 103 h 500"/>
                <a:gd name="T32" fmla="*/ 251 w 504"/>
                <a:gd name="T33" fmla="*/ 0 h 500"/>
                <a:gd name="T34" fmla="*/ 324 w 504"/>
                <a:gd name="T35" fmla="*/ 11 h 500"/>
                <a:gd name="T36" fmla="*/ 389 w 504"/>
                <a:gd name="T37" fmla="*/ 41 h 500"/>
                <a:gd name="T38" fmla="*/ 442 w 504"/>
                <a:gd name="T39" fmla="*/ 86 h 500"/>
                <a:gd name="T40" fmla="*/ 480 w 504"/>
                <a:gd name="T41" fmla="*/ 145 h 500"/>
                <a:gd name="T42" fmla="*/ 501 w 504"/>
                <a:gd name="T43" fmla="*/ 214 h 500"/>
                <a:gd name="T44" fmla="*/ 501 w 504"/>
                <a:gd name="T45" fmla="*/ 287 h 500"/>
                <a:gd name="T46" fmla="*/ 480 w 504"/>
                <a:gd name="T47" fmla="*/ 356 h 500"/>
                <a:gd name="T48" fmla="*/ 442 w 504"/>
                <a:gd name="T49" fmla="*/ 414 h 500"/>
                <a:gd name="T50" fmla="*/ 389 w 504"/>
                <a:gd name="T51" fmla="*/ 460 h 500"/>
                <a:gd name="T52" fmla="*/ 324 w 504"/>
                <a:gd name="T53" fmla="*/ 489 h 500"/>
                <a:gd name="T54" fmla="*/ 251 w 504"/>
                <a:gd name="T55" fmla="*/ 500 h 500"/>
                <a:gd name="T56" fmla="*/ 179 w 504"/>
                <a:gd name="T57" fmla="*/ 489 h 500"/>
                <a:gd name="T58" fmla="*/ 114 w 504"/>
                <a:gd name="T59" fmla="*/ 460 h 500"/>
                <a:gd name="T60" fmla="*/ 61 w 504"/>
                <a:gd name="T61" fmla="*/ 414 h 500"/>
                <a:gd name="T62" fmla="*/ 23 w 504"/>
                <a:gd name="T63" fmla="*/ 356 h 500"/>
                <a:gd name="T64" fmla="*/ 3 w 504"/>
                <a:gd name="T65" fmla="*/ 287 h 500"/>
                <a:gd name="T66" fmla="*/ 3 w 504"/>
                <a:gd name="T67" fmla="*/ 214 h 500"/>
                <a:gd name="T68" fmla="*/ 23 w 504"/>
                <a:gd name="T69" fmla="*/ 145 h 500"/>
                <a:gd name="T70" fmla="*/ 61 w 504"/>
                <a:gd name="T71" fmla="*/ 86 h 500"/>
                <a:gd name="T72" fmla="*/ 114 w 504"/>
                <a:gd name="T73" fmla="*/ 41 h 500"/>
                <a:gd name="T74" fmla="*/ 179 w 504"/>
                <a:gd name="T75" fmla="*/ 11 h 500"/>
                <a:gd name="T76" fmla="*/ 251 w 504"/>
                <a:gd name="T77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4" h="500">
                  <a:moveTo>
                    <a:pt x="251" y="100"/>
                  </a:moveTo>
                  <a:lnTo>
                    <a:pt x="221" y="103"/>
                  </a:lnTo>
                  <a:lnTo>
                    <a:pt x="192" y="113"/>
                  </a:lnTo>
                  <a:lnTo>
                    <a:pt x="168" y="126"/>
                  </a:lnTo>
                  <a:lnTo>
                    <a:pt x="145" y="144"/>
                  </a:lnTo>
                  <a:lnTo>
                    <a:pt x="126" y="167"/>
                  </a:lnTo>
                  <a:lnTo>
                    <a:pt x="112" y="192"/>
                  </a:lnTo>
                  <a:lnTo>
                    <a:pt x="104" y="220"/>
                  </a:lnTo>
                  <a:lnTo>
                    <a:pt x="101" y="250"/>
                  </a:lnTo>
                  <a:lnTo>
                    <a:pt x="104" y="280"/>
                  </a:lnTo>
                  <a:lnTo>
                    <a:pt x="112" y="309"/>
                  </a:lnTo>
                  <a:lnTo>
                    <a:pt x="126" y="334"/>
                  </a:lnTo>
                  <a:lnTo>
                    <a:pt x="145" y="356"/>
                  </a:lnTo>
                  <a:lnTo>
                    <a:pt x="168" y="374"/>
                  </a:lnTo>
                  <a:lnTo>
                    <a:pt x="192" y="388"/>
                  </a:lnTo>
                  <a:lnTo>
                    <a:pt x="221" y="396"/>
                  </a:lnTo>
                  <a:lnTo>
                    <a:pt x="251" y="400"/>
                  </a:lnTo>
                  <a:lnTo>
                    <a:pt x="282" y="396"/>
                  </a:lnTo>
                  <a:lnTo>
                    <a:pt x="311" y="388"/>
                  </a:lnTo>
                  <a:lnTo>
                    <a:pt x="337" y="374"/>
                  </a:lnTo>
                  <a:lnTo>
                    <a:pt x="358" y="356"/>
                  </a:lnTo>
                  <a:lnTo>
                    <a:pt x="377" y="334"/>
                  </a:lnTo>
                  <a:lnTo>
                    <a:pt x="391" y="309"/>
                  </a:lnTo>
                  <a:lnTo>
                    <a:pt x="400" y="280"/>
                  </a:lnTo>
                  <a:lnTo>
                    <a:pt x="403" y="250"/>
                  </a:lnTo>
                  <a:lnTo>
                    <a:pt x="400" y="220"/>
                  </a:lnTo>
                  <a:lnTo>
                    <a:pt x="391" y="192"/>
                  </a:lnTo>
                  <a:lnTo>
                    <a:pt x="377" y="167"/>
                  </a:lnTo>
                  <a:lnTo>
                    <a:pt x="358" y="144"/>
                  </a:lnTo>
                  <a:lnTo>
                    <a:pt x="337" y="126"/>
                  </a:lnTo>
                  <a:lnTo>
                    <a:pt x="311" y="113"/>
                  </a:lnTo>
                  <a:lnTo>
                    <a:pt x="282" y="103"/>
                  </a:lnTo>
                  <a:lnTo>
                    <a:pt x="251" y="100"/>
                  </a:lnTo>
                  <a:close/>
                  <a:moveTo>
                    <a:pt x="251" y="0"/>
                  </a:moveTo>
                  <a:lnTo>
                    <a:pt x="288" y="3"/>
                  </a:lnTo>
                  <a:lnTo>
                    <a:pt x="324" y="11"/>
                  </a:lnTo>
                  <a:lnTo>
                    <a:pt x="357" y="24"/>
                  </a:lnTo>
                  <a:lnTo>
                    <a:pt x="389" y="41"/>
                  </a:lnTo>
                  <a:lnTo>
                    <a:pt x="417" y="61"/>
                  </a:lnTo>
                  <a:lnTo>
                    <a:pt x="442" y="86"/>
                  </a:lnTo>
                  <a:lnTo>
                    <a:pt x="463" y="115"/>
                  </a:lnTo>
                  <a:lnTo>
                    <a:pt x="480" y="145"/>
                  </a:lnTo>
                  <a:lnTo>
                    <a:pt x="493" y="178"/>
                  </a:lnTo>
                  <a:lnTo>
                    <a:pt x="501" y="214"/>
                  </a:lnTo>
                  <a:lnTo>
                    <a:pt x="504" y="250"/>
                  </a:lnTo>
                  <a:lnTo>
                    <a:pt x="501" y="287"/>
                  </a:lnTo>
                  <a:lnTo>
                    <a:pt x="493" y="322"/>
                  </a:lnTo>
                  <a:lnTo>
                    <a:pt x="480" y="356"/>
                  </a:lnTo>
                  <a:lnTo>
                    <a:pt x="463" y="386"/>
                  </a:lnTo>
                  <a:lnTo>
                    <a:pt x="442" y="414"/>
                  </a:lnTo>
                  <a:lnTo>
                    <a:pt x="417" y="438"/>
                  </a:lnTo>
                  <a:lnTo>
                    <a:pt x="389" y="460"/>
                  </a:lnTo>
                  <a:lnTo>
                    <a:pt x="357" y="477"/>
                  </a:lnTo>
                  <a:lnTo>
                    <a:pt x="324" y="489"/>
                  </a:lnTo>
                  <a:lnTo>
                    <a:pt x="288" y="498"/>
                  </a:lnTo>
                  <a:lnTo>
                    <a:pt x="251" y="500"/>
                  </a:lnTo>
                  <a:lnTo>
                    <a:pt x="214" y="498"/>
                  </a:lnTo>
                  <a:lnTo>
                    <a:pt x="179" y="489"/>
                  </a:lnTo>
                  <a:lnTo>
                    <a:pt x="145" y="477"/>
                  </a:lnTo>
                  <a:lnTo>
                    <a:pt x="114" y="460"/>
                  </a:lnTo>
                  <a:lnTo>
                    <a:pt x="86" y="438"/>
                  </a:lnTo>
                  <a:lnTo>
                    <a:pt x="61" y="414"/>
                  </a:lnTo>
                  <a:lnTo>
                    <a:pt x="40" y="386"/>
                  </a:lnTo>
                  <a:lnTo>
                    <a:pt x="23" y="356"/>
                  </a:lnTo>
                  <a:lnTo>
                    <a:pt x="10" y="322"/>
                  </a:lnTo>
                  <a:lnTo>
                    <a:pt x="3" y="287"/>
                  </a:lnTo>
                  <a:lnTo>
                    <a:pt x="0" y="250"/>
                  </a:lnTo>
                  <a:lnTo>
                    <a:pt x="3" y="214"/>
                  </a:lnTo>
                  <a:lnTo>
                    <a:pt x="10" y="178"/>
                  </a:lnTo>
                  <a:lnTo>
                    <a:pt x="23" y="145"/>
                  </a:lnTo>
                  <a:lnTo>
                    <a:pt x="40" y="115"/>
                  </a:lnTo>
                  <a:lnTo>
                    <a:pt x="61" y="86"/>
                  </a:lnTo>
                  <a:lnTo>
                    <a:pt x="86" y="61"/>
                  </a:lnTo>
                  <a:lnTo>
                    <a:pt x="114" y="41"/>
                  </a:lnTo>
                  <a:lnTo>
                    <a:pt x="145" y="24"/>
                  </a:lnTo>
                  <a:lnTo>
                    <a:pt x="179" y="11"/>
                  </a:lnTo>
                  <a:lnTo>
                    <a:pt x="214" y="3"/>
                  </a:lnTo>
                  <a:lnTo>
                    <a:pt x="2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9949" y="6563"/>
              <a:ext cx="252" cy="250"/>
            </a:xfrm>
            <a:custGeom>
              <a:avLst/>
              <a:gdLst>
                <a:gd name="T0" fmla="*/ 222 w 504"/>
                <a:gd name="T1" fmla="*/ 103 h 499"/>
                <a:gd name="T2" fmla="*/ 168 w 504"/>
                <a:gd name="T3" fmla="*/ 126 h 499"/>
                <a:gd name="T4" fmla="*/ 127 w 504"/>
                <a:gd name="T5" fmla="*/ 165 h 499"/>
                <a:gd name="T6" fmla="*/ 104 w 504"/>
                <a:gd name="T7" fmla="*/ 220 h 499"/>
                <a:gd name="T8" fmla="*/ 104 w 504"/>
                <a:gd name="T9" fmla="*/ 280 h 499"/>
                <a:gd name="T10" fmla="*/ 127 w 504"/>
                <a:gd name="T11" fmla="*/ 333 h 499"/>
                <a:gd name="T12" fmla="*/ 168 w 504"/>
                <a:gd name="T13" fmla="*/ 374 h 499"/>
                <a:gd name="T14" fmla="*/ 222 w 504"/>
                <a:gd name="T15" fmla="*/ 396 h 499"/>
                <a:gd name="T16" fmla="*/ 283 w 504"/>
                <a:gd name="T17" fmla="*/ 396 h 499"/>
                <a:gd name="T18" fmla="*/ 337 w 504"/>
                <a:gd name="T19" fmla="*/ 374 h 499"/>
                <a:gd name="T20" fmla="*/ 378 w 504"/>
                <a:gd name="T21" fmla="*/ 333 h 499"/>
                <a:gd name="T22" fmla="*/ 400 w 504"/>
                <a:gd name="T23" fmla="*/ 280 h 499"/>
                <a:gd name="T24" fmla="*/ 400 w 504"/>
                <a:gd name="T25" fmla="*/ 220 h 499"/>
                <a:gd name="T26" fmla="*/ 378 w 504"/>
                <a:gd name="T27" fmla="*/ 165 h 499"/>
                <a:gd name="T28" fmla="*/ 337 w 504"/>
                <a:gd name="T29" fmla="*/ 126 h 499"/>
                <a:gd name="T30" fmla="*/ 283 w 504"/>
                <a:gd name="T31" fmla="*/ 103 h 499"/>
                <a:gd name="T32" fmla="*/ 253 w 504"/>
                <a:gd name="T33" fmla="*/ 0 h 499"/>
                <a:gd name="T34" fmla="*/ 325 w 504"/>
                <a:gd name="T35" fmla="*/ 10 h 499"/>
                <a:gd name="T36" fmla="*/ 390 w 504"/>
                <a:gd name="T37" fmla="*/ 40 h 499"/>
                <a:gd name="T38" fmla="*/ 443 w 504"/>
                <a:gd name="T39" fmla="*/ 86 h 499"/>
                <a:gd name="T40" fmla="*/ 481 w 504"/>
                <a:gd name="T41" fmla="*/ 144 h 499"/>
                <a:gd name="T42" fmla="*/ 502 w 504"/>
                <a:gd name="T43" fmla="*/ 212 h 499"/>
                <a:gd name="T44" fmla="*/ 502 w 504"/>
                <a:gd name="T45" fmla="*/ 286 h 499"/>
                <a:gd name="T46" fmla="*/ 481 w 504"/>
                <a:gd name="T47" fmla="*/ 354 h 499"/>
                <a:gd name="T48" fmla="*/ 443 w 504"/>
                <a:gd name="T49" fmla="*/ 414 h 499"/>
                <a:gd name="T50" fmla="*/ 390 w 504"/>
                <a:gd name="T51" fmla="*/ 459 h 499"/>
                <a:gd name="T52" fmla="*/ 325 w 504"/>
                <a:gd name="T53" fmla="*/ 488 h 499"/>
                <a:gd name="T54" fmla="*/ 253 w 504"/>
                <a:gd name="T55" fmla="*/ 499 h 499"/>
                <a:gd name="T56" fmla="*/ 180 w 504"/>
                <a:gd name="T57" fmla="*/ 488 h 499"/>
                <a:gd name="T58" fmla="*/ 116 w 504"/>
                <a:gd name="T59" fmla="*/ 459 h 499"/>
                <a:gd name="T60" fmla="*/ 62 w 504"/>
                <a:gd name="T61" fmla="*/ 414 h 499"/>
                <a:gd name="T62" fmla="*/ 24 w 504"/>
                <a:gd name="T63" fmla="*/ 354 h 499"/>
                <a:gd name="T64" fmla="*/ 3 w 504"/>
                <a:gd name="T65" fmla="*/ 286 h 499"/>
                <a:gd name="T66" fmla="*/ 3 w 504"/>
                <a:gd name="T67" fmla="*/ 212 h 499"/>
                <a:gd name="T68" fmla="*/ 24 w 504"/>
                <a:gd name="T69" fmla="*/ 144 h 499"/>
                <a:gd name="T70" fmla="*/ 62 w 504"/>
                <a:gd name="T71" fmla="*/ 86 h 499"/>
                <a:gd name="T72" fmla="*/ 116 w 504"/>
                <a:gd name="T73" fmla="*/ 40 h 499"/>
                <a:gd name="T74" fmla="*/ 180 w 504"/>
                <a:gd name="T75" fmla="*/ 10 h 499"/>
                <a:gd name="T76" fmla="*/ 253 w 504"/>
                <a:gd name="T7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04" h="499">
                  <a:moveTo>
                    <a:pt x="253" y="100"/>
                  </a:moveTo>
                  <a:lnTo>
                    <a:pt x="222" y="103"/>
                  </a:lnTo>
                  <a:lnTo>
                    <a:pt x="194" y="111"/>
                  </a:lnTo>
                  <a:lnTo>
                    <a:pt x="168" y="126"/>
                  </a:lnTo>
                  <a:lnTo>
                    <a:pt x="146" y="144"/>
                  </a:lnTo>
                  <a:lnTo>
                    <a:pt x="127" y="165"/>
                  </a:lnTo>
                  <a:lnTo>
                    <a:pt x="114" y="191"/>
                  </a:lnTo>
                  <a:lnTo>
                    <a:pt x="104" y="220"/>
                  </a:lnTo>
                  <a:lnTo>
                    <a:pt x="101" y="249"/>
                  </a:lnTo>
                  <a:lnTo>
                    <a:pt x="104" y="280"/>
                  </a:lnTo>
                  <a:lnTo>
                    <a:pt x="114" y="307"/>
                  </a:lnTo>
                  <a:lnTo>
                    <a:pt x="127" y="333"/>
                  </a:lnTo>
                  <a:lnTo>
                    <a:pt x="146" y="355"/>
                  </a:lnTo>
                  <a:lnTo>
                    <a:pt x="168" y="374"/>
                  </a:lnTo>
                  <a:lnTo>
                    <a:pt x="194" y="387"/>
                  </a:lnTo>
                  <a:lnTo>
                    <a:pt x="222" y="396"/>
                  </a:lnTo>
                  <a:lnTo>
                    <a:pt x="253" y="399"/>
                  </a:lnTo>
                  <a:lnTo>
                    <a:pt x="283" y="396"/>
                  </a:lnTo>
                  <a:lnTo>
                    <a:pt x="312" y="387"/>
                  </a:lnTo>
                  <a:lnTo>
                    <a:pt x="337" y="374"/>
                  </a:lnTo>
                  <a:lnTo>
                    <a:pt x="359" y="355"/>
                  </a:lnTo>
                  <a:lnTo>
                    <a:pt x="378" y="333"/>
                  </a:lnTo>
                  <a:lnTo>
                    <a:pt x="392" y="307"/>
                  </a:lnTo>
                  <a:lnTo>
                    <a:pt x="400" y="280"/>
                  </a:lnTo>
                  <a:lnTo>
                    <a:pt x="403" y="249"/>
                  </a:lnTo>
                  <a:lnTo>
                    <a:pt x="400" y="220"/>
                  </a:lnTo>
                  <a:lnTo>
                    <a:pt x="392" y="191"/>
                  </a:lnTo>
                  <a:lnTo>
                    <a:pt x="378" y="165"/>
                  </a:lnTo>
                  <a:lnTo>
                    <a:pt x="359" y="144"/>
                  </a:lnTo>
                  <a:lnTo>
                    <a:pt x="337" y="126"/>
                  </a:lnTo>
                  <a:lnTo>
                    <a:pt x="312" y="111"/>
                  </a:lnTo>
                  <a:lnTo>
                    <a:pt x="283" y="103"/>
                  </a:lnTo>
                  <a:lnTo>
                    <a:pt x="253" y="100"/>
                  </a:lnTo>
                  <a:close/>
                  <a:moveTo>
                    <a:pt x="253" y="0"/>
                  </a:moveTo>
                  <a:lnTo>
                    <a:pt x="290" y="3"/>
                  </a:lnTo>
                  <a:lnTo>
                    <a:pt x="325" y="10"/>
                  </a:lnTo>
                  <a:lnTo>
                    <a:pt x="359" y="24"/>
                  </a:lnTo>
                  <a:lnTo>
                    <a:pt x="390" y="40"/>
                  </a:lnTo>
                  <a:lnTo>
                    <a:pt x="418" y="61"/>
                  </a:lnTo>
                  <a:lnTo>
                    <a:pt x="443" y="86"/>
                  </a:lnTo>
                  <a:lnTo>
                    <a:pt x="464" y="113"/>
                  </a:lnTo>
                  <a:lnTo>
                    <a:pt x="481" y="144"/>
                  </a:lnTo>
                  <a:lnTo>
                    <a:pt x="494" y="178"/>
                  </a:lnTo>
                  <a:lnTo>
                    <a:pt x="502" y="212"/>
                  </a:lnTo>
                  <a:lnTo>
                    <a:pt x="504" y="249"/>
                  </a:lnTo>
                  <a:lnTo>
                    <a:pt x="502" y="286"/>
                  </a:lnTo>
                  <a:lnTo>
                    <a:pt x="494" y="322"/>
                  </a:lnTo>
                  <a:lnTo>
                    <a:pt x="481" y="354"/>
                  </a:lnTo>
                  <a:lnTo>
                    <a:pt x="464" y="385"/>
                  </a:lnTo>
                  <a:lnTo>
                    <a:pt x="443" y="414"/>
                  </a:lnTo>
                  <a:lnTo>
                    <a:pt x="418" y="438"/>
                  </a:lnTo>
                  <a:lnTo>
                    <a:pt x="390" y="459"/>
                  </a:lnTo>
                  <a:lnTo>
                    <a:pt x="359" y="476"/>
                  </a:lnTo>
                  <a:lnTo>
                    <a:pt x="325" y="488"/>
                  </a:lnTo>
                  <a:lnTo>
                    <a:pt x="290" y="496"/>
                  </a:lnTo>
                  <a:lnTo>
                    <a:pt x="253" y="499"/>
                  </a:lnTo>
                  <a:lnTo>
                    <a:pt x="216" y="496"/>
                  </a:lnTo>
                  <a:lnTo>
                    <a:pt x="180" y="488"/>
                  </a:lnTo>
                  <a:lnTo>
                    <a:pt x="147" y="476"/>
                  </a:lnTo>
                  <a:lnTo>
                    <a:pt x="116" y="459"/>
                  </a:lnTo>
                  <a:lnTo>
                    <a:pt x="87" y="438"/>
                  </a:lnTo>
                  <a:lnTo>
                    <a:pt x="62" y="414"/>
                  </a:lnTo>
                  <a:lnTo>
                    <a:pt x="41" y="385"/>
                  </a:lnTo>
                  <a:lnTo>
                    <a:pt x="24" y="354"/>
                  </a:lnTo>
                  <a:lnTo>
                    <a:pt x="12" y="322"/>
                  </a:lnTo>
                  <a:lnTo>
                    <a:pt x="3" y="286"/>
                  </a:lnTo>
                  <a:lnTo>
                    <a:pt x="0" y="249"/>
                  </a:lnTo>
                  <a:lnTo>
                    <a:pt x="3" y="212"/>
                  </a:lnTo>
                  <a:lnTo>
                    <a:pt x="12" y="178"/>
                  </a:lnTo>
                  <a:lnTo>
                    <a:pt x="24" y="144"/>
                  </a:lnTo>
                  <a:lnTo>
                    <a:pt x="41" y="113"/>
                  </a:lnTo>
                  <a:lnTo>
                    <a:pt x="62" y="86"/>
                  </a:lnTo>
                  <a:lnTo>
                    <a:pt x="87" y="61"/>
                  </a:lnTo>
                  <a:lnTo>
                    <a:pt x="116" y="40"/>
                  </a:lnTo>
                  <a:lnTo>
                    <a:pt x="147" y="24"/>
                  </a:lnTo>
                  <a:lnTo>
                    <a:pt x="180" y="10"/>
                  </a:lnTo>
                  <a:lnTo>
                    <a:pt x="216" y="3"/>
                  </a:lnTo>
                  <a:lnTo>
                    <a:pt x="2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2" name="Freeform 53"/>
            <p:cNvSpPr>
              <a:spLocks noEditPoints="1"/>
            </p:cNvSpPr>
            <p:nvPr/>
          </p:nvSpPr>
          <p:spPr bwMode="auto">
            <a:xfrm>
              <a:off x="8991" y="7312"/>
              <a:ext cx="202" cy="200"/>
            </a:xfrm>
            <a:custGeom>
              <a:avLst/>
              <a:gdLst>
                <a:gd name="T0" fmla="*/ 178 w 404"/>
                <a:gd name="T1" fmla="*/ 102 h 399"/>
                <a:gd name="T2" fmla="*/ 139 w 404"/>
                <a:gd name="T3" fmla="*/ 122 h 399"/>
                <a:gd name="T4" fmla="*/ 111 w 404"/>
                <a:gd name="T5" fmla="*/ 155 h 399"/>
                <a:gd name="T6" fmla="*/ 100 w 404"/>
                <a:gd name="T7" fmla="*/ 199 h 399"/>
                <a:gd name="T8" fmla="*/ 111 w 404"/>
                <a:gd name="T9" fmla="*/ 243 h 399"/>
                <a:gd name="T10" fmla="*/ 139 w 404"/>
                <a:gd name="T11" fmla="*/ 277 h 399"/>
                <a:gd name="T12" fmla="*/ 178 w 404"/>
                <a:gd name="T13" fmla="*/ 296 h 399"/>
                <a:gd name="T14" fmla="*/ 224 w 404"/>
                <a:gd name="T15" fmla="*/ 296 h 399"/>
                <a:gd name="T16" fmla="*/ 264 w 404"/>
                <a:gd name="T17" fmla="*/ 277 h 399"/>
                <a:gd name="T18" fmla="*/ 292 w 404"/>
                <a:gd name="T19" fmla="*/ 243 h 399"/>
                <a:gd name="T20" fmla="*/ 302 w 404"/>
                <a:gd name="T21" fmla="*/ 199 h 399"/>
                <a:gd name="T22" fmla="*/ 292 w 404"/>
                <a:gd name="T23" fmla="*/ 155 h 399"/>
                <a:gd name="T24" fmla="*/ 264 w 404"/>
                <a:gd name="T25" fmla="*/ 122 h 399"/>
                <a:gd name="T26" fmla="*/ 224 w 404"/>
                <a:gd name="T27" fmla="*/ 102 h 399"/>
                <a:gd name="T28" fmla="*/ 201 w 404"/>
                <a:gd name="T29" fmla="*/ 0 h 399"/>
                <a:gd name="T30" fmla="*/ 272 w 404"/>
                <a:gd name="T31" fmla="*/ 12 h 399"/>
                <a:gd name="T32" fmla="*/ 331 w 404"/>
                <a:gd name="T33" fmla="*/ 47 h 399"/>
                <a:gd name="T34" fmla="*/ 376 w 404"/>
                <a:gd name="T35" fmla="*/ 99 h 399"/>
                <a:gd name="T36" fmla="*/ 400 w 404"/>
                <a:gd name="T37" fmla="*/ 164 h 399"/>
                <a:gd name="T38" fmla="*/ 400 w 404"/>
                <a:gd name="T39" fmla="*/ 235 h 399"/>
                <a:gd name="T40" fmla="*/ 376 w 404"/>
                <a:gd name="T41" fmla="*/ 300 h 399"/>
                <a:gd name="T42" fmla="*/ 331 w 404"/>
                <a:gd name="T43" fmla="*/ 351 h 399"/>
                <a:gd name="T44" fmla="*/ 272 w 404"/>
                <a:gd name="T45" fmla="*/ 386 h 399"/>
                <a:gd name="T46" fmla="*/ 201 w 404"/>
                <a:gd name="T47" fmla="*/ 399 h 399"/>
                <a:gd name="T48" fmla="*/ 138 w 404"/>
                <a:gd name="T49" fmla="*/ 389 h 399"/>
                <a:gd name="T50" fmla="*/ 83 w 404"/>
                <a:gd name="T51" fmla="*/ 361 h 399"/>
                <a:gd name="T52" fmla="*/ 39 w 404"/>
                <a:gd name="T53" fmla="*/ 317 h 399"/>
                <a:gd name="T54" fmla="*/ 11 w 404"/>
                <a:gd name="T55" fmla="*/ 263 h 399"/>
                <a:gd name="T56" fmla="*/ 0 w 404"/>
                <a:gd name="T57" fmla="*/ 199 h 399"/>
                <a:gd name="T58" fmla="*/ 11 w 404"/>
                <a:gd name="T59" fmla="*/ 136 h 399"/>
                <a:gd name="T60" fmla="*/ 39 w 404"/>
                <a:gd name="T61" fmla="*/ 82 h 399"/>
                <a:gd name="T62" fmla="*/ 83 w 404"/>
                <a:gd name="T63" fmla="*/ 38 h 399"/>
                <a:gd name="T64" fmla="*/ 138 w 404"/>
                <a:gd name="T65" fmla="*/ 10 h 399"/>
                <a:gd name="T66" fmla="*/ 201 w 404"/>
                <a:gd name="T67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4" h="399">
                  <a:moveTo>
                    <a:pt x="201" y="99"/>
                  </a:moveTo>
                  <a:lnTo>
                    <a:pt x="178" y="102"/>
                  </a:lnTo>
                  <a:lnTo>
                    <a:pt x="157" y="109"/>
                  </a:lnTo>
                  <a:lnTo>
                    <a:pt x="139" y="122"/>
                  </a:lnTo>
                  <a:lnTo>
                    <a:pt x="123" y="136"/>
                  </a:lnTo>
                  <a:lnTo>
                    <a:pt x="111" y="155"/>
                  </a:lnTo>
                  <a:lnTo>
                    <a:pt x="103" y="177"/>
                  </a:lnTo>
                  <a:lnTo>
                    <a:pt x="100" y="199"/>
                  </a:lnTo>
                  <a:lnTo>
                    <a:pt x="103" y="223"/>
                  </a:lnTo>
                  <a:lnTo>
                    <a:pt x="111" y="243"/>
                  </a:lnTo>
                  <a:lnTo>
                    <a:pt x="123" y="262"/>
                  </a:lnTo>
                  <a:lnTo>
                    <a:pt x="139" y="277"/>
                  </a:lnTo>
                  <a:lnTo>
                    <a:pt x="157" y="289"/>
                  </a:lnTo>
                  <a:lnTo>
                    <a:pt x="178" y="296"/>
                  </a:lnTo>
                  <a:lnTo>
                    <a:pt x="201" y="299"/>
                  </a:lnTo>
                  <a:lnTo>
                    <a:pt x="224" y="296"/>
                  </a:lnTo>
                  <a:lnTo>
                    <a:pt x="246" y="289"/>
                  </a:lnTo>
                  <a:lnTo>
                    <a:pt x="264" y="277"/>
                  </a:lnTo>
                  <a:lnTo>
                    <a:pt x="280" y="262"/>
                  </a:lnTo>
                  <a:lnTo>
                    <a:pt x="292" y="243"/>
                  </a:lnTo>
                  <a:lnTo>
                    <a:pt x="299" y="223"/>
                  </a:lnTo>
                  <a:lnTo>
                    <a:pt x="302" y="199"/>
                  </a:lnTo>
                  <a:lnTo>
                    <a:pt x="299" y="177"/>
                  </a:lnTo>
                  <a:lnTo>
                    <a:pt x="292" y="155"/>
                  </a:lnTo>
                  <a:lnTo>
                    <a:pt x="280" y="136"/>
                  </a:lnTo>
                  <a:lnTo>
                    <a:pt x="264" y="122"/>
                  </a:lnTo>
                  <a:lnTo>
                    <a:pt x="246" y="109"/>
                  </a:lnTo>
                  <a:lnTo>
                    <a:pt x="224" y="102"/>
                  </a:lnTo>
                  <a:lnTo>
                    <a:pt x="201" y="99"/>
                  </a:lnTo>
                  <a:close/>
                  <a:moveTo>
                    <a:pt x="201" y="0"/>
                  </a:moveTo>
                  <a:lnTo>
                    <a:pt x="238" y="3"/>
                  </a:lnTo>
                  <a:lnTo>
                    <a:pt x="272" y="12"/>
                  </a:lnTo>
                  <a:lnTo>
                    <a:pt x="304" y="27"/>
                  </a:lnTo>
                  <a:lnTo>
                    <a:pt x="331" y="47"/>
                  </a:lnTo>
                  <a:lnTo>
                    <a:pt x="356" y="71"/>
                  </a:lnTo>
                  <a:lnTo>
                    <a:pt x="376" y="99"/>
                  </a:lnTo>
                  <a:lnTo>
                    <a:pt x="390" y="130"/>
                  </a:lnTo>
                  <a:lnTo>
                    <a:pt x="400" y="164"/>
                  </a:lnTo>
                  <a:lnTo>
                    <a:pt x="404" y="199"/>
                  </a:lnTo>
                  <a:lnTo>
                    <a:pt x="400" y="235"/>
                  </a:lnTo>
                  <a:lnTo>
                    <a:pt x="390" y="269"/>
                  </a:lnTo>
                  <a:lnTo>
                    <a:pt x="376" y="300"/>
                  </a:lnTo>
                  <a:lnTo>
                    <a:pt x="356" y="328"/>
                  </a:lnTo>
                  <a:lnTo>
                    <a:pt x="331" y="351"/>
                  </a:lnTo>
                  <a:lnTo>
                    <a:pt x="304" y="372"/>
                  </a:lnTo>
                  <a:lnTo>
                    <a:pt x="272" y="386"/>
                  </a:lnTo>
                  <a:lnTo>
                    <a:pt x="238" y="395"/>
                  </a:lnTo>
                  <a:lnTo>
                    <a:pt x="201" y="399"/>
                  </a:lnTo>
                  <a:lnTo>
                    <a:pt x="168" y="396"/>
                  </a:lnTo>
                  <a:lnTo>
                    <a:pt x="138" y="389"/>
                  </a:lnTo>
                  <a:lnTo>
                    <a:pt x="109" y="377"/>
                  </a:lnTo>
                  <a:lnTo>
                    <a:pt x="83" y="361"/>
                  </a:lnTo>
                  <a:lnTo>
                    <a:pt x="59" y="340"/>
                  </a:lnTo>
                  <a:lnTo>
                    <a:pt x="39" y="317"/>
                  </a:lnTo>
                  <a:lnTo>
                    <a:pt x="22" y="291"/>
                  </a:lnTo>
                  <a:lnTo>
                    <a:pt x="11" y="263"/>
                  </a:lnTo>
                  <a:lnTo>
                    <a:pt x="2" y="232"/>
                  </a:lnTo>
                  <a:lnTo>
                    <a:pt x="0" y="199"/>
                  </a:lnTo>
                  <a:lnTo>
                    <a:pt x="2" y="168"/>
                  </a:lnTo>
                  <a:lnTo>
                    <a:pt x="11" y="136"/>
                  </a:lnTo>
                  <a:lnTo>
                    <a:pt x="22" y="107"/>
                  </a:lnTo>
                  <a:lnTo>
                    <a:pt x="39" y="82"/>
                  </a:lnTo>
                  <a:lnTo>
                    <a:pt x="59" y="58"/>
                  </a:lnTo>
                  <a:lnTo>
                    <a:pt x="83" y="38"/>
                  </a:lnTo>
                  <a:lnTo>
                    <a:pt x="109" y="22"/>
                  </a:lnTo>
                  <a:lnTo>
                    <a:pt x="138" y="10"/>
                  </a:lnTo>
                  <a:lnTo>
                    <a:pt x="168" y="2"/>
                  </a:lnTo>
                  <a:lnTo>
                    <a:pt x="2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3" name="Freeform 54"/>
            <p:cNvSpPr/>
            <p:nvPr/>
          </p:nvSpPr>
          <p:spPr bwMode="auto">
            <a:xfrm>
              <a:off x="9193" y="7661"/>
              <a:ext cx="100" cy="100"/>
            </a:xfrm>
            <a:custGeom>
              <a:avLst/>
              <a:gdLst>
                <a:gd name="T0" fmla="*/ 100 w 201"/>
                <a:gd name="T1" fmla="*/ 0 h 199"/>
                <a:gd name="T2" fmla="*/ 123 w 201"/>
                <a:gd name="T3" fmla="*/ 3 h 199"/>
                <a:gd name="T4" fmla="*/ 144 w 201"/>
                <a:gd name="T5" fmla="*/ 10 h 199"/>
                <a:gd name="T6" fmla="*/ 162 w 201"/>
                <a:gd name="T7" fmla="*/ 22 h 199"/>
                <a:gd name="T8" fmla="*/ 179 w 201"/>
                <a:gd name="T9" fmla="*/ 37 h 199"/>
                <a:gd name="T10" fmla="*/ 190 w 201"/>
                <a:gd name="T11" fmla="*/ 56 h 199"/>
                <a:gd name="T12" fmla="*/ 198 w 201"/>
                <a:gd name="T13" fmla="*/ 76 h 199"/>
                <a:gd name="T14" fmla="*/ 201 w 201"/>
                <a:gd name="T15" fmla="*/ 100 h 199"/>
                <a:gd name="T16" fmla="*/ 198 w 201"/>
                <a:gd name="T17" fmla="*/ 122 h 199"/>
                <a:gd name="T18" fmla="*/ 190 w 201"/>
                <a:gd name="T19" fmla="*/ 144 h 199"/>
                <a:gd name="T20" fmla="*/ 179 w 201"/>
                <a:gd name="T21" fmla="*/ 162 h 199"/>
                <a:gd name="T22" fmla="*/ 162 w 201"/>
                <a:gd name="T23" fmla="*/ 177 h 199"/>
                <a:gd name="T24" fmla="*/ 144 w 201"/>
                <a:gd name="T25" fmla="*/ 190 h 199"/>
                <a:gd name="T26" fmla="*/ 123 w 201"/>
                <a:gd name="T27" fmla="*/ 197 h 199"/>
                <a:gd name="T28" fmla="*/ 100 w 201"/>
                <a:gd name="T29" fmla="*/ 199 h 199"/>
                <a:gd name="T30" fmla="*/ 77 w 201"/>
                <a:gd name="T31" fmla="*/ 197 h 199"/>
                <a:gd name="T32" fmla="*/ 55 w 201"/>
                <a:gd name="T33" fmla="*/ 190 h 199"/>
                <a:gd name="T34" fmla="*/ 37 w 201"/>
                <a:gd name="T35" fmla="*/ 177 h 199"/>
                <a:gd name="T36" fmla="*/ 21 w 201"/>
                <a:gd name="T37" fmla="*/ 162 h 199"/>
                <a:gd name="T38" fmla="*/ 10 w 201"/>
                <a:gd name="T39" fmla="*/ 144 h 199"/>
                <a:gd name="T40" fmla="*/ 2 w 201"/>
                <a:gd name="T41" fmla="*/ 122 h 199"/>
                <a:gd name="T42" fmla="*/ 0 w 201"/>
                <a:gd name="T43" fmla="*/ 100 h 199"/>
                <a:gd name="T44" fmla="*/ 2 w 201"/>
                <a:gd name="T45" fmla="*/ 76 h 199"/>
                <a:gd name="T46" fmla="*/ 10 w 201"/>
                <a:gd name="T47" fmla="*/ 56 h 199"/>
                <a:gd name="T48" fmla="*/ 21 w 201"/>
                <a:gd name="T49" fmla="*/ 37 h 199"/>
                <a:gd name="T50" fmla="*/ 37 w 201"/>
                <a:gd name="T51" fmla="*/ 22 h 199"/>
                <a:gd name="T52" fmla="*/ 55 w 201"/>
                <a:gd name="T53" fmla="*/ 10 h 199"/>
                <a:gd name="T54" fmla="*/ 77 w 201"/>
                <a:gd name="T55" fmla="*/ 3 h 199"/>
                <a:gd name="T56" fmla="*/ 100 w 201"/>
                <a:gd name="T5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1" h="199">
                  <a:moveTo>
                    <a:pt x="100" y="0"/>
                  </a:moveTo>
                  <a:lnTo>
                    <a:pt x="123" y="3"/>
                  </a:lnTo>
                  <a:lnTo>
                    <a:pt x="144" y="10"/>
                  </a:lnTo>
                  <a:lnTo>
                    <a:pt x="162" y="22"/>
                  </a:lnTo>
                  <a:lnTo>
                    <a:pt x="179" y="37"/>
                  </a:lnTo>
                  <a:lnTo>
                    <a:pt x="190" y="56"/>
                  </a:lnTo>
                  <a:lnTo>
                    <a:pt x="198" y="76"/>
                  </a:lnTo>
                  <a:lnTo>
                    <a:pt x="201" y="100"/>
                  </a:lnTo>
                  <a:lnTo>
                    <a:pt x="198" y="122"/>
                  </a:lnTo>
                  <a:lnTo>
                    <a:pt x="190" y="144"/>
                  </a:lnTo>
                  <a:lnTo>
                    <a:pt x="179" y="162"/>
                  </a:lnTo>
                  <a:lnTo>
                    <a:pt x="162" y="177"/>
                  </a:lnTo>
                  <a:lnTo>
                    <a:pt x="144" y="190"/>
                  </a:lnTo>
                  <a:lnTo>
                    <a:pt x="123" y="197"/>
                  </a:lnTo>
                  <a:lnTo>
                    <a:pt x="100" y="199"/>
                  </a:lnTo>
                  <a:lnTo>
                    <a:pt x="77" y="197"/>
                  </a:lnTo>
                  <a:lnTo>
                    <a:pt x="55" y="190"/>
                  </a:lnTo>
                  <a:lnTo>
                    <a:pt x="37" y="177"/>
                  </a:lnTo>
                  <a:lnTo>
                    <a:pt x="21" y="162"/>
                  </a:lnTo>
                  <a:lnTo>
                    <a:pt x="10" y="144"/>
                  </a:lnTo>
                  <a:lnTo>
                    <a:pt x="2" y="122"/>
                  </a:lnTo>
                  <a:lnTo>
                    <a:pt x="0" y="100"/>
                  </a:lnTo>
                  <a:lnTo>
                    <a:pt x="2" y="76"/>
                  </a:lnTo>
                  <a:lnTo>
                    <a:pt x="10" y="56"/>
                  </a:lnTo>
                  <a:lnTo>
                    <a:pt x="21" y="37"/>
                  </a:lnTo>
                  <a:lnTo>
                    <a:pt x="37" y="22"/>
                  </a:lnTo>
                  <a:lnTo>
                    <a:pt x="55" y="10"/>
                  </a:lnTo>
                  <a:lnTo>
                    <a:pt x="77" y="3"/>
                  </a:lnTo>
                  <a:lnTo>
                    <a:pt x="1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4" name="Freeform 55"/>
            <p:cNvSpPr/>
            <p:nvPr/>
          </p:nvSpPr>
          <p:spPr bwMode="auto">
            <a:xfrm>
              <a:off x="9999" y="6913"/>
              <a:ext cx="101" cy="99"/>
            </a:xfrm>
            <a:custGeom>
              <a:avLst/>
              <a:gdLst>
                <a:gd name="T0" fmla="*/ 101 w 201"/>
                <a:gd name="T1" fmla="*/ 0 h 199"/>
                <a:gd name="T2" fmla="*/ 124 w 201"/>
                <a:gd name="T3" fmla="*/ 2 h 199"/>
                <a:gd name="T4" fmla="*/ 146 w 201"/>
                <a:gd name="T5" fmla="*/ 9 h 199"/>
                <a:gd name="T6" fmla="*/ 164 w 201"/>
                <a:gd name="T7" fmla="*/ 21 h 199"/>
                <a:gd name="T8" fmla="*/ 180 w 201"/>
                <a:gd name="T9" fmla="*/ 36 h 199"/>
                <a:gd name="T10" fmla="*/ 191 w 201"/>
                <a:gd name="T11" fmla="*/ 55 h 199"/>
                <a:gd name="T12" fmla="*/ 199 w 201"/>
                <a:gd name="T13" fmla="*/ 76 h 199"/>
                <a:gd name="T14" fmla="*/ 201 w 201"/>
                <a:gd name="T15" fmla="*/ 99 h 199"/>
                <a:gd name="T16" fmla="*/ 199 w 201"/>
                <a:gd name="T17" fmla="*/ 121 h 199"/>
                <a:gd name="T18" fmla="*/ 191 w 201"/>
                <a:gd name="T19" fmla="*/ 143 h 199"/>
                <a:gd name="T20" fmla="*/ 180 w 201"/>
                <a:gd name="T21" fmla="*/ 161 h 199"/>
                <a:gd name="T22" fmla="*/ 164 w 201"/>
                <a:gd name="T23" fmla="*/ 176 h 199"/>
                <a:gd name="T24" fmla="*/ 146 w 201"/>
                <a:gd name="T25" fmla="*/ 188 h 199"/>
                <a:gd name="T26" fmla="*/ 124 w 201"/>
                <a:gd name="T27" fmla="*/ 196 h 199"/>
                <a:gd name="T28" fmla="*/ 101 w 201"/>
                <a:gd name="T29" fmla="*/ 199 h 199"/>
                <a:gd name="T30" fmla="*/ 78 w 201"/>
                <a:gd name="T31" fmla="*/ 196 h 199"/>
                <a:gd name="T32" fmla="*/ 57 w 201"/>
                <a:gd name="T33" fmla="*/ 188 h 199"/>
                <a:gd name="T34" fmla="*/ 38 w 201"/>
                <a:gd name="T35" fmla="*/ 176 h 199"/>
                <a:gd name="T36" fmla="*/ 23 w 201"/>
                <a:gd name="T37" fmla="*/ 161 h 199"/>
                <a:gd name="T38" fmla="*/ 11 w 201"/>
                <a:gd name="T39" fmla="*/ 143 h 199"/>
                <a:gd name="T40" fmla="*/ 3 w 201"/>
                <a:gd name="T41" fmla="*/ 121 h 199"/>
                <a:gd name="T42" fmla="*/ 0 w 201"/>
                <a:gd name="T43" fmla="*/ 99 h 199"/>
                <a:gd name="T44" fmla="*/ 3 w 201"/>
                <a:gd name="T45" fmla="*/ 76 h 199"/>
                <a:gd name="T46" fmla="*/ 11 w 201"/>
                <a:gd name="T47" fmla="*/ 55 h 199"/>
                <a:gd name="T48" fmla="*/ 23 w 201"/>
                <a:gd name="T49" fmla="*/ 36 h 199"/>
                <a:gd name="T50" fmla="*/ 38 w 201"/>
                <a:gd name="T51" fmla="*/ 21 h 199"/>
                <a:gd name="T52" fmla="*/ 57 w 201"/>
                <a:gd name="T53" fmla="*/ 9 h 199"/>
                <a:gd name="T54" fmla="*/ 78 w 201"/>
                <a:gd name="T55" fmla="*/ 2 h 199"/>
                <a:gd name="T56" fmla="*/ 101 w 201"/>
                <a:gd name="T5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1" h="199">
                  <a:moveTo>
                    <a:pt x="101" y="0"/>
                  </a:moveTo>
                  <a:lnTo>
                    <a:pt x="124" y="2"/>
                  </a:lnTo>
                  <a:lnTo>
                    <a:pt x="146" y="9"/>
                  </a:lnTo>
                  <a:lnTo>
                    <a:pt x="164" y="21"/>
                  </a:lnTo>
                  <a:lnTo>
                    <a:pt x="180" y="36"/>
                  </a:lnTo>
                  <a:lnTo>
                    <a:pt x="191" y="55"/>
                  </a:lnTo>
                  <a:lnTo>
                    <a:pt x="199" y="76"/>
                  </a:lnTo>
                  <a:lnTo>
                    <a:pt x="201" y="99"/>
                  </a:lnTo>
                  <a:lnTo>
                    <a:pt x="199" y="121"/>
                  </a:lnTo>
                  <a:lnTo>
                    <a:pt x="191" y="143"/>
                  </a:lnTo>
                  <a:lnTo>
                    <a:pt x="180" y="161"/>
                  </a:lnTo>
                  <a:lnTo>
                    <a:pt x="164" y="176"/>
                  </a:lnTo>
                  <a:lnTo>
                    <a:pt x="146" y="188"/>
                  </a:lnTo>
                  <a:lnTo>
                    <a:pt x="124" y="196"/>
                  </a:lnTo>
                  <a:lnTo>
                    <a:pt x="101" y="199"/>
                  </a:lnTo>
                  <a:lnTo>
                    <a:pt x="78" y="196"/>
                  </a:lnTo>
                  <a:lnTo>
                    <a:pt x="57" y="188"/>
                  </a:lnTo>
                  <a:lnTo>
                    <a:pt x="38" y="176"/>
                  </a:lnTo>
                  <a:lnTo>
                    <a:pt x="23" y="161"/>
                  </a:lnTo>
                  <a:lnTo>
                    <a:pt x="11" y="143"/>
                  </a:lnTo>
                  <a:lnTo>
                    <a:pt x="3" y="121"/>
                  </a:lnTo>
                  <a:lnTo>
                    <a:pt x="0" y="99"/>
                  </a:lnTo>
                  <a:lnTo>
                    <a:pt x="3" y="76"/>
                  </a:lnTo>
                  <a:lnTo>
                    <a:pt x="11" y="55"/>
                  </a:lnTo>
                  <a:lnTo>
                    <a:pt x="23" y="36"/>
                  </a:lnTo>
                  <a:lnTo>
                    <a:pt x="38" y="21"/>
                  </a:lnTo>
                  <a:lnTo>
                    <a:pt x="57" y="9"/>
                  </a:lnTo>
                  <a:lnTo>
                    <a:pt x="78" y="2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</p:grpSp>
      <p:grpSp>
        <p:nvGrpSpPr>
          <p:cNvPr id="55" name="Group 58"/>
          <p:cNvGrpSpPr>
            <a:grpSpLocks noChangeAspect="1"/>
          </p:cNvGrpSpPr>
          <p:nvPr/>
        </p:nvGrpSpPr>
        <p:grpSpPr bwMode="auto">
          <a:xfrm>
            <a:off x="3750144" y="3742482"/>
            <a:ext cx="262079" cy="259481"/>
            <a:chOff x="11718" y="7312"/>
            <a:chExt cx="1614" cy="1598"/>
          </a:xfrm>
          <a:solidFill>
            <a:schemeClr val="bg1"/>
          </a:solidFill>
          <a:effectLst/>
        </p:grpSpPr>
        <p:sp>
          <p:nvSpPr>
            <p:cNvPr id="56" name="Freeform 60"/>
            <p:cNvSpPr>
              <a:spLocks noEditPoints="1"/>
            </p:cNvSpPr>
            <p:nvPr/>
          </p:nvSpPr>
          <p:spPr bwMode="auto">
            <a:xfrm>
              <a:off x="11718" y="7312"/>
              <a:ext cx="1614" cy="1598"/>
            </a:xfrm>
            <a:custGeom>
              <a:avLst/>
              <a:gdLst>
                <a:gd name="T0" fmla="*/ 202 w 3226"/>
                <a:gd name="T1" fmla="*/ 2895 h 3195"/>
                <a:gd name="T2" fmla="*/ 628 w 3226"/>
                <a:gd name="T3" fmla="*/ 2993 h 3195"/>
                <a:gd name="T4" fmla="*/ 696 w 3226"/>
                <a:gd name="T5" fmla="*/ 1254 h 3195"/>
                <a:gd name="T6" fmla="*/ 1571 w 3226"/>
                <a:gd name="T7" fmla="*/ 208 h 3195"/>
                <a:gd name="T8" fmla="*/ 1501 w 3226"/>
                <a:gd name="T9" fmla="*/ 457 h 3195"/>
                <a:gd name="T10" fmla="*/ 1318 w 3226"/>
                <a:gd name="T11" fmla="*/ 927 h 3195"/>
                <a:gd name="T12" fmla="*/ 897 w 3226"/>
                <a:gd name="T13" fmla="*/ 1246 h 3195"/>
                <a:gd name="T14" fmla="*/ 809 w 3226"/>
                <a:gd name="T15" fmla="*/ 2752 h 3195"/>
                <a:gd name="T16" fmla="*/ 891 w 3226"/>
                <a:gd name="T17" fmla="*/ 2821 h 3195"/>
                <a:gd name="T18" fmla="*/ 954 w 3226"/>
                <a:gd name="T19" fmla="*/ 2837 h 3195"/>
                <a:gd name="T20" fmla="*/ 1240 w 3226"/>
                <a:gd name="T21" fmla="*/ 2904 h 3195"/>
                <a:gd name="T22" fmla="*/ 1500 w 3226"/>
                <a:gd name="T23" fmla="*/ 2958 h 3195"/>
                <a:gd name="T24" fmla="*/ 1919 w 3226"/>
                <a:gd name="T25" fmla="*/ 2995 h 3195"/>
                <a:gd name="T26" fmla="*/ 2642 w 3226"/>
                <a:gd name="T27" fmla="*/ 2926 h 3195"/>
                <a:gd name="T28" fmla="*/ 2685 w 3226"/>
                <a:gd name="T29" fmla="*/ 2816 h 3195"/>
                <a:gd name="T30" fmla="*/ 2621 w 3226"/>
                <a:gd name="T31" fmla="*/ 2703 h 3195"/>
                <a:gd name="T32" fmla="*/ 2372 w 3226"/>
                <a:gd name="T33" fmla="*/ 2630 h 3195"/>
                <a:gd name="T34" fmla="*/ 2718 w 3226"/>
                <a:gd name="T35" fmla="*/ 2578 h 3195"/>
                <a:gd name="T36" fmla="*/ 2838 w 3226"/>
                <a:gd name="T37" fmla="*/ 2442 h 3195"/>
                <a:gd name="T38" fmla="*/ 2861 w 3226"/>
                <a:gd name="T39" fmla="*/ 2287 h 3195"/>
                <a:gd name="T40" fmla="*/ 2719 w 3226"/>
                <a:gd name="T41" fmla="*/ 2197 h 3195"/>
                <a:gd name="T42" fmla="*/ 2491 w 3226"/>
                <a:gd name="T43" fmla="*/ 2107 h 3195"/>
                <a:gd name="T44" fmla="*/ 2907 w 3226"/>
                <a:gd name="T45" fmla="*/ 2042 h 3195"/>
                <a:gd name="T46" fmla="*/ 2978 w 3226"/>
                <a:gd name="T47" fmla="*/ 1881 h 3195"/>
                <a:gd name="T48" fmla="*/ 2934 w 3226"/>
                <a:gd name="T49" fmla="*/ 1736 h 3195"/>
                <a:gd name="T50" fmla="*/ 2581 w 3226"/>
                <a:gd name="T51" fmla="*/ 1677 h 3195"/>
                <a:gd name="T52" fmla="*/ 2858 w 3226"/>
                <a:gd name="T53" fmla="*/ 1596 h 3195"/>
                <a:gd name="T54" fmla="*/ 3013 w 3226"/>
                <a:gd name="T55" fmla="*/ 1502 h 3195"/>
                <a:gd name="T56" fmla="*/ 3024 w 3226"/>
                <a:gd name="T57" fmla="*/ 1402 h 3195"/>
                <a:gd name="T58" fmla="*/ 2975 w 3226"/>
                <a:gd name="T59" fmla="*/ 1271 h 3195"/>
                <a:gd name="T60" fmla="*/ 2850 w 3226"/>
                <a:gd name="T61" fmla="*/ 1221 h 3195"/>
                <a:gd name="T62" fmla="*/ 2674 w 3226"/>
                <a:gd name="T63" fmla="*/ 1207 h 3195"/>
                <a:gd name="T64" fmla="*/ 2188 w 3226"/>
                <a:gd name="T65" fmla="*/ 1199 h 3195"/>
                <a:gd name="T66" fmla="*/ 1876 w 3226"/>
                <a:gd name="T67" fmla="*/ 1005 h 3195"/>
                <a:gd name="T68" fmla="*/ 1909 w 3226"/>
                <a:gd name="T69" fmla="*/ 719 h 3195"/>
                <a:gd name="T70" fmla="*/ 1788 w 3226"/>
                <a:gd name="T71" fmla="*/ 322 h 3195"/>
                <a:gd name="T72" fmla="*/ 1657 w 3226"/>
                <a:gd name="T73" fmla="*/ 3 h 3195"/>
                <a:gd name="T74" fmla="*/ 2014 w 3226"/>
                <a:gd name="T75" fmla="*/ 303 h 3195"/>
                <a:gd name="T76" fmla="*/ 2108 w 3226"/>
                <a:gd name="T77" fmla="*/ 819 h 3195"/>
                <a:gd name="T78" fmla="*/ 2445 w 3226"/>
                <a:gd name="T79" fmla="*/ 1010 h 3195"/>
                <a:gd name="T80" fmla="*/ 2941 w 3226"/>
                <a:gd name="T81" fmla="*/ 1046 h 3195"/>
                <a:gd name="T82" fmla="*/ 3201 w 3226"/>
                <a:gd name="T83" fmla="*/ 1266 h 3195"/>
                <a:gd name="T84" fmla="*/ 3223 w 3226"/>
                <a:gd name="T85" fmla="*/ 1459 h 3195"/>
                <a:gd name="T86" fmla="*/ 3177 w 3226"/>
                <a:gd name="T87" fmla="*/ 1790 h 3195"/>
                <a:gd name="T88" fmla="*/ 3086 w 3226"/>
                <a:gd name="T89" fmla="*/ 2141 h 3195"/>
                <a:gd name="T90" fmla="*/ 3054 w 3226"/>
                <a:gd name="T91" fmla="*/ 2419 h 3195"/>
                <a:gd name="T92" fmla="*/ 2933 w 3226"/>
                <a:gd name="T93" fmla="*/ 2672 h 3195"/>
                <a:gd name="T94" fmla="*/ 2857 w 3226"/>
                <a:gd name="T95" fmla="*/ 2943 h 3195"/>
                <a:gd name="T96" fmla="*/ 2721 w 3226"/>
                <a:gd name="T97" fmla="*/ 3126 h 3195"/>
                <a:gd name="T98" fmla="*/ 1799 w 3226"/>
                <a:gd name="T99" fmla="*/ 3192 h 3195"/>
                <a:gd name="T100" fmla="*/ 1378 w 3226"/>
                <a:gd name="T101" fmla="*/ 3139 h 3195"/>
                <a:gd name="T102" fmla="*/ 1027 w 3226"/>
                <a:gd name="T103" fmla="*/ 3060 h 3195"/>
                <a:gd name="T104" fmla="*/ 890 w 3226"/>
                <a:gd name="T105" fmla="*/ 3027 h 3195"/>
                <a:gd name="T106" fmla="*/ 718 w 3226"/>
                <a:gd name="T107" fmla="*/ 3173 h 3195"/>
                <a:gd name="T108" fmla="*/ 118 w 3226"/>
                <a:gd name="T109" fmla="*/ 3133 h 3195"/>
                <a:gd name="T110" fmla="*/ 3 w 3226"/>
                <a:gd name="T111" fmla="*/ 1254 h 3195"/>
                <a:gd name="T112" fmla="*/ 258 w 3226"/>
                <a:gd name="T113" fmla="*/ 1002 h 3195"/>
                <a:gd name="T114" fmla="*/ 801 w 3226"/>
                <a:gd name="T115" fmla="*/ 1074 h 3195"/>
                <a:gd name="T116" fmla="*/ 907 w 3226"/>
                <a:gd name="T117" fmla="*/ 1022 h 3195"/>
                <a:gd name="T118" fmla="*/ 1226 w 3226"/>
                <a:gd name="T119" fmla="*/ 689 h 3195"/>
                <a:gd name="T120" fmla="*/ 1310 w 3226"/>
                <a:gd name="T121" fmla="*/ 330 h 3195"/>
                <a:gd name="T122" fmla="*/ 1487 w 3226"/>
                <a:gd name="T123" fmla="*/ 28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26" h="3195">
                  <a:moveTo>
                    <a:pt x="302" y="1198"/>
                  </a:moveTo>
                  <a:lnTo>
                    <a:pt x="279" y="1201"/>
                  </a:lnTo>
                  <a:lnTo>
                    <a:pt x="258" y="1208"/>
                  </a:lnTo>
                  <a:lnTo>
                    <a:pt x="239" y="1220"/>
                  </a:lnTo>
                  <a:lnTo>
                    <a:pt x="224" y="1236"/>
                  </a:lnTo>
                  <a:lnTo>
                    <a:pt x="212" y="1254"/>
                  </a:lnTo>
                  <a:lnTo>
                    <a:pt x="204" y="1275"/>
                  </a:lnTo>
                  <a:lnTo>
                    <a:pt x="202" y="1298"/>
                  </a:lnTo>
                  <a:lnTo>
                    <a:pt x="202" y="2895"/>
                  </a:lnTo>
                  <a:lnTo>
                    <a:pt x="204" y="2919"/>
                  </a:lnTo>
                  <a:lnTo>
                    <a:pt x="212" y="2939"/>
                  </a:lnTo>
                  <a:lnTo>
                    <a:pt x="224" y="2958"/>
                  </a:lnTo>
                  <a:lnTo>
                    <a:pt x="239" y="2974"/>
                  </a:lnTo>
                  <a:lnTo>
                    <a:pt x="258" y="2985"/>
                  </a:lnTo>
                  <a:lnTo>
                    <a:pt x="279" y="2993"/>
                  </a:lnTo>
                  <a:lnTo>
                    <a:pt x="302" y="2995"/>
                  </a:lnTo>
                  <a:lnTo>
                    <a:pt x="605" y="2995"/>
                  </a:lnTo>
                  <a:lnTo>
                    <a:pt x="628" y="2993"/>
                  </a:lnTo>
                  <a:lnTo>
                    <a:pt x="650" y="2985"/>
                  </a:lnTo>
                  <a:lnTo>
                    <a:pt x="668" y="2974"/>
                  </a:lnTo>
                  <a:lnTo>
                    <a:pt x="684" y="2958"/>
                  </a:lnTo>
                  <a:lnTo>
                    <a:pt x="696" y="2939"/>
                  </a:lnTo>
                  <a:lnTo>
                    <a:pt x="703" y="2919"/>
                  </a:lnTo>
                  <a:lnTo>
                    <a:pt x="706" y="2895"/>
                  </a:lnTo>
                  <a:lnTo>
                    <a:pt x="706" y="1298"/>
                  </a:lnTo>
                  <a:lnTo>
                    <a:pt x="703" y="1275"/>
                  </a:lnTo>
                  <a:lnTo>
                    <a:pt x="696" y="1254"/>
                  </a:lnTo>
                  <a:lnTo>
                    <a:pt x="684" y="1236"/>
                  </a:lnTo>
                  <a:lnTo>
                    <a:pt x="668" y="1220"/>
                  </a:lnTo>
                  <a:lnTo>
                    <a:pt x="650" y="1208"/>
                  </a:lnTo>
                  <a:lnTo>
                    <a:pt x="628" y="1201"/>
                  </a:lnTo>
                  <a:lnTo>
                    <a:pt x="605" y="1198"/>
                  </a:lnTo>
                  <a:lnTo>
                    <a:pt x="302" y="1198"/>
                  </a:lnTo>
                  <a:close/>
                  <a:moveTo>
                    <a:pt x="1614" y="200"/>
                  </a:moveTo>
                  <a:lnTo>
                    <a:pt x="1591" y="202"/>
                  </a:lnTo>
                  <a:lnTo>
                    <a:pt x="1571" y="208"/>
                  </a:lnTo>
                  <a:lnTo>
                    <a:pt x="1554" y="219"/>
                  </a:lnTo>
                  <a:lnTo>
                    <a:pt x="1539" y="232"/>
                  </a:lnTo>
                  <a:lnTo>
                    <a:pt x="1528" y="247"/>
                  </a:lnTo>
                  <a:lnTo>
                    <a:pt x="1520" y="264"/>
                  </a:lnTo>
                  <a:lnTo>
                    <a:pt x="1515" y="281"/>
                  </a:lnTo>
                  <a:lnTo>
                    <a:pt x="1513" y="299"/>
                  </a:lnTo>
                  <a:lnTo>
                    <a:pt x="1511" y="350"/>
                  </a:lnTo>
                  <a:lnTo>
                    <a:pt x="1506" y="403"/>
                  </a:lnTo>
                  <a:lnTo>
                    <a:pt x="1501" y="457"/>
                  </a:lnTo>
                  <a:lnTo>
                    <a:pt x="1492" y="510"/>
                  </a:lnTo>
                  <a:lnTo>
                    <a:pt x="1481" y="564"/>
                  </a:lnTo>
                  <a:lnTo>
                    <a:pt x="1467" y="618"/>
                  </a:lnTo>
                  <a:lnTo>
                    <a:pt x="1451" y="671"/>
                  </a:lnTo>
                  <a:lnTo>
                    <a:pt x="1430" y="724"/>
                  </a:lnTo>
                  <a:lnTo>
                    <a:pt x="1408" y="776"/>
                  </a:lnTo>
                  <a:lnTo>
                    <a:pt x="1382" y="827"/>
                  </a:lnTo>
                  <a:lnTo>
                    <a:pt x="1352" y="878"/>
                  </a:lnTo>
                  <a:lnTo>
                    <a:pt x="1318" y="927"/>
                  </a:lnTo>
                  <a:lnTo>
                    <a:pt x="1282" y="974"/>
                  </a:lnTo>
                  <a:lnTo>
                    <a:pt x="1240" y="1020"/>
                  </a:lnTo>
                  <a:lnTo>
                    <a:pt x="1196" y="1063"/>
                  </a:lnTo>
                  <a:lnTo>
                    <a:pt x="1147" y="1105"/>
                  </a:lnTo>
                  <a:lnTo>
                    <a:pt x="1094" y="1144"/>
                  </a:lnTo>
                  <a:lnTo>
                    <a:pt x="1036" y="1180"/>
                  </a:lnTo>
                  <a:lnTo>
                    <a:pt x="974" y="1212"/>
                  </a:lnTo>
                  <a:lnTo>
                    <a:pt x="907" y="1243"/>
                  </a:lnTo>
                  <a:lnTo>
                    <a:pt x="897" y="1246"/>
                  </a:lnTo>
                  <a:lnTo>
                    <a:pt x="887" y="1250"/>
                  </a:lnTo>
                  <a:lnTo>
                    <a:pt x="863" y="1260"/>
                  </a:lnTo>
                  <a:lnTo>
                    <a:pt x="843" y="1273"/>
                  </a:lnTo>
                  <a:lnTo>
                    <a:pt x="828" y="1291"/>
                  </a:lnTo>
                  <a:lnTo>
                    <a:pt x="817" y="1310"/>
                  </a:lnTo>
                  <a:lnTo>
                    <a:pt x="809" y="1332"/>
                  </a:lnTo>
                  <a:lnTo>
                    <a:pt x="806" y="1354"/>
                  </a:lnTo>
                  <a:lnTo>
                    <a:pt x="807" y="2733"/>
                  </a:lnTo>
                  <a:lnTo>
                    <a:pt x="809" y="2752"/>
                  </a:lnTo>
                  <a:lnTo>
                    <a:pt x="815" y="2768"/>
                  </a:lnTo>
                  <a:lnTo>
                    <a:pt x="823" y="2782"/>
                  </a:lnTo>
                  <a:lnTo>
                    <a:pt x="833" y="2792"/>
                  </a:lnTo>
                  <a:lnTo>
                    <a:pt x="844" y="2801"/>
                  </a:lnTo>
                  <a:lnTo>
                    <a:pt x="856" y="2808"/>
                  </a:lnTo>
                  <a:lnTo>
                    <a:pt x="867" y="2813"/>
                  </a:lnTo>
                  <a:lnTo>
                    <a:pt x="877" y="2818"/>
                  </a:lnTo>
                  <a:lnTo>
                    <a:pt x="885" y="2820"/>
                  </a:lnTo>
                  <a:lnTo>
                    <a:pt x="891" y="2821"/>
                  </a:lnTo>
                  <a:lnTo>
                    <a:pt x="893" y="2822"/>
                  </a:lnTo>
                  <a:lnTo>
                    <a:pt x="897" y="2823"/>
                  </a:lnTo>
                  <a:lnTo>
                    <a:pt x="901" y="2824"/>
                  </a:lnTo>
                  <a:lnTo>
                    <a:pt x="906" y="2825"/>
                  </a:lnTo>
                  <a:lnTo>
                    <a:pt x="913" y="2827"/>
                  </a:lnTo>
                  <a:lnTo>
                    <a:pt x="920" y="2829"/>
                  </a:lnTo>
                  <a:lnTo>
                    <a:pt x="929" y="2831"/>
                  </a:lnTo>
                  <a:lnTo>
                    <a:pt x="940" y="2834"/>
                  </a:lnTo>
                  <a:lnTo>
                    <a:pt x="954" y="2837"/>
                  </a:lnTo>
                  <a:lnTo>
                    <a:pt x="970" y="2841"/>
                  </a:lnTo>
                  <a:lnTo>
                    <a:pt x="989" y="2846"/>
                  </a:lnTo>
                  <a:lnTo>
                    <a:pt x="1012" y="2851"/>
                  </a:lnTo>
                  <a:lnTo>
                    <a:pt x="1038" y="2857"/>
                  </a:lnTo>
                  <a:lnTo>
                    <a:pt x="1069" y="2865"/>
                  </a:lnTo>
                  <a:lnTo>
                    <a:pt x="1104" y="2873"/>
                  </a:lnTo>
                  <a:lnTo>
                    <a:pt x="1145" y="2882"/>
                  </a:lnTo>
                  <a:lnTo>
                    <a:pt x="1190" y="2892"/>
                  </a:lnTo>
                  <a:lnTo>
                    <a:pt x="1240" y="2904"/>
                  </a:lnTo>
                  <a:lnTo>
                    <a:pt x="1297" y="2918"/>
                  </a:lnTo>
                  <a:lnTo>
                    <a:pt x="1360" y="2932"/>
                  </a:lnTo>
                  <a:lnTo>
                    <a:pt x="1364" y="2933"/>
                  </a:lnTo>
                  <a:lnTo>
                    <a:pt x="1375" y="2935"/>
                  </a:lnTo>
                  <a:lnTo>
                    <a:pt x="1390" y="2938"/>
                  </a:lnTo>
                  <a:lnTo>
                    <a:pt x="1411" y="2942"/>
                  </a:lnTo>
                  <a:lnTo>
                    <a:pt x="1436" y="2947"/>
                  </a:lnTo>
                  <a:lnTo>
                    <a:pt x="1466" y="2952"/>
                  </a:lnTo>
                  <a:lnTo>
                    <a:pt x="1500" y="2958"/>
                  </a:lnTo>
                  <a:lnTo>
                    <a:pt x="1537" y="2964"/>
                  </a:lnTo>
                  <a:lnTo>
                    <a:pt x="1579" y="2970"/>
                  </a:lnTo>
                  <a:lnTo>
                    <a:pt x="1622" y="2976"/>
                  </a:lnTo>
                  <a:lnTo>
                    <a:pt x="1667" y="2981"/>
                  </a:lnTo>
                  <a:lnTo>
                    <a:pt x="1716" y="2986"/>
                  </a:lnTo>
                  <a:lnTo>
                    <a:pt x="1764" y="2990"/>
                  </a:lnTo>
                  <a:lnTo>
                    <a:pt x="1815" y="2993"/>
                  </a:lnTo>
                  <a:lnTo>
                    <a:pt x="1866" y="2995"/>
                  </a:lnTo>
                  <a:lnTo>
                    <a:pt x="1919" y="2995"/>
                  </a:lnTo>
                  <a:lnTo>
                    <a:pt x="2470" y="2995"/>
                  </a:lnTo>
                  <a:lnTo>
                    <a:pt x="2503" y="2994"/>
                  </a:lnTo>
                  <a:lnTo>
                    <a:pt x="2531" y="2991"/>
                  </a:lnTo>
                  <a:lnTo>
                    <a:pt x="2557" y="2985"/>
                  </a:lnTo>
                  <a:lnTo>
                    <a:pt x="2579" y="2977"/>
                  </a:lnTo>
                  <a:lnTo>
                    <a:pt x="2598" y="2967"/>
                  </a:lnTo>
                  <a:lnTo>
                    <a:pt x="2615" y="2955"/>
                  </a:lnTo>
                  <a:lnTo>
                    <a:pt x="2629" y="2941"/>
                  </a:lnTo>
                  <a:lnTo>
                    <a:pt x="2642" y="2926"/>
                  </a:lnTo>
                  <a:lnTo>
                    <a:pt x="2653" y="2908"/>
                  </a:lnTo>
                  <a:lnTo>
                    <a:pt x="2654" y="2905"/>
                  </a:lnTo>
                  <a:lnTo>
                    <a:pt x="2658" y="2898"/>
                  </a:lnTo>
                  <a:lnTo>
                    <a:pt x="2662" y="2887"/>
                  </a:lnTo>
                  <a:lnTo>
                    <a:pt x="2669" y="2873"/>
                  </a:lnTo>
                  <a:lnTo>
                    <a:pt x="2675" y="2855"/>
                  </a:lnTo>
                  <a:lnTo>
                    <a:pt x="2681" y="2837"/>
                  </a:lnTo>
                  <a:lnTo>
                    <a:pt x="2683" y="2827"/>
                  </a:lnTo>
                  <a:lnTo>
                    <a:pt x="2685" y="2816"/>
                  </a:lnTo>
                  <a:lnTo>
                    <a:pt x="2685" y="2802"/>
                  </a:lnTo>
                  <a:lnTo>
                    <a:pt x="2685" y="2789"/>
                  </a:lnTo>
                  <a:lnTo>
                    <a:pt x="2682" y="2774"/>
                  </a:lnTo>
                  <a:lnTo>
                    <a:pt x="2678" y="2759"/>
                  </a:lnTo>
                  <a:lnTo>
                    <a:pt x="2672" y="2745"/>
                  </a:lnTo>
                  <a:lnTo>
                    <a:pt x="2663" y="2733"/>
                  </a:lnTo>
                  <a:lnTo>
                    <a:pt x="2652" y="2721"/>
                  </a:lnTo>
                  <a:lnTo>
                    <a:pt x="2638" y="2710"/>
                  </a:lnTo>
                  <a:lnTo>
                    <a:pt x="2621" y="2703"/>
                  </a:lnTo>
                  <a:lnTo>
                    <a:pt x="2601" y="2698"/>
                  </a:lnTo>
                  <a:lnTo>
                    <a:pt x="2577" y="2696"/>
                  </a:lnTo>
                  <a:lnTo>
                    <a:pt x="2419" y="2696"/>
                  </a:lnTo>
                  <a:lnTo>
                    <a:pt x="2404" y="2694"/>
                  </a:lnTo>
                  <a:lnTo>
                    <a:pt x="2389" y="2687"/>
                  </a:lnTo>
                  <a:lnTo>
                    <a:pt x="2379" y="2676"/>
                  </a:lnTo>
                  <a:lnTo>
                    <a:pt x="2372" y="2661"/>
                  </a:lnTo>
                  <a:lnTo>
                    <a:pt x="2370" y="2646"/>
                  </a:lnTo>
                  <a:lnTo>
                    <a:pt x="2372" y="2630"/>
                  </a:lnTo>
                  <a:lnTo>
                    <a:pt x="2379" y="2616"/>
                  </a:lnTo>
                  <a:lnTo>
                    <a:pt x="2389" y="2606"/>
                  </a:lnTo>
                  <a:lnTo>
                    <a:pt x="2404" y="2599"/>
                  </a:lnTo>
                  <a:lnTo>
                    <a:pt x="2419" y="2596"/>
                  </a:lnTo>
                  <a:lnTo>
                    <a:pt x="2584" y="2596"/>
                  </a:lnTo>
                  <a:lnTo>
                    <a:pt x="2624" y="2595"/>
                  </a:lnTo>
                  <a:lnTo>
                    <a:pt x="2659" y="2592"/>
                  </a:lnTo>
                  <a:lnTo>
                    <a:pt x="2690" y="2586"/>
                  </a:lnTo>
                  <a:lnTo>
                    <a:pt x="2718" y="2578"/>
                  </a:lnTo>
                  <a:lnTo>
                    <a:pt x="2741" y="2568"/>
                  </a:lnTo>
                  <a:lnTo>
                    <a:pt x="2761" y="2557"/>
                  </a:lnTo>
                  <a:lnTo>
                    <a:pt x="2778" y="2544"/>
                  </a:lnTo>
                  <a:lnTo>
                    <a:pt x="2792" y="2530"/>
                  </a:lnTo>
                  <a:lnTo>
                    <a:pt x="2805" y="2513"/>
                  </a:lnTo>
                  <a:lnTo>
                    <a:pt x="2814" y="2497"/>
                  </a:lnTo>
                  <a:lnTo>
                    <a:pt x="2823" y="2480"/>
                  </a:lnTo>
                  <a:lnTo>
                    <a:pt x="2831" y="2460"/>
                  </a:lnTo>
                  <a:lnTo>
                    <a:pt x="2838" y="2442"/>
                  </a:lnTo>
                  <a:lnTo>
                    <a:pt x="2844" y="2421"/>
                  </a:lnTo>
                  <a:lnTo>
                    <a:pt x="2850" y="2402"/>
                  </a:lnTo>
                  <a:lnTo>
                    <a:pt x="2854" y="2387"/>
                  </a:lnTo>
                  <a:lnTo>
                    <a:pt x="2858" y="2371"/>
                  </a:lnTo>
                  <a:lnTo>
                    <a:pt x="2861" y="2354"/>
                  </a:lnTo>
                  <a:lnTo>
                    <a:pt x="2864" y="2338"/>
                  </a:lnTo>
                  <a:lnTo>
                    <a:pt x="2865" y="2320"/>
                  </a:lnTo>
                  <a:lnTo>
                    <a:pt x="2865" y="2303"/>
                  </a:lnTo>
                  <a:lnTo>
                    <a:pt x="2861" y="2287"/>
                  </a:lnTo>
                  <a:lnTo>
                    <a:pt x="2857" y="2270"/>
                  </a:lnTo>
                  <a:lnTo>
                    <a:pt x="2851" y="2256"/>
                  </a:lnTo>
                  <a:lnTo>
                    <a:pt x="2842" y="2242"/>
                  </a:lnTo>
                  <a:lnTo>
                    <a:pt x="2829" y="2229"/>
                  </a:lnTo>
                  <a:lnTo>
                    <a:pt x="2815" y="2218"/>
                  </a:lnTo>
                  <a:lnTo>
                    <a:pt x="2796" y="2209"/>
                  </a:lnTo>
                  <a:lnTo>
                    <a:pt x="2775" y="2203"/>
                  </a:lnTo>
                  <a:lnTo>
                    <a:pt x="2749" y="2199"/>
                  </a:lnTo>
                  <a:lnTo>
                    <a:pt x="2719" y="2197"/>
                  </a:lnTo>
                  <a:lnTo>
                    <a:pt x="2521" y="2197"/>
                  </a:lnTo>
                  <a:lnTo>
                    <a:pt x="2505" y="2195"/>
                  </a:lnTo>
                  <a:lnTo>
                    <a:pt x="2491" y="2187"/>
                  </a:lnTo>
                  <a:lnTo>
                    <a:pt x="2480" y="2176"/>
                  </a:lnTo>
                  <a:lnTo>
                    <a:pt x="2473" y="2163"/>
                  </a:lnTo>
                  <a:lnTo>
                    <a:pt x="2471" y="2147"/>
                  </a:lnTo>
                  <a:lnTo>
                    <a:pt x="2473" y="2131"/>
                  </a:lnTo>
                  <a:lnTo>
                    <a:pt x="2480" y="2117"/>
                  </a:lnTo>
                  <a:lnTo>
                    <a:pt x="2491" y="2107"/>
                  </a:lnTo>
                  <a:lnTo>
                    <a:pt x="2505" y="2100"/>
                  </a:lnTo>
                  <a:lnTo>
                    <a:pt x="2521" y="2097"/>
                  </a:lnTo>
                  <a:lnTo>
                    <a:pt x="2760" y="2097"/>
                  </a:lnTo>
                  <a:lnTo>
                    <a:pt x="2792" y="2096"/>
                  </a:lnTo>
                  <a:lnTo>
                    <a:pt x="2821" y="2089"/>
                  </a:lnTo>
                  <a:lnTo>
                    <a:pt x="2847" y="2081"/>
                  </a:lnTo>
                  <a:lnTo>
                    <a:pt x="2870" y="2071"/>
                  </a:lnTo>
                  <a:lnTo>
                    <a:pt x="2889" y="2058"/>
                  </a:lnTo>
                  <a:lnTo>
                    <a:pt x="2907" y="2042"/>
                  </a:lnTo>
                  <a:lnTo>
                    <a:pt x="2921" y="2026"/>
                  </a:lnTo>
                  <a:lnTo>
                    <a:pt x="2935" y="2008"/>
                  </a:lnTo>
                  <a:lnTo>
                    <a:pt x="2945" y="1989"/>
                  </a:lnTo>
                  <a:lnTo>
                    <a:pt x="2954" y="1970"/>
                  </a:lnTo>
                  <a:lnTo>
                    <a:pt x="2961" y="1952"/>
                  </a:lnTo>
                  <a:lnTo>
                    <a:pt x="2967" y="1932"/>
                  </a:lnTo>
                  <a:lnTo>
                    <a:pt x="2972" y="1914"/>
                  </a:lnTo>
                  <a:lnTo>
                    <a:pt x="2975" y="1897"/>
                  </a:lnTo>
                  <a:lnTo>
                    <a:pt x="2978" y="1881"/>
                  </a:lnTo>
                  <a:lnTo>
                    <a:pt x="2980" y="1868"/>
                  </a:lnTo>
                  <a:lnTo>
                    <a:pt x="2980" y="1853"/>
                  </a:lnTo>
                  <a:lnTo>
                    <a:pt x="2979" y="1836"/>
                  </a:lnTo>
                  <a:lnTo>
                    <a:pt x="2977" y="1819"/>
                  </a:lnTo>
                  <a:lnTo>
                    <a:pt x="2973" y="1801"/>
                  </a:lnTo>
                  <a:lnTo>
                    <a:pt x="2967" y="1784"/>
                  </a:lnTo>
                  <a:lnTo>
                    <a:pt x="2958" y="1767"/>
                  </a:lnTo>
                  <a:lnTo>
                    <a:pt x="2947" y="1751"/>
                  </a:lnTo>
                  <a:lnTo>
                    <a:pt x="2934" y="1736"/>
                  </a:lnTo>
                  <a:lnTo>
                    <a:pt x="2917" y="1724"/>
                  </a:lnTo>
                  <a:lnTo>
                    <a:pt x="2898" y="1713"/>
                  </a:lnTo>
                  <a:lnTo>
                    <a:pt x="2874" y="1704"/>
                  </a:lnTo>
                  <a:lnTo>
                    <a:pt x="2848" y="1699"/>
                  </a:lnTo>
                  <a:lnTo>
                    <a:pt x="2817" y="1697"/>
                  </a:lnTo>
                  <a:lnTo>
                    <a:pt x="2621" y="1697"/>
                  </a:lnTo>
                  <a:lnTo>
                    <a:pt x="2606" y="1695"/>
                  </a:lnTo>
                  <a:lnTo>
                    <a:pt x="2591" y="1688"/>
                  </a:lnTo>
                  <a:lnTo>
                    <a:pt x="2581" y="1677"/>
                  </a:lnTo>
                  <a:lnTo>
                    <a:pt x="2574" y="1664"/>
                  </a:lnTo>
                  <a:lnTo>
                    <a:pt x="2571" y="1647"/>
                  </a:lnTo>
                  <a:lnTo>
                    <a:pt x="2574" y="1632"/>
                  </a:lnTo>
                  <a:lnTo>
                    <a:pt x="2581" y="1618"/>
                  </a:lnTo>
                  <a:lnTo>
                    <a:pt x="2591" y="1607"/>
                  </a:lnTo>
                  <a:lnTo>
                    <a:pt x="2606" y="1600"/>
                  </a:lnTo>
                  <a:lnTo>
                    <a:pt x="2621" y="1597"/>
                  </a:lnTo>
                  <a:lnTo>
                    <a:pt x="2823" y="1597"/>
                  </a:lnTo>
                  <a:lnTo>
                    <a:pt x="2858" y="1596"/>
                  </a:lnTo>
                  <a:lnTo>
                    <a:pt x="2889" y="1592"/>
                  </a:lnTo>
                  <a:lnTo>
                    <a:pt x="2916" y="1586"/>
                  </a:lnTo>
                  <a:lnTo>
                    <a:pt x="2940" y="1577"/>
                  </a:lnTo>
                  <a:lnTo>
                    <a:pt x="2958" y="1568"/>
                  </a:lnTo>
                  <a:lnTo>
                    <a:pt x="2975" y="1555"/>
                  </a:lnTo>
                  <a:lnTo>
                    <a:pt x="2988" y="1543"/>
                  </a:lnTo>
                  <a:lnTo>
                    <a:pt x="2999" y="1530"/>
                  </a:lnTo>
                  <a:lnTo>
                    <a:pt x="3007" y="1516"/>
                  </a:lnTo>
                  <a:lnTo>
                    <a:pt x="3013" y="1502"/>
                  </a:lnTo>
                  <a:lnTo>
                    <a:pt x="3017" y="1488"/>
                  </a:lnTo>
                  <a:lnTo>
                    <a:pt x="3020" y="1475"/>
                  </a:lnTo>
                  <a:lnTo>
                    <a:pt x="3021" y="1462"/>
                  </a:lnTo>
                  <a:lnTo>
                    <a:pt x="3022" y="1451"/>
                  </a:lnTo>
                  <a:lnTo>
                    <a:pt x="3023" y="1438"/>
                  </a:lnTo>
                  <a:lnTo>
                    <a:pt x="3023" y="1428"/>
                  </a:lnTo>
                  <a:lnTo>
                    <a:pt x="3024" y="1421"/>
                  </a:lnTo>
                  <a:lnTo>
                    <a:pt x="3024" y="1412"/>
                  </a:lnTo>
                  <a:lnTo>
                    <a:pt x="3024" y="1402"/>
                  </a:lnTo>
                  <a:lnTo>
                    <a:pt x="3024" y="1389"/>
                  </a:lnTo>
                  <a:lnTo>
                    <a:pt x="3024" y="1379"/>
                  </a:lnTo>
                  <a:lnTo>
                    <a:pt x="3023" y="1366"/>
                  </a:lnTo>
                  <a:lnTo>
                    <a:pt x="3021" y="1352"/>
                  </a:lnTo>
                  <a:lnTo>
                    <a:pt x="3017" y="1337"/>
                  </a:lnTo>
                  <a:lnTo>
                    <a:pt x="3010" y="1320"/>
                  </a:lnTo>
                  <a:lnTo>
                    <a:pt x="3002" y="1304"/>
                  </a:lnTo>
                  <a:lnTo>
                    <a:pt x="2990" y="1288"/>
                  </a:lnTo>
                  <a:lnTo>
                    <a:pt x="2975" y="1271"/>
                  </a:lnTo>
                  <a:lnTo>
                    <a:pt x="2956" y="1258"/>
                  </a:lnTo>
                  <a:lnTo>
                    <a:pt x="2933" y="1245"/>
                  </a:lnTo>
                  <a:lnTo>
                    <a:pt x="2905" y="1236"/>
                  </a:lnTo>
                  <a:lnTo>
                    <a:pt x="2897" y="1233"/>
                  </a:lnTo>
                  <a:lnTo>
                    <a:pt x="2887" y="1231"/>
                  </a:lnTo>
                  <a:lnTo>
                    <a:pt x="2879" y="1229"/>
                  </a:lnTo>
                  <a:lnTo>
                    <a:pt x="2870" y="1227"/>
                  </a:lnTo>
                  <a:lnTo>
                    <a:pt x="2860" y="1224"/>
                  </a:lnTo>
                  <a:lnTo>
                    <a:pt x="2850" y="1221"/>
                  </a:lnTo>
                  <a:lnTo>
                    <a:pt x="2839" y="1220"/>
                  </a:lnTo>
                  <a:lnTo>
                    <a:pt x="2826" y="1218"/>
                  </a:lnTo>
                  <a:lnTo>
                    <a:pt x="2812" y="1216"/>
                  </a:lnTo>
                  <a:lnTo>
                    <a:pt x="2795" y="1214"/>
                  </a:lnTo>
                  <a:lnTo>
                    <a:pt x="2777" y="1213"/>
                  </a:lnTo>
                  <a:lnTo>
                    <a:pt x="2756" y="1211"/>
                  </a:lnTo>
                  <a:lnTo>
                    <a:pt x="2732" y="1210"/>
                  </a:lnTo>
                  <a:lnTo>
                    <a:pt x="2705" y="1208"/>
                  </a:lnTo>
                  <a:lnTo>
                    <a:pt x="2674" y="1207"/>
                  </a:lnTo>
                  <a:lnTo>
                    <a:pt x="2639" y="1206"/>
                  </a:lnTo>
                  <a:lnTo>
                    <a:pt x="2601" y="1205"/>
                  </a:lnTo>
                  <a:lnTo>
                    <a:pt x="2557" y="1204"/>
                  </a:lnTo>
                  <a:lnTo>
                    <a:pt x="2509" y="1203"/>
                  </a:lnTo>
                  <a:lnTo>
                    <a:pt x="2456" y="1202"/>
                  </a:lnTo>
                  <a:lnTo>
                    <a:pt x="2397" y="1201"/>
                  </a:lnTo>
                  <a:lnTo>
                    <a:pt x="2333" y="1200"/>
                  </a:lnTo>
                  <a:lnTo>
                    <a:pt x="2264" y="1200"/>
                  </a:lnTo>
                  <a:lnTo>
                    <a:pt x="2188" y="1199"/>
                  </a:lnTo>
                  <a:lnTo>
                    <a:pt x="2106" y="1199"/>
                  </a:lnTo>
                  <a:lnTo>
                    <a:pt x="2016" y="1199"/>
                  </a:lnTo>
                  <a:lnTo>
                    <a:pt x="1919" y="1199"/>
                  </a:lnTo>
                  <a:lnTo>
                    <a:pt x="1815" y="1198"/>
                  </a:lnTo>
                  <a:lnTo>
                    <a:pt x="1830" y="1152"/>
                  </a:lnTo>
                  <a:lnTo>
                    <a:pt x="1845" y="1110"/>
                  </a:lnTo>
                  <a:lnTo>
                    <a:pt x="1856" y="1072"/>
                  </a:lnTo>
                  <a:lnTo>
                    <a:pt x="1867" y="1038"/>
                  </a:lnTo>
                  <a:lnTo>
                    <a:pt x="1876" y="1005"/>
                  </a:lnTo>
                  <a:lnTo>
                    <a:pt x="1884" y="975"/>
                  </a:lnTo>
                  <a:lnTo>
                    <a:pt x="1890" y="947"/>
                  </a:lnTo>
                  <a:lnTo>
                    <a:pt x="1895" y="918"/>
                  </a:lnTo>
                  <a:lnTo>
                    <a:pt x="1899" y="890"/>
                  </a:lnTo>
                  <a:lnTo>
                    <a:pt x="1902" y="860"/>
                  </a:lnTo>
                  <a:lnTo>
                    <a:pt x="1905" y="829"/>
                  </a:lnTo>
                  <a:lnTo>
                    <a:pt x="1907" y="796"/>
                  </a:lnTo>
                  <a:lnTo>
                    <a:pt x="1908" y="759"/>
                  </a:lnTo>
                  <a:lnTo>
                    <a:pt x="1909" y="719"/>
                  </a:lnTo>
                  <a:lnTo>
                    <a:pt x="1909" y="674"/>
                  </a:lnTo>
                  <a:lnTo>
                    <a:pt x="1906" y="622"/>
                  </a:lnTo>
                  <a:lnTo>
                    <a:pt x="1899" y="572"/>
                  </a:lnTo>
                  <a:lnTo>
                    <a:pt x="1888" y="524"/>
                  </a:lnTo>
                  <a:lnTo>
                    <a:pt x="1874" y="478"/>
                  </a:lnTo>
                  <a:lnTo>
                    <a:pt x="1855" y="434"/>
                  </a:lnTo>
                  <a:lnTo>
                    <a:pt x="1835" y="393"/>
                  </a:lnTo>
                  <a:lnTo>
                    <a:pt x="1813" y="356"/>
                  </a:lnTo>
                  <a:lnTo>
                    <a:pt x="1788" y="322"/>
                  </a:lnTo>
                  <a:lnTo>
                    <a:pt x="1763" y="291"/>
                  </a:lnTo>
                  <a:lnTo>
                    <a:pt x="1737" y="265"/>
                  </a:lnTo>
                  <a:lnTo>
                    <a:pt x="1711" y="242"/>
                  </a:lnTo>
                  <a:lnTo>
                    <a:pt x="1685" y="224"/>
                  </a:lnTo>
                  <a:lnTo>
                    <a:pt x="1660" y="210"/>
                  </a:lnTo>
                  <a:lnTo>
                    <a:pt x="1635" y="202"/>
                  </a:lnTo>
                  <a:lnTo>
                    <a:pt x="1614" y="200"/>
                  </a:lnTo>
                  <a:close/>
                  <a:moveTo>
                    <a:pt x="1614" y="0"/>
                  </a:moveTo>
                  <a:lnTo>
                    <a:pt x="1657" y="3"/>
                  </a:lnTo>
                  <a:lnTo>
                    <a:pt x="1701" y="14"/>
                  </a:lnTo>
                  <a:lnTo>
                    <a:pt x="1746" y="32"/>
                  </a:lnTo>
                  <a:lnTo>
                    <a:pt x="1789" y="55"/>
                  </a:lnTo>
                  <a:lnTo>
                    <a:pt x="1831" y="84"/>
                  </a:lnTo>
                  <a:lnTo>
                    <a:pt x="1873" y="119"/>
                  </a:lnTo>
                  <a:lnTo>
                    <a:pt x="1912" y="158"/>
                  </a:lnTo>
                  <a:lnTo>
                    <a:pt x="1949" y="202"/>
                  </a:lnTo>
                  <a:lnTo>
                    <a:pt x="1983" y="251"/>
                  </a:lnTo>
                  <a:lnTo>
                    <a:pt x="2014" y="303"/>
                  </a:lnTo>
                  <a:lnTo>
                    <a:pt x="2042" y="358"/>
                  </a:lnTo>
                  <a:lnTo>
                    <a:pt x="2065" y="418"/>
                  </a:lnTo>
                  <a:lnTo>
                    <a:pt x="2084" y="478"/>
                  </a:lnTo>
                  <a:lnTo>
                    <a:pt x="2098" y="542"/>
                  </a:lnTo>
                  <a:lnTo>
                    <a:pt x="2107" y="607"/>
                  </a:lnTo>
                  <a:lnTo>
                    <a:pt x="2110" y="674"/>
                  </a:lnTo>
                  <a:lnTo>
                    <a:pt x="2110" y="727"/>
                  </a:lnTo>
                  <a:lnTo>
                    <a:pt x="2109" y="775"/>
                  </a:lnTo>
                  <a:lnTo>
                    <a:pt x="2108" y="819"/>
                  </a:lnTo>
                  <a:lnTo>
                    <a:pt x="2105" y="859"/>
                  </a:lnTo>
                  <a:lnTo>
                    <a:pt x="2101" y="897"/>
                  </a:lnTo>
                  <a:lnTo>
                    <a:pt x="2097" y="932"/>
                  </a:lnTo>
                  <a:lnTo>
                    <a:pt x="2091" y="967"/>
                  </a:lnTo>
                  <a:lnTo>
                    <a:pt x="2085" y="1002"/>
                  </a:lnTo>
                  <a:lnTo>
                    <a:pt x="2182" y="1004"/>
                  </a:lnTo>
                  <a:lnTo>
                    <a:pt x="2275" y="1006"/>
                  </a:lnTo>
                  <a:lnTo>
                    <a:pt x="2362" y="1008"/>
                  </a:lnTo>
                  <a:lnTo>
                    <a:pt x="2445" y="1010"/>
                  </a:lnTo>
                  <a:lnTo>
                    <a:pt x="2522" y="1012"/>
                  </a:lnTo>
                  <a:lnTo>
                    <a:pt x="2594" y="1014"/>
                  </a:lnTo>
                  <a:lnTo>
                    <a:pt x="2660" y="1017"/>
                  </a:lnTo>
                  <a:lnTo>
                    <a:pt x="2721" y="1020"/>
                  </a:lnTo>
                  <a:lnTo>
                    <a:pt x="2777" y="1023"/>
                  </a:lnTo>
                  <a:lnTo>
                    <a:pt x="2826" y="1027"/>
                  </a:lnTo>
                  <a:lnTo>
                    <a:pt x="2871" y="1032"/>
                  </a:lnTo>
                  <a:lnTo>
                    <a:pt x="2909" y="1039"/>
                  </a:lnTo>
                  <a:lnTo>
                    <a:pt x="2941" y="1046"/>
                  </a:lnTo>
                  <a:lnTo>
                    <a:pt x="2984" y="1060"/>
                  </a:lnTo>
                  <a:lnTo>
                    <a:pt x="3024" y="1078"/>
                  </a:lnTo>
                  <a:lnTo>
                    <a:pt x="3060" y="1099"/>
                  </a:lnTo>
                  <a:lnTo>
                    <a:pt x="3092" y="1123"/>
                  </a:lnTo>
                  <a:lnTo>
                    <a:pt x="3121" y="1149"/>
                  </a:lnTo>
                  <a:lnTo>
                    <a:pt x="3146" y="1176"/>
                  </a:lnTo>
                  <a:lnTo>
                    <a:pt x="3168" y="1205"/>
                  </a:lnTo>
                  <a:lnTo>
                    <a:pt x="3186" y="1236"/>
                  </a:lnTo>
                  <a:lnTo>
                    <a:pt x="3201" y="1266"/>
                  </a:lnTo>
                  <a:lnTo>
                    <a:pt x="3212" y="1297"/>
                  </a:lnTo>
                  <a:lnTo>
                    <a:pt x="3220" y="1329"/>
                  </a:lnTo>
                  <a:lnTo>
                    <a:pt x="3225" y="1359"/>
                  </a:lnTo>
                  <a:lnTo>
                    <a:pt x="3226" y="1389"/>
                  </a:lnTo>
                  <a:lnTo>
                    <a:pt x="3226" y="1406"/>
                  </a:lnTo>
                  <a:lnTo>
                    <a:pt x="3226" y="1420"/>
                  </a:lnTo>
                  <a:lnTo>
                    <a:pt x="3225" y="1429"/>
                  </a:lnTo>
                  <a:lnTo>
                    <a:pt x="3225" y="1438"/>
                  </a:lnTo>
                  <a:lnTo>
                    <a:pt x="3223" y="1459"/>
                  </a:lnTo>
                  <a:lnTo>
                    <a:pt x="3220" y="1496"/>
                  </a:lnTo>
                  <a:lnTo>
                    <a:pt x="3213" y="1534"/>
                  </a:lnTo>
                  <a:lnTo>
                    <a:pt x="3201" y="1572"/>
                  </a:lnTo>
                  <a:lnTo>
                    <a:pt x="3185" y="1608"/>
                  </a:lnTo>
                  <a:lnTo>
                    <a:pt x="3164" y="1644"/>
                  </a:lnTo>
                  <a:lnTo>
                    <a:pt x="3138" y="1677"/>
                  </a:lnTo>
                  <a:lnTo>
                    <a:pt x="3155" y="1713"/>
                  </a:lnTo>
                  <a:lnTo>
                    <a:pt x="3168" y="1751"/>
                  </a:lnTo>
                  <a:lnTo>
                    <a:pt x="3177" y="1790"/>
                  </a:lnTo>
                  <a:lnTo>
                    <a:pt x="3181" y="1831"/>
                  </a:lnTo>
                  <a:lnTo>
                    <a:pt x="3181" y="1872"/>
                  </a:lnTo>
                  <a:lnTo>
                    <a:pt x="3177" y="1914"/>
                  </a:lnTo>
                  <a:lnTo>
                    <a:pt x="3168" y="1961"/>
                  </a:lnTo>
                  <a:lnTo>
                    <a:pt x="3155" y="2005"/>
                  </a:lnTo>
                  <a:lnTo>
                    <a:pt x="3141" y="2043"/>
                  </a:lnTo>
                  <a:lnTo>
                    <a:pt x="3124" y="2080"/>
                  </a:lnTo>
                  <a:lnTo>
                    <a:pt x="3106" y="2112"/>
                  </a:lnTo>
                  <a:lnTo>
                    <a:pt x="3086" y="2141"/>
                  </a:lnTo>
                  <a:lnTo>
                    <a:pt x="3065" y="2167"/>
                  </a:lnTo>
                  <a:lnTo>
                    <a:pt x="3043" y="2190"/>
                  </a:lnTo>
                  <a:lnTo>
                    <a:pt x="3051" y="2215"/>
                  </a:lnTo>
                  <a:lnTo>
                    <a:pt x="3058" y="2243"/>
                  </a:lnTo>
                  <a:lnTo>
                    <a:pt x="3064" y="2272"/>
                  </a:lnTo>
                  <a:lnTo>
                    <a:pt x="3067" y="2305"/>
                  </a:lnTo>
                  <a:lnTo>
                    <a:pt x="3066" y="2341"/>
                  </a:lnTo>
                  <a:lnTo>
                    <a:pt x="3061" y="2378"/>
                  </a:lnTo>
                  <a:lnTo>
                    <a:pt x="3054" y="2419"/>
                  </a:lnTo>
                  <a:lnTo>
                    <a:pt x="3042" y="2462"/>
                  </a:lnTo>
                  <a:lnTo>
                    <a:pt x="3035" y="2485"/>
                  </a:lnTo>
                  <a:lnTo>
                    <a:pt x="3026" y="2509"/>
                  </a:lnTo>
                  <a:lnTo>
                    <a:pt x="3017" y="2536"/>
                  </a:lnTo>
                  <a:lnTo>
                    <a:pt x="3005" y="2562"/>
                  </a:lnTo>
                  <a:lnTo>
                    <a:pt x="2991" y="2590"/>
                  </a:lnTo>
                  <a:lnTo>
                    <a:pt x="2975" y="2617"/>
                  </a:lnTo>
                  <a:lnTo>
                    <a:pt x="2955" y="2645"/>
                  </a:lnTo>
                  <a:lnTo>
                    <a:pt x="2933" y="2672"/>
                  </a:lnTo>
                  <a:lnTo>
                    <a:pt x="2907" y="2696"/>
                  </a:lnTo>
                  <a:lnTo>
                    <a:pt x="2876" y="2720"/>
                  </a:lnTo>
                  <a:lnTo>
                    <a:pt x="2884" y="2758"/>
                  </a:lnTo>
                  <a:lnTo>
                    <a:pt x="2887" y="2796"/>
                  </a:lnTo>
                  <a:lnTo>
                    <a:pt x="2886" y="2833"/>
                  </a:lnTo>
                  <a:lnTo>
                    <a:pt x="2881" y="2866"/>
                  </a:lnTo>
                  <a:lnTo>
                    <a:pt x="2874" y="2895"/>
                  </a:lnTo>
                  <a:lnTo>
                    <a:pt x="2866" y="2920"/>
                  </a:lnTo>
                  <a:lnTo>
                    <a:pt x="2857" y="2943"/>
                  </a:lnTo>
                  <a:lnTo>
                    <a:pt x="2849" y="2963"/>
                  </a:lnTo>
                  <a:lnTo>
                    <a:pt x="2842" y="2979"/>
                  </a:lnTo>
                  <a:lnTo>
                    <a:pt x="2837" y="2991"/>
                  </a:lnTo>
                  <a:lnTo>
                    <a:pt x="2833" y="2999"/>
                  </a:lnTo>
                  <a:lnTo>
                    <a:pt x="2831" y="3002"/>
                  </a:lnTo>
                  <a:lnTo>
                    <a:pt x="2808" y="3039"/>
                  </a:lnTo>
                  <a:lnTo>
                    <a:pt x="2782" y="3072"/>
                  </a:lnTo>
                  <a:lnTo>
                    <a:pt x="2753" y="3101"/>
                  </a:lnTo>
                  <a:lnTo>
                    <a:pt x="2721" y="3126"/>
                  </a:lnTo>
                  <a:lnTo>
                    <a:pt x="2686" y="3147"/>
                  </a:lnTo>
                  <a:lnTo>
                    <a:pt x="2649" y="3165"/>
                  </a:lnTo>
                  <a:lnTo>
                    <a:pt x="2608" y="3178"/>
                  </a:lnTo>
                  <a:lnTo>
                    <a:pt x="2564" y="3187"/>
                  </a:lnTo>
                  <a:lnTo>
                    <a:pt x="2519" y="3193"/>
                  </a:lnTo>
                  <a:lnTo>
                    <a:pt x="2470" y="3195"/>
                  </a:lnTo>
                  <a:lnTo>
                    <a:pt x="1919" y="3195"/>
                  </a:lnTo>
                  <a:lnTo>
                    <a:pt x="1859" y="3194"/>
                  </a:lnTo>
                  <a:lnTo>
                    <a:pt x="1799" y="3192"/>
                  </a:lnTo>
                  <a:lnTo>
                    <a:pt x="1742" y="3188"/>
                  </a:lnTo>
                  <a:lnTo>
                    <a:pt x="1686" y="3184"/>
                  </a:lnTo>
                  <a:lnTo>
                    <a:pt x="1631" y="3178"/>
                  </a:lnTo>
                  <a:lnTo>
                    <a:pt x="1580" y="3172"/>
                  </a:lnTo>
                  <a:lnTo>
                    <a:pt x="1531" y="3165"/>
                  </a:lnTo>
                  <a:lnTo>
                    <a:pt x="1487" y="3159"/>
                  </a:lnTo>
                  <a:lnTo>
                    <a:pt x="1446" y="3152"/>
                  </a:lnTo>
                  <a:lnTo>
                    <a:pt x="1410" y="3145"/>
                  </a:lnTo>
                  <a:lnTo>
                    <a:pt x="1378" y="3139"/>
                  </a:lnTo>
                  <a:lnTo>
                    <a:pt x="1351" y="3134"/>
                  </a:lnTo>
                  <a:lnTo>
                    <a:pt x="1331" y="3130"/>
                  </a:lnTo>
                  <a:lnTo>
                    <a:pt x="1317" y="3127"/>
                  </a:lnTo>
                  <a:lnTo>
                    <a:pt x="1254" y="3113"/>
                  </a:lnTo>
                  <a:lnTo>
                    <a:pt x="1198" y="3099"/>
                  </a:lnTo>
                  <a:lnTo>
                    <a:pt x="1148" y="3088"/>
                  </a:lnTo>
                  <a:lnTo>
                    <a:pt x="1102" y="3078"/>
                  </a:lnTo>
                  <a:lnTo>
                    <a:pt x="1062" y="3068"/>
                  </a:lnTo>
                  <a:lnTo>
                    <a:pt x="1027" y="3060"/>
                  </a:lnTo>
                  <a:lnTo>
                    <a:pt x="996" y="3052"/>
                  </a:lnTo>
                  <a:lnTo>
                    <a:pt x="968" y="3046"/>
                  </a:lnTo>
                  <a:lnTo>
                    <a:pt x="945" y="3040"/>
                  </a:lnTo>
                  <a:lnTo>
                    <a:pt x="925" y="3036"/>
                  </a:lnTo>
                  <a:lnTo>
                    <a:pt x="907" y="3032"/>
                  </a:lnTo>
                  <a:lnTo>
                    <a:pt x="905" y="3031"/>
                  </a:lnTo>
                  <a:lnTo>
                    <a:pt x="904" y="3030"/>
                  </a:lnTo>
                  <a:lnTo>
                    <a:pt x="903" y="3030"/>
                  </a:lnTo>
                  <a:lnTo>
                    <a:pt x="890" y="3027"/>
                  </a:lnTo>
                  <a:lnTo>
                    <a:pt x="879" y="3024"/>
                  </a:lnTo>
                  <a:lnTo>
                    <a:pt x="876" y="3024"/>
                  </a:lnTo>
                  <a:lnTo>
                    <a:pt x="874" y="3023"/>
                  </a:lnTo>
                  <a:lnTo>
                    <a:pt x="856" y="3056"/>
                  </a:lnTo>
                  <a:lnTo>
                    <a:pt x="834" y="3085"/>
                  </a:lnTo>
                  <a:lnTo>
                    <a:pt x="809" y="3112"/>
                  </a:lnTo>
                  <a:lnTo>
                    <a:pt x="782" y="3136"/>
                  </a:lnTo>
                  <a:lnTo>
                    <a:pt x="751" y="3157"/>
                  </a:lnTo>
                  <a:lnTo>
                    <a:pt x="718" y="3173"/>
                  </a:lnTo>
                  <a:lnTo>
                    <a:pt x="682" y="3185"/>
                  </a:lnTo>
                  <a:lnTo>
                    <a:pt x="644" y="3192"/>
                  </a:lnTo>
                  <a:lnTo>
                    <a:pt x="605" y="3195"/>
                  </a:lnTo>
                  <a:lnTo>
                    <a:pt x="302" y="3195"/>
                  </a:lnTo>
                  <a:lnTo>
                    <a:pt x="262" y="3192"/>
                  </a:lnTo>
                  <a:lnTo>
                    <a:pt x="222" y="3185"/>
                  </a:lnTo>
                  <a:lnTo>
                    <a:pt x="185" y="3172"/>
                  </a:lnTo>
                  <a:lnTo>
                    <a:pt x="151" y="3155"/>
                  </a:lnTo>
                  <a:lnTo>
                    <a:pt x="118" y="3133"/>
                  </a:lnTo>
                  <a:lnTo>
                    <a:pt x="89" y="3108"/>
                  </a:lnTo>
                  <a:lnTo>
                    <a:pt x="63" y="3079"/>
                  </a:lnTo>
                  <a:lnTo>
                    <a:pt x="41" y="3046"/>
                  </a:lnTo>
                  <a:lnTo>
                    <a:pt x="24" y="3012"/>
                  </a:lnTo>
                  <a:lnTo>
                    <a:pt x="11" y="2975"/>
                  </a:lnTo>
                  <a:lnTo>
                    <a:pt x="3" y="2936"/>
                  </a:lnTo>
                  <a:lnTo>
                    <a:pt x="0" y="2895"/>
                  </a:lnTo>
                  <a:lnTo>
                    <a:pt x="0" y="1298"/>
                  </a:lnTo>
                  <a:lnTo>
                    <a:pt x="3" y="1254"/>
                  </a:lnTo>
                  <a:lnTo>
                    <a:pt x="13" y="1211"/>
                  </a:lnTo>
                  <a:lnTo>
                    <a:pt x="28" y="1171"/>
                  </a:lnTo>
                  <a:lnTo>
                    <a:pt x="48" y="1135"/>
                  </a:lnTo>
                  <a:lnTo>
                    <a:pt x="74" y="1102"/>
                  </a:lnTo>
                  <a:lnTo>
                    <a:pt x="104" y="1072"/>
                  </a:lnTo>
                  <a:lnTo>
                    <a:pt x="138" y="1047"/>
                  </a:lnTo>
                  <a:lnTo>
                    <a:pt x="175" y="1026"/>
                  </a:lnTo>
                  <a:lnTo>
                    <a:pt x="215" y="1011"/>
                  </a:lnTo>
                  <a:lnTo>
                    <a:pt x="258" y="1002"/>
                  </a:lnTo>
                  <a:lnTo>
                    <a:pt x="302" y="999"/>
                  </a:lnTo>
                  <a:lnTo>
                    <a:pt x="605" y="999"/>
                  </a:lnTo>
                  <a:lnTo>
                    <a:pt x="642" y="1001"/>
                  </a:lnTo>
                  <a:lnTo>
                    <a:pt x="680" y="1009"/>
                  </a:lnTo>
                  <a:lnTo>
                    <a:pt x="715" y="1021"/>
                  </a:lnTo>
                  <a:lnTo>
                    <a:pt x="748" y="1038"/>
                  </a:lnTo>
                  <a:lnTo>
                    <a:pt x="778" y="1057"/>
                  </a:lnTo>
                  <a:lnTo>
                    <a:pt x="806" y="1078"/>
                  </a:lnTo>
                  <a:lnTo>
                    <a:pt x="801" y="1074"/>
                  </a:lnTo>
                  <a:lnTo>
                    <a:pt x="807" y="1071"/>
                  </a:lnTo>
                  <a:lnTo>
                    <a:pt x="817" y="1067"/>
                  </a:lnTo>
                  <a:lnTo>
                    <a:pt x="828" y="1061"/>
                  </a:lnTo>
                  <a:lnTo>
                    <a:pt x="841" y="1054"/>
                  </a:lnTo>
                  <a:lnTo>
                    <a:pt x="857" y="1047"/>
                  </a:lnTo>
                  <a:lnTo>
                    <a:pt x="871" y="1040"/>
                  </a:lnTo>
                  <a:lnTo>
                    <a:pt x="886" y="1032"/>
                  </a:lnTo>
                  <a:lnTo>
                    <a:pt x="898" y="1026"/>
                  </a:lnTo>
                  <a:lnTo>
                    <a:pt x="907" y="1022"/>
                  </a:lnTo>
                  <a:lnTo>
                    <a:pt x="959" y="993"/>
                  </a:lnTo>
                  <a:lnTo>
                    <a:pt x="1005" y="961"/>
                  </a:lnTo>
                  <a:lnTo>
                    <a:pt x="1048" y="926"/>
                  </a:lnTo>
                  <a:lnTo>
                    <a:pt x="1087" y="891"/>
                  </a:lnTo>
                  <a:lnTo>
                    <a:pt x="1121" y="853"/>
                  </a:lnTo>
                  <a:lnTo>
                    <a:pt x="1152" y="814"/>
                  </a:lnTo>
                  <a:lnTo>
                    <a:pt x="1180" y="773"/>
                  </a:lnTo>
                  <a:lnTo>
                    <a:pt x="1204" y="732"/>
                  </a:lnTo>
                  <a:lnTo>
                    <a:pt x="1226" y="689"/>
                  </a:lnTo>
                  <a:lnTo>
                    <a:pt x="1244" y="647"/>
                  </a:lnTo>
                  <a:lnTo>
                    <a:pt x="1260" y="606"/>
                  </a:lnTo>
                  <a:lnTo>
                    <a:pt x="1272" y="563"/>
                  </a:lnTo>
                  <a:lnTo>
                    <a:pt x="1284" y="522"/>
                  </a:lnTo>
                  <a:lnTo>
                    <a:pt x="1292" y="481"/>
                  </a:lnTo>
                  <a:lnTo>
                    <a:pt x="1299" y="440"/>
                  </a:lnTo>
                  <a:lnTo>
                    <a:pt x="1304" y="402"/>
                  </a:lnTo>
                  <a:lnTo>
                    <a:pt x="1307" y="366"/>
                  </a:lnTo>
                  <a:lnTo>
                    <a:pt x="1310" y="330"/>
                  </a:lnTo>
                  <a:lnTo>
                    <a:pt x="1311" y="297"/>
                  </a:lnTo>
                  <a:lnTo>
                    <a:pt x="1315" y="253"/>
                  </a:lnTo>
                  <a:lnTo>
                    <a:pt x="1324" y="211"/>
                  </a:lnTo>
                  <a:lnTo>
                    <a:pt x="1340" y="172"/>
                  </a:lnTo>
                  <a:lnTo>
                    <a:pt x="1361" y="136"/>
                  </a:lnTo>
                  <a:lnTo>
                    <a:pt x="1387" y="102"/>
                  </a:lnTo>
                  <a:lnTo>
                    <a:pt x="1417" y="73"/>
                  </a:lnTo>
                  <a:lnTo>
                    <a:pt x="1450" y="48"/>
                  </a:lnTo>
                  <a:lnTo>
                    <a:pt x="1487" y="28"/>
                  </a:lnTo>
                  <a:lnTo>
                    <a:pt x="1527" y="12"/>
                  </a:lnTo>
                  <a:lnTo>
                    <a:pt x="1569" y="3"/>
                  </a:lnTo>
                  <a:lnTo>
                    <a:pt x="16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7" name="Freeform 61"/>
            <p:cNvSpPr>
              <a:spLocks noEditPoints="1"/>
            </p:cNvSpPr>
            <p:nvPr/>
          </p:nvSpPr>
          <p:spPr bwMode="auto">
            <a:xfrm>
              <a:off x="11870" y="8610"/>
              <a:ext cx="151" cy="150"/>
            </a:xfrm>
            <a:custGeom>
              <a:avLst/>
              <a:gdLst>
                <a:gd name="T0" fmla="*/ 152 w 303"/>
                <a:gd name="T1" fmla="*/ 100 h 299"/>
                <a:gd name="T2" fmla="*/ 136 w 303"/>
                <a:gd name="T3" fmla="*/ 103 h 299"/>
                <a:gd name="T4" fmla="*/ 122 w 303"/>
                <a:gd name="T5" fmla="*/ 110 h 299"/>
                <a:gd name="T6" fmla="*/ 111 w 303"/>
                <a:gd name="T7" fmla="*/ 120 h 299"/>
                <a:gd name="T8" fmla="*/ 104 w 303"/>
                <a:gd name="T9" fmla="*/ 134 h 299"/>
                <a:gd name="T10" fmla="*/ 101 w 303"/>
                <a:gd name="T11" fmla="*/ 150 h 299"/>
                <a:gd name="T12" fmla="*/ 104 w 303"/>
                <a:gd name="T13" fmla="*/ 165 h 299"/>
                <a:gd name="T14" fmla="*/ 111 w 303"/>
                <a:gd name="T15" fmla="*/ 179 h 299"/>
                <a:gd name="T16" fmla="*/ 122 w 303"/>
                <a:gd name="T17" fmla="*/ 190 h 299"/>
                <a:gd name="T18" fmla="*/ 136 w 303"/>
                <a:gd name="T19" fmla="*/ 197 h 299"/>
                <a:gd name="T20" fmla="*/ 152 w 303"/>
                <a:gd name="T21" fmla="*/ 199 h 299"/>
                <a:gd name="T22" fmla="*/ 168 w 303"/>
                <a:gd name="T23" fmla="*/ 197 h 299"/>
                <a:gd name="T24" fmla="*/ 182 w 303"/>
                <a:gd name="T25" fmla="*/ 190 h 299"/>
                <a:gd name="T26" fmla="*/ 193 w 303"/>
                <a:gd name="T27" fmla="*/ 179 h 299"/>
                <a:gd name="T28" fmla="*/ 199 w 303"/>
                <a:gd name="T29" fmla="*/ 165 h 299"/>
                <a:gd name="T30" fmla="*/ 202 w 303"/>
                <a:gd name="T31" fmla="*/ 150 h 299"/>
                <a:gd name="T32" fmla="*/ 199 w 303"/>
                <a:gd name="T33" fmla="*/ 134 h 299"/>
                <a:gd name="T34" fmla="*/ 193 w 303"/>
                <a:gd name="T35" fmla="*/ 120 h 299"/>
                <a:gd name="T36" fmla="*/ 182 w 303"/>
                <a:gd name="T37" fmla="*/ 110 h 299"/>
                <a:gd name="T38" fmla="*/ 168 w 303"/>
                <a:gd name="T39" fmla="*/ 103 h 299"/>
                <a:gd name="T40" fmla="*/ 152 w 303"/>
                <a:gd name="T41" fmla="*/ 100 h 299"/>
                <a:gd name="T42" fmla="*/ 152 w 303"/>
                <a:gd name="T43" fmla="*/ 0 h 299"/>
                <a:gd name="T44" fmla="*/ 183 w 303"/>
                <a:gd name="T45" fmla="*/ 3 h 299"/>
                <a:gd name="T46" fmla="*/ 210 w 303"/>
                <a:gd name="T47" fmla="*/ 12 h 299"/>
                <a:gd name="T48" fmla="*/ 236 w 303"/>
                <a:gd name="T49" fmla="*/ 25 h 299"/>
                <a:gd name="T50" fmla="*/ 259 w 303"/>
                <a:gd name="T51" fmla="*/ 44 h 299"/>
                <a:gd name="T52" fmla="*/ 277 w 303"/>
                <a:gd name="T53" fmla="*/ 66 h 299"/>
                <a:gd name="T54" fmla="*/ 291 w 303"/>
                <a:gd name="T55" fmla="*/ 92 h 299"/>
                <a:gd name="T56" fmla="*/ 300 w 303"/>
                <a:gd name="T57" fmla="*/ 119 h 299"/>
                <a:gd name="T58" fmla="*/ 303 w 303"/>
                <a:gd name="T59" fmla="*/ 150 h 299"/>
                <a:gd name="T60" fmla="*/ 300 w 303"/>
                <a:gd name="T61" fmla="*/ 180 h 299"/>
                <a:gd name="T62" fmla="*/ 291 w 303"/>
                <a:gd name="T63" fmla="*/ 208 h 299"/>
                <a:gd name="T64" fmla="*/ 277 w 303"/>
                <a:gd name="T65" fmla="*/ 234 h 299"/>
                <a:gd name="T66" fmla="*/ 259 w 303"/>
                <a:gd name="T67" fmla="*/ 255 h 299"/>
                <a:gd name="T68" fmla="*/ 236 w 303"/>
                <a:gd name="T69" fmla="*/ 274 h 299"/>
                <a:gd name="T70" fmla="*/ 210 w 303"/>
                <a:gd name="T71" fmla="*/ 288 h 299"/>
                <a:gd name="T72" fmla="*/ 183 w 303"/>
                <a:gd name="T73" fmla="*/ 296 h 299"/>
                <a:gd name="T74" fmla="*/ 152 w 303"/>
                <a:gd name="T75" fmla="*/ 299 h 299"/>
                <a:gd name="T76" fmla="*/ 122 w 303"/>
                <a:gd name="T77" fmla="*/ 296 h 299"/>
                <a:gd name="T78" fmla="*/ 93 w 303"/>
                <a:gd name="T79" fmla="*/ 288 h 299"/>
                <a:gd name="T80" fmla="*/ 67 w 303"/>
                <a:gd name="T81" fmla="*/ 274 h 299"/>
                <a:gd name="T82" fmla="*/ 44 w 303"/>
                <a:gd name="T83" fmla="*/ 255 h 299"/>
                <a:gd name="T84" fmla="*/ 26 w 303"/>
                <a:gd name="T85" fmla="*/ 234 h 299"/>
                <a:gd name="T86" fmla="*/ 12 w 303"/>
                <a:gd name="T87" fmla="*/ 208 h 299"/>
                <a:gd name="T88" fmla="*/ 3 w 303"/>
                <a:gd name="T89" fmla="*/ 180 h 299"/>
                <a:gd name="T90" fmla="*/ 0 w 303"/>
                <a:gd name="T91" fmla="*/ 150 h 299"/>
                <a:gd name="T92" fmla="*/ 3 w 303"/>
                <a:gd name="T93" fmla="*/ 119 h 299"/>
                <a:gd name="T94" fmla="*/ 12 w 303"/>
                <a:gd name="T95" fmla="*/ 92 h 299"/>
                <a:gd name="T96" fmla="*/ 26 w 303"/>
                <a:gd name="T97" fmla="*/ 66 h 299"/>
                <a:gd name="T98" fmla="*/ 44 w 303"/>
                <a:gd name="T99" fmla="*/ 44 h 299"/>
                <a:gd name="T100" fmla="*/ 67 w 303"/>
                <a:gd name="T101" fmla="*/ 25 h 299"/>
                <a:gd name="T102" fmla="*/ 93 w 303"/>
                <a:gd name="T103" fmla="*/ 12 h 299"/>
                <a:gd name="T104" fmla="*/ 122 w 303"/>
                <a:gd name="T105" fmla="*/ 3 h 299"/>
                <a:gd name="T106" fmla="*/ 152 w 303"/>
                <a:gd name="T107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3" h="299">
                  <a:moveTo>
                    <a:pt x="152" y="100"/>
                  </a:moveTo>
                  <a:lnTo>
                    <a:pt x="136" y="103"/>
                  </a:lnTo>
                  <a:lnTo>
                    <a:pt x="122" y="110"/>
                  </a:lnTo>
                  <a:lnTo>
                    <a:pt x="111" y="120"/>
                  </a:lnTo>
                  <a:lnTo>
                    <a:pt x="104" y="134"/>
                  </a:lnTo>
                  <a:lnTo>
                    <a:pt x="101" y="150"/>
                  </a:lnTo>
                  <a:lnTo>
                    <a:pt x="104" y="165"/>
                  </a:lnTo>
                  <a:lnTo>
                    <a:pt x="111" y="179"/>
                  </a:lnTo>
                  <a:lnTo>
                    <a:pt x="122" y="190"/>
                  </a:lnTo>
                  <a:lnTo>
                    <a:pt x="136" y="197"/>
                  </a:lnTo>
                  <a:lnTo>
                    <a:pt x="152" y="199"/>
                  </a:lnTo>
                  <a:lnTo>
                    <a:pt x="168" y="197"/>
                  </a:lnTo>
                  <a:lnTo>
                    <a:pt x="182" y="190"/>
                  </a:lnTo>
                  <a:lnTo>
                    <a:pt x="193" y="179"/>
                  </a:lnTo>
                  <a:lnTo>
                    <a:pt x="199" y="165"/>
                  </a:lnTo>
                  <a:lnTo>
                    <a:pt x="202" y="150"/>
                  </a:lnTo>
                  <a:lnTo>
                    <a:pt x="199" y="134"/>
                  </a:lnTo>
                  <a:lnTo>
                    <a:pt x="193" y="120"/>
                  </a:lnTo>
                  <a:lnTo>
                    <a:pt x="182" y="110"/>
                  </a:lnTo>
                  <a:lnTo>
                    <a:pt x="168" y="103"/>
                  </a:lnTo>
                  <a:lnTo>
                    <a:pt x="152" y="100"/>
                  </a:lnTo>
                  <a:close/>
                  <a:moveTo>
                    <a:pt x="152" y="0"/>
                  </a:moveTo>
                  <a:lnTo>
                    <a:pt x="183" y="3"/>
                  </a:lnTo>
                  <a:lnTo>
                    <a:pt x="210" y="12"/>
                  </a:lnTo>
                  <a:lnTo>
                    <a:pt x="236" y="25"/>
                  </a:lnTo>
                  <a:lnTo>
                    <a:pt x="259" y="44"/>
                  </a:lnTo>
                  <a:lnTo>
                    <a:pt x="277" y="66"/>
                  </a:lnTo>
                  <a:lnTo>
                    <a:pt x="291" y="92"/>
                  </a:lnTo>
                  <a:lnTo>
                    <a:pt x="300" y="119"/>
                  </a:lnTo>
                  <a:lnTo>
                    <a:pt x="303" y="150"/>
                  </a:lnTo>
                  <a:lnTo>
                    <a:pt x="300" y="180"/>
                  </a:lnTo>
                  <a:lnTo>
                    <a:pt x="291" y="208"/>
                  </a:lnTo>
                  <a:lnTo>
                    <a:pt x="277" y="234"/>
                  </a:lnTo>
                  <a:lnTo>
                    <a:pt x="259" y="255"/>
                  </a:lnTo>
                  <a:lnTo>
                    <a:pt x="236" y="274"/>
                  </a:lnTo>
                  <a:lnTo>
                    <a:pt x="210" y="288"/>
                  </a:lnTo>
                  <a:lnTo>
                    <a:pt x="183" y="296"/>
                  </a:lnTo>
                  <a:lnTo>
                    <a:pt x="152" y="299"/>
                  </a:lnTo>
                  <a:lnTo>
                    <a:pt x="122" y="296"/>
                  </a:lnTo>
                  <a:lnTo>
                    <a:pt x="93" y="288"/>
                  </a:lnTo>
                  <a:lnTo>
                    <a:pt x="67" y="274"/>
                  </a:lnTo>
                  <a:lnTo>
                    <a:pt x="44" y="255"/>
                  </a:lnTo>
                  <a:lnTo>
                    <a:pt x="26" y="234"/>
                  </a:lnTo>
                  <a:lnTo>
                    <a:pt x="12" y="208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3" y="119"/>
                  </a:lnTo>
                  <a:lnTo>
                    <a:pt x="12" y="92"/>
                  </a:lnTo>
                  <a:lnTo>
                    <a:pt x="26" y="66"/>
                  </a:lnTo>
                  <a:lnTo>
                    <a:pt x="44" y="44"/>
                  </a:lnTo>
                  <a:lnTo>
                    <a:pt x="67" y="25"/>
                  </a:lnTo>
                  <a:lnTo>
                    <a:pt x="93" y="12"/>
                  </a:lnTo>
                  <a:lnTo>
                    <a:pt x="122" y="3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</p:grpSp>
      <p:sp>
        <p:nvSpPr>
          <p:cNvPr id="58" name="Textbox 1"/>
          <p:cNvSpPr/>
          <p:nvPr/>
        </p:nvSpPr>
        <p:spPr>
          <a:xfrm>
            <a:off x="5205606" y="1846384"/>
            <a:ext cx="2100610" cy="322081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zh-CN" altLang="en-US" sz="1300" b="1" kern="1000" spc="3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en-US" sz="1000" b="1" spc="300" dirty="0">
              <a:latin typeface="+mj-ea"/>
              <a:ea typeface="+mj-ea"/>
            </a:endParaRPr>
          </a:p>
        </p:txBody>
      </p:sp>
      <p:sp>
        <p:nvSpPr>
          <p:cNvPr id="59" name="Textbox 1"/>
          <p:cNvSpPr/>
          <p:nvPr/>
        </p:nvSpPr>
        <p:spPr>
          <a:xfrm>
            <a:off x="5205607" y="2453429"/>
            <a:ext cx="2100610" cy="322081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zh-CN" altLang="en-US" sz="1300" b="1" kern="1000" spc="3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en-US" sz="1000" b="1" spc="300" dirty="0">
              <a:latin typeface="+mj-ea"/>
              <a:ea typeface="+mj-ea"/>
            </a:endParaRPr>
          </a:p>
        </p:txBody>
      </p:sp>
      <p:sp>
        <p:nvSpPr>
          <p:cNvPr id="60" name="Textbox 1"/>
          <p:cNvSpPr/>
          <p:nvPr/>
        </p:nvSpPr>
        <p:spPr>
          <a:xfrm>
            <a:off x="5205607" y="3060473"/>
            <a:ext cx="2100610" cy="322081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zh-CN" altLang="en-US" sz="1300" b="1" kern="1000" spc="3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en-US" sz="1000" b="1" spc="300" dirty="0">
              <a:latin typeface="+mj-ea"/>
              <a:ea typeface="+mj-ea"/>
            </a:endParaRPr>
          </a:p>
        </p:txBody>
      </p:sp>
      <p:sp>
        <p:nvSpPr>
          <p:cNvPr id="61" name="Textbox 1"/>
          <p:cNvSpPr/>
          <p:nvPr/>
        </p:nvSpPr>
        <p:spPr>
          <a:xfrm>
            <a:off x="5205607" y="3667517"/>
            <a:ext cx="2100610" cy="322081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zh-CN" altLang="en-US" sz="1300" b="1" kern="1000" spc="3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en-US" sz="1000" b="1" spc="300" dirty="0">
              <a:latin typeface="+mj-ea"/>
              <a:ea typeface="+mj-ea"/>
            </a:endParaRPr>
          </a:p>
        </p:txBody>
      </p:sp>
      <p:sp>
        <p:nvSpPr>
          <p:cNvPr id="62" name="Textbox 1"/>
          <p:cNvSpPr/>
          <p:nvPr/>
        </p:nvSpPr>
        <p:spPr>
          <a:xfrm>
            <a:off x="5205607" y="4274561"/>
            <a:ext cx="2100610" cy="322081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zh-CN" altLang="en-US" sz="1300" b="1" kern="1000" spc="3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en-US" sz="1000" b="1" spc="300" dirty="0">
              <a:latin typeface="+mj-ea"/>
              <a:ea typeface="+mj-ea"/>
            </a:endParaRPr>
          </a:p>
        </p:txBody>
      </p:sp>
      <p:sp>
        <p:nvSpPr>
          <p:cNvPr id="63" name="Textbox 1"/>
          <p:cNvSpPr/>
          <p:nvPr/>
        </p:nvSpPr>
        <p:spPr>
          <a:xfrm>
            <a:off x="5205607" y="4881602"/>
            <a:ext cx="2100610" cy="322081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zh-CN" altLang="en-US" sz="1300" b="1" kern="1000" spc="3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en-US" sz="1000" b="1" spc="300" dirty="0">
              <a:latin typeface="+mj-ea"/>
              <a:ea typeface="+mj-ea"/>
            </a:endParaRPr>
          </a:p>
        </p:txBody>
      </p:sp>
      <p:grpSp>
        <p:nvGrpSpPr>
          <p:cNvPr id="64" name="55 Grupo"/>
          <p:cNvGrpSpPr/>
          <p:nvPr/>
        </p:nvGrpSpPr>
        <p:grpSpPr>
          <a:xfrm>
            <a:off x="9531009" y="1985663"/>
            <a:ext cx="728211" cy="666196"/>
            <a:chOff x="18258047" y="2685825"/>
            <a:chExt cx="1456589" cy="1332546"/>
          </a:xfrm>
          <a:solidFill>
            <a:schemeClr val="tx2"/>
          </a:solidFill>
        </p:grpSpPr>
        <p:grpSp>
          <p:nvGrpSpPr>
            <p:cNvPr id="65" name="54 Grupo"/>
            <p:cNvGrpSpPr/>
            <p:nvPr/>
          </p:nvGrpSpPr>
          <p:grpSpPr>
            <a:xfrm>
              <a:off x="18346373" y="3445616"/>
              <a:ext cx="578490" cy="572755"/>
              <a:chOff x="18346373" y="3445616"/>
              <a:chExt cx="578490" cy="572755"/>
            </a:xfrm>
            <a:grpFill/>
          </p:grpSpPr>
          <p:sp>
            <p:nvSpPr>
              <p:cNvPr id="74" name="Freeform 6"/>
              <p:cNvSpPr>
                <a:spLocks noEditPoints="1"/>
              </p:cNvSpPr>
              <p:nvPr/>
            </p:nvSpPr>
            <p:spPr bwMode="auto">
              <a:xfrm>
                <a:off x="18346373" y="3445616"/>
                <a:ext cx="578490" cy="572755"/>
              </a:xfrm>
              <a:custGeom>
                <a:avLst/>
                <a:gdLst>
                  <a:gd name="T0" fmla="*/ 1358 w 3226"/>
                  <a:gd name="T1" fmla="*/ 609 h 3195"/>
                  <a:gd name="T2" fmla="*/ 1146 w 3226"/>
                  <a:gd name="T3" fmla="*/ 711 h 3195"/>
                  <a:gd name="T4" fmla="*/ 974 w 3226"/>
                  <a:gd name="T5" fmla="*/ 686 h 3195"/>
                  <a:gd name="T6" fmla="*/ 725 w 3226"/>
                  <a:gd name="T7" fmla="*/ 1048 h 3195"/>
                  <a:gd name="T8" fmla="*/ 662 w 3226"/>
                  <a:gd name="T9" fmla="*/ 1270 h 3195"/>
                  <a:gd name="T10" fmla="*/ 540 w 3226"/>
                  <a:gd name="T11" fmla="*/ 1393 h 3195"/>
                  <a:gd name="T12" fmla="*/ 567 w 3226"/>
                  <a:gd name="T13" fmla="*/ 1815 h 3195"/>
                  <a:gd name="T14" fmla="*/ 683 w 3226"/>
                  <a:gd name="T15" fmla="*/ 1979 h 3195"/>
                  <a:gd name="T16" fmla="*/ 719 w 3226"/>
                  <a:gd name="T17" fmla="*/ 2176 h 3195"/>
                  <a:gd name="T18" fmla="*/ 1001 w 3226"/>
                  <a:gd name="T19" fmla="*/ 2494 h 3195"/>
                  <a:gd name="T20" fmla="*/ 1174 w 3226"/>
                  <a:gd name="T21" fmla="*/ 2495 h 3195"/>
                  <a:gd name="T22" fmla="*/ 1378 w 3226"/>
                  <a:gd name="T23" fmla="*/ 2609 h 3195"/>
                  <a:gd name="T24" fmla="*/ 1813 w 3226"/>
                  <a:gd name="T25" fmla="*/ 2690 h 3195"/>
                  <a:gd name="T26" fmla="*/ 1916 w 3226"/>
                  <a:gd name="T27" fmla="*/ 2552 h 3195"/>
                  <a:gd name="T28" fmla="*/ 2140 w 3226"/>
                  <a:gd name="T29" fmla="*/ 2475 h 3195"/>
                  <a:gd name="T30" fmla="*/ 2708 w 3226"/>
                  <a:gd name="T31" fmla="*/ 2490 h 3195"/>
                  <a:gd name="T32" fmla="*/ 2502 w 3226"/>
                  <a:gd name="T33" fmla="*/ 2089 h 3195"/>
                  <a:gd name="T34" fmla="*/ 2592 w 3226"/>
                  <a:gd name="T35" fmla="*/ 1872 h 3195"/>
                  <a:gd name="T36" fmla="*/ 3024 w 3226"/>
                  <a:gd name="T37" fmla="*/ 1733 h 3195"/>
                  <a:gd name="T38" fmla="*/ 2612 w 3226"/>
                  <a:gd name="T39" fmla="*/ 1345 h 3195"/>
                  <a:gd name="T40" fmla="*/ 2509 w 3226"/>
                  <a:gd name="T41" fmla="*/ 1135 h 3195"/>
                  <a:gd name="T42" fmla="*/ 2534 w 3226"/>
                  <a:gd name="T43" fmla="*/ 965 h 3195"/>
                  <a:gd name="T44" fmla="*/ 2170 w 3226"/>
                  <a:gd name="T45" fmla="*/ 718 h 3195"/>
                  <a:gd name="T46" fmla="*/ 1944 w 3226"/>
                  <a:gd name="T47" fmla="*/ 656 h 3195"/>
                  <a:gd name="T48" fmla="*/ 1820 w 3226"/>
                  <a:gd name="T49" fmla="*/ 535 h 3195"/>
                  <a:gd name="T50" fmla="*/ 1812 w 3226"/>
                  <a:gd name="T51" fmla="*/ 9 h 3195"/>
                  <a:gd name="T52" fmla="*/ 1940 w 3226"/>
                  <a:gd name="T53" fmla="*/ 131 h 3195"/>
                  <a:gd name="T54" fmla="*/ 2428 w 3226"/>
                  <a:gd name="T55" fmla="*/ 332 h 3195"/>
                  <a:gd name="T56" fmla="*/ 2605 w 3226"/>
                  <a:gd name="T57" fmla="*/ 335 h 3195"/>
                  <a:gd name="T58" fmla="*/ 2900 w 3226"/>
                  <a:gd name="T59" fmla="*/ 641 h 3195"/>
                  <a:gd name="T60" fmla="*/ 2876 w 3226"/>
                  <a:gd name="T61" fmla="*/ 816 h 3195"/>
                  <a:gd name="T62" fmla="*/ 3122 w 3226"/>
                  <a:gd name="T63" fmla="*/ 1287 h 3195"/>
                  <a:gd name="T64" fmla="*/ 3224 w 3226"/>
                  <a:gd name="T65" fmla="*/ 1431 h 3195"/>
                  <a:gd name="T66" fmla="*/ 3190 w 3226"/>
                  <a:gd name="T67" fmla="*/ 1848 h 3195"/>
                  <a:gd name="T68" fmla="*/ 2755 w 3226"/>
                  <a:gd name="T69" fmla="*/ 1990 h 3195"/>
                  <a:gd name="T70" fmla="*/ 2908 w 3226"/>
                  <a:gd name="T71" fmla="*/ 2465 h 3195"/>
                  <a:gd name="T72" fmla="*/ 2851 w 3226"/>
                  <a:gd name="T73" fmla="*/ 2632 h 3195"/>
                  <a:gd name="T74" fmla="*/ 2514 w 3226"/>
                  <a:gd name="T75" fmla="*/ 2882 h 3195"/>
                  <a:gd name="T76" fmla="*/ 2077 w 3226"/>
                  <a:gd name="T77" fmla="*/ 2703 h 3195"/>
                  <a:gd name="T78" fmla="*/ 1890 w 3226"/>
                  <a:gd name="T79" fmla="*/ 3139 h 3195"/>
                  <a:gd name="T80" fmla="*/ 1476 w 3226"/>
                  <a:gd name="T81" fmla="*/ 3195 h 3195"/>
                  <a:gd name="T82" fmla="*/ 1317 w 3226"/>
                  <a:gd name="T83" fmla="*/ 3118 h 3195"/>
                  <a:gd name="T84" fmla="*/ 1087 w 3226"/>
                  <a:gd name="T85" fmla="*/ 2675 h 3195"/>
                  <a:gd name="T86" fmla="*/ 682 w 3226"/>
                  <a:gd name="T87" fmla="*/ 2880 h 3195"/>
                  <a:gd name="T88" fmla="*/ 355 w 3226"/>
                  <a:gd name="T89" fmla="*/ 2607 h 3195"/>
                  <a:gd name="T90" fmla="*/ 324 w 3226"/>
                  <a:gd name="T91" fmla="*/ 2436 h 3195"/>
                  <a:gd name="T92" fmla="*/ 162 w 3226"/>
                  <a:gd name="T93" fmla="*/ 1929 h 3195"/>
                  <a:gd name="T94" fmla="*/ 22 w 3226"/>
                  <a:gd name="T95" fmla="*/ 1822 h 3195"/>
                  <a:gd name="T96" fmla="*/ 9 w 3226"/>
                  <a:gd name="T97" fmla="*/ 1401 h 3195"/>
                  <a:gd name="T98" fmla="*/ 132 w 3226"/>
                  <a:gd name="T99" fmla="*/ 1275 h 3195"/>
                  <a:gd name="T100" fmla="*/ 335 w 3226"/>
                  <a:gd name="T101" fmla="*/ 788 h 3195"/>
                  <a:gd name="T102" fmla="*/ 339 w 3226"/>
                  <a:gd name="T103" fmla="*/ 614 h 3195"/>
                  <a:gd name="T104" fmla="*/ 651 w 3226"/>
                  <a:gd name="T105" fmla="*/ 323 h 3195"/>
                  <a:gd name="T106" fmla="*/ 824 w 3226"/>
                  <a:gd name="T107" fmla="*/ 346 h 3195"/>
                  <a:gd name="T108" fmla="*/ 1300 w 3226"/>
                  <a:gd name="T109" fmla="*/ 102 h 3195"/>
                  <a:gd name="T110" fmla="*/ 1445 w 3226"/>
                  <a:gd name="T111" fmla="*/ 2 h 3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26" h="3195">
                    <a:moveTo>
                      <a:pt x="1476" y="200"/>
                    </a:moveTo>
                    <a:lnTo>
                      <a:pt x="1414" y="506"/>
                    </a:lnTo>
                    <a:lnTo>
                      <a:pt x="1405" y="535"/>
                    </a:lnTo>
                    <a:lnTo>
                      <a:pt x="1394" y="562"/>
                    </a:lnTo>
                    <a:lnTo>
                      <a:pt x="1378" y="586"/>
                    </a:lnTo>
                    <a:lnTo>
                      <a:pt x="1358" y="609"/>
                    </a:lnTo>
                    <a:lnTo>
                      <a:pt x="1335" y="628"/>
                    </a:lnTo>
                    <a:lnTo>
                      <a:pt x="1311" y="643"/>
                    </a:lnTo>
                    <a:lnTo>
                      <a:pt x="1283" y="656"/>
                    </a:lnTo>
                    <a:lnTo>
                      <a:pt x="1227" y="676"/>
                    </a:lnTo>
                    <a:lnTo>
                      <a:pt x="1174" y="701"/>
                    </a:lnTo>
                    <a:lnTo>
                      <a:pt x="1146" y="711"/>
                    </a:lnTo>
                    <a:lnTo>
                      <a:pt x="1117" y="718"/>
                    </a:lnTo>
                    <a:lnTo>
                      <a:pt x="1087" y="720"/>
                    </a:lnTo>
                    <a:lnTo>
                      <a:pt x="1057" y="718"/>
                    </a:lnTo>
                    <a:lnTo>
                      <a:pt x="1028" y="711"/>
                    </a:lnTo>
                    <a:lnTo>
                      <a:pt x="1001" y="701"/>
                    </a:lnTo>
                    <a:lnTo>
                      <a:pt x="974" y="686"/>
                    </a:lnTo>
                    <a:lnTo>
                      <a:pt x="711" y="513"/>
                    </a:lnTo>
                    <a:lnTo>
                      <a:pt x="518" y="705"/>
                    </a:lnTo>
                    <a:lnTo>
                      <a:pt x="693" y="965"/>
                    </a:lnTo>
                    <a:lnTo>
                      <a:pt x="708" y="992"/>
                    </a:lnTo>
                    <a:lnTo>
                      <a:pt x="719" y="1019"/>
                    </a:lnTo>
                    <a:lnTo>
                      <a:pt x="725" y="1048"/>
                    </a:lnTo>
                    <a:lnTo>
                      <a:pt x="727" y="1077"/>
                    </a:lnTo>
                    <a:lnTo>
                      <a:pt x="725" y="1106"/>
                    </a:lnTo>
                    <a:lnTo>
                      <a:pt x="718" y="1135"/>
                    </a:lnTo>
                    <a:lnTo>
                      <a:pt x="706" y="1163"/>
                    </a:lnTo>
                    <a:lnTo>
                      <a:pt x="683" y="1216"/>
                    </a:lnTo>
                    <a:lnTo>
                      <a:pt x="662" y="1270"/>
                    </a:lnTo>
                    <a:lnTo>
                      <a:pt x="650" y="1298"/>
                    </a:lnTo>
                    <a:lnTo>
                      <a:pt x="634" y="1323"/>
                    </a:lnTo>
                    <a:lnTo>
                      <a:pt x="615" y="1345"/>
                    </a:lnTo>
                    <a:lnTo>
                      <a:pt x="592" y="1364"/>
                    </a:lnTo>
                    <a:lnTo>
                      <a:pt x="567" y="1381"/>
                    </a:lnTo>
                    <a:lnTo>
                      <a:pt x="540" y="1393"/>
                    </a:lnTo>
                    <a:lnTo>
                      <a:pt x="511" y="1401"/>
                    </a:lnTo>
                    <a:lnTo>
                      <a:pt x="202" y="1461"/>
                    </a:lnTo>
                    <a:lnTo>
                      <a:pt x="202" y="1733"/>
                    </a:lnTo>
                    <a:lnTo>
                      <a:pt x="511" y="1794"/>
                    </a:lnTo>
                    <a:lnTo>
                      <a:pt x="540" y="1802"/>
                    </a:lnTo>
                    <a:lnTo>
                      <a:pt x="567" y="1815"/>
                    </a:lnTo>
                    <a:lnTo>
                      <a:pt x="593" y="1831"/>
                    </a:lnTo>
                    <a:lnTo>
                      <a:pt x="615" y="1850"/>
                    </a:lnTo>
                    <a:lnTo>
                      <a:pt x="634" y="1872"/>
                    </a:lnTo>
                    <a:lnTo>
                      <a:pt x="650" y="1897"/>
                    </a:lnTo>
                    <a:lnTo>
                      <a:pt x="662" y="1925"/>
                    </a:lnTo>
                    <a:lnTo>
                      <a:pt x="683" y="1979"/>
                    </a:lnTo>
                    <a:lnTo>
                      <a:pt x="707" y="2032"/>
                    </a:lnTo>
                    <a:lnTo>
                      <a:pt x="718" y="2060"/>
                    </a:lnTo>
                    <a:lnTo>
                      <a:pt x="725" y="2089"/>
                    </a:lnTo>
                    <a:lnTo>
                      <a:pt x="727" y="2118"/>
                    </a:lnTo>
                    <a:lnTo>
                      <a:pt x="725" y="2148"/>
                    </a:lnTo>
                    <a:lnTo>
                      <a:pt x="719" y="2176"/>
                    </a:lnTo>
                    <a:lnTo>
                      <a:pt x="708" y="2204"/>
                    </a:lnTo>
                    <a:lnTo>
                      <a:pt x="693" y="2230"/>
                    </a:lnTo>
                    <a:lnTo>
                      <a:pt x="518" y="2490"/>
                    </a:lnTo>
                    <a:lnTo>
                      <a:pt x="713" y="2682"/>
                    </a:lnTo>
                    <a:lnTo>
                      <a:pt x="974" y="2509"/>
                    </a:lnTo>
                    <a:lnTo>
                      <a:pt x="1001" y="2494"/>
                    </a:lnTo>
                    <a:lnTo>
                      <a:pt x="1028" y="2484"/>
                    </a:lnTo>
                    <a:lnTo>
                      <a:pt x="1057" y="2478"/>
                    </a:lnTo>
                    <a:lnTo>
                      <a:pt x="1087" y="2475"/>
                    </a:lnTo>
                    <a:lnTo>
                      <a:pt x="1117" y="2478"/>
                    </a:lnTo>
                    <a:lnTo>
                      <a:pt x="1146" y="2485"/>
                    </a:lnTo>
                    <a:lnTo>
                      <a:pt x="1174" y="2495"/>
                    </a:lnTo>
                    <a:lnTo>
                      <a:pt x="1228" y="2519"/>
                    </a:lnTo>
                    <a:lnTo>
                      <a:pt x="1283" y="2540"/>
                    </a:lnTo>
                    <a:lnTo>
                      <a:pt x="1311" y="2552"/>
                    </a:lnTo>
                    <a:lnTo>
                      <a:pt x="1336" y="2567"/>
                    </a:lnTo>
                    <a:lnTo>
                      <a:pt x="1359" y="2587"/>
                    </a:lnTo>
                    <a:lnTo>
                      <a:pt x="1378" y="2609"/>
                    </a:lnTo>
                    <a:lnTo>
                      <a:pt x="1394" y="2634"/>
                    </a:lnTo>
                    <a:lnTo>
                      <a:pt x="1406" y="2660"/>
                    </a:lnTo>
                    <a:lnTo>
                      <a:pt x="1415" y="2690"/>
                    </a:lnTo>
                    <a:lnTo>
                      <a:pt x="1476" y="2995"/>
                    </a:lnTo>
                    <a:lnTo>
                      <a:pt x="1750" y="2995"/>
                    </a:lnTo>
                    <a:lnTo>
                      <a:pt x="1813" y="2690"/>
                    </a:lnTo>
                    <a:lnTo>
                      <a:pt x="1821" y="2660"/>
                    </a:lnTo>
                    <a:lnTo>
                      <a:pt x="1832" y="2634"/>
                    </a:lnTo>
                    <a:lnTo>
                      <a:pt x="1849" y="2609"/>
                    </a:lnTo>
                    <a:lnTo>
                      <a:pt x="1868" y="2587"/>
                    </a:lnTo>
                    <a:lnTo>
                      <a:pt x="1891" y="2567"/>
                    </a:lnTo>
                    <a:lnTo>
                      <a:pt x="1916" y="2552"/>
                    </a:lnTo>
                    <a:lnTo>
                      <a:pt x="1944" y="2540"/>
                    </a:lnTo>
                    <a:lnTo>
                      <a:pt x="1998" y="2519"/>
                    </a:lnTo>
                    <a:lnTo>
                      <a:pt x="2052" y="2495"/>
                    </a:lnTo>
                    <a:lnTo>
                      <a:pt x="2081" y="2485"/>
                    </a:lnTo>
                    <a:lnTo>
                      <a:pt x="2110" y="2478"/>
                    </a:lnTo>
                    <a:lnTo>
                      <a:pt x="2140" y="2475"/>
                    </a:lnTo>
                    <a:lnTo>
                      <a:pt x="2170" y="2478"/>
                    </a:lnTo>
                    <a:lnTo>
                      <a:pt x="2198" y="2484"/>
                    </a:lnTo>
                    <a:lnTo>
                      <a:pt x="2226" y="2494"/>
                    </a:lnTo>
                    <a:lnTo>
                      <a:pt x="2252" y="2509"/>
                    </a:lnTo>
                    <a:lnTo>
                      <a:pt x="2514" y="2682"/>
                    </a:lnTo>
                    <a:lnTo>
                      <a:pt x="2708" y="2490"/>
                    </a:lnTo>
                    <a:lnTo>
                      <a:pt x="2534" y="2230"/>
                    </a:lnTo>
                    <a:lnTo>
                      <a:pt x="2518" y="2204"/>
                    </a:lnTo>
                    <a:lnTo>
                      <a:pt x="2508" y="2176"/>
                    </a:lnTo>
                    <a:lnTo>
                      <a:pt x="2502" y="2148"/>
                    </a:lnTo>
                    <a:lnTo>
                      <a:pt x="2500" y="2118"/>
                    </a:lnTo>
                    <a:lnTo>
                      <a:pt x="2502" y="2089"/>
                    </a:lnTo>
                    <a:lnTo>
                      <a:pt x="2509" y="2060"/>
                    </a:lnTo>
                    <a:lnTo>
                      <a:pt x="2520" y="2032"/>
                    </a:lnTo>
                    <a:lnTo>
                      <a:pt x="2544" y="1979"/>
                    </a:lnTo>
                    <a:lnTo>
                      <a:pt x="2565" y="1925"/>
                    </a:lnTo>
                    <a:lnTo>
                      <a:pt x="2577" y="1897"/>
                    </a:lnTo>
                    <a:lnTo>
                      <a:pt x="2592" y="1872"/>
                    </a:lnTo>
                    <a:lnTo>
                      <a:pt x="2612" y="1849"/>
                    </a:lnTo>
                    <a:lnTo>
                      <a:pt x="2635" y="1831"/>
                    </a:lnTo>
                    <a:lnTo>
                      <a:pt x="2659" y="1815"/>
                    </a:lnTo>
                    <a:lnTo>
                      <a:pt x="2686" y="1802"/>
                    </a:lnTo>
                    <a:lnTo>
                      <a:pt x="2716" y="1794"/>
                    </a:lnTo>
                    <a:lnTo>
                      <a:pt x="3024" y="1733"/>
                    </a:lnTo>
                    <a:lnTo>
                      <a:pt x="3024" y="1461"/>
                    </a:lnTo>
                    <a:lnTo>
                      <a:pt x="2716" y="1400"/>
                    </a:lnTo>
                    <a:lnTo>
                      <a:pt x="2686" y="1392"/>
                    </a:lnTo>
                    <a:lnTo>
                      <a:pt x="2659" y="1381"/>
                    </a:lnTo>
                    <a:lnTo>
                      <a:pt x="2635" y="1364"/>
                    </a:lnTo>
                    <a:lnTo>
                      <a:pt x="2612" y="1345"/>
                    </a:lnTo>
                    <a:lnTo>
                      <a:pt x="2592" y="1323"/>
                    </a:lnTo>
                    <a:lnTo>
                      <a:pt x="2577" y="1298"/>
                    </a:lnTo>
                    <a:lnTo>
                      <a:pt x="2564" y="1270"/>
                    </a:lnTo>
                    <a:lnTo>
                      <a:pt x="2544" y="1215"/>
                    </a:lnTo>
                    <a:lnTo>
                      <a:pt x="2520" y="1163"/>
                    </a:lnTo>
                    <a:lnTo>
                      <a:pt x="2509" y="1135"/>
                    </a:lnTo>
                    <a:lnTo>
                      <a:pt x="2502" y="1106"/>
                    </a:lnTo>
                    <a:lnTo>
                      <a:pt x="2500" y="1077"/>
                    </a:lnTo>
                    <a:lnTo>
                      <a:pt x="2502" y="1048"/>
                    </a:lnTo>
                    <a:lnTo>
                      <a:pt x="2508" y="1019"/>
                    </a:lnTo>
                    <a:lnTo>
                      <a:pt x="2519" y="992"/>
                    </a:lnTo>
                    <a:lnTo>
                      <a:pt x="2534" y="965"/>
                    </a:lnTo>
                    <a:lnTo>
                      <a:pt x="2708" y="705"/>
                    </a:lnTo>
                    <a:lnTo>
                      <a:pt x="2514" y="513"/>
                    </a:lnTo>
                    <a:lnTo>
                      <a:pt x="2252" y="686"/>
                    </a:lnTo>
                    <a:lnTo>
                      <a:pt x="2225" y="701"/>
                    </a:lnTo>
                    <a:lnTo>
                      <a:pt x="2197" y="711"/>
                    </a:lnTo>
                    <a:lnTo>
                      <a:pt x="2170" y="718"/>
                    </a:lnTo>
                    <a:lnTo>
                      <a:pt x="2140" y="720"/>
                    </a:lnTo>
                    <a:lnTo>
                      <a:pt x="2110" y="718"/>
                    </a:lnTo>
                    <a:lnTo>
                      <a:pt x="2081" y="711"/>
                    </a:lnTo>
                    <a:lnTo>
                      <a:pt x="2052" y="700"/>
                    </a:lnTo>
                    <a:lnTo>
                      <a:pt x="1998" y="676"/>
                    </a:lnTo>
                    <a:lnTo>
                      <a:pt x="1944" y="656"/>
                    </a:lnTo>
                    <a:lnTo>
                      <a:pt x="1916" y="643"/>
                    </a:lnTo>
                    <a:lnTo>
                      <a:pt x="1890" y="628"/>
                    </a:lnTo>
                    <a:lnTo>
                      <a:pt x="1868" y="609"/>
                    </a:lnTo>
                    <a:lnTo>
                      <a:pt x="1849" y="586"/>
                    </a:lnTo>
                    <a:lnTo>
                      <a:pt x="1832" y="562"/>
                    </a:lnTo>
                    <a:lnTo>
                      <a:pt x="1820" y="535"/>
                    </a:lnTo>
                    <a:lnTo>
                      <a:pt x="1813" y="506"/>
                    </a:lnTo>
                    <a:lnTo>
                      <a:pt x="1750" y="200"/>
                    </a:lnTo>
                    <a:lnTo>
                      <a:pt x="1476" y="200"/>
                    </a:lnTo>
                    <a:close/>
                    <a:moveTo>
                      <a:pt x="1750" y="0"/>
                    </a:moveTo>
                    <a:lnTo>
                      <a:pt x="1782" y="2"/>
                    </a:lnTo>
                    <a:lnTo>
                      <a:pt x="1812" y="9"/>
                    </a:lnTo>
                    <a:lnTo>
                      <a:pt x="1840" y="20"/>
                    </a:lnTo>
                    <a:lnTo>
                      <a:pt x="1866" y="36"/>
                    </a:lnTo>
                    <a:lnTo>
                      <a:pt x="1889" y="55"/>
                    </a:lnTo>
                    <a:lnTo>
                      <a:pt x="1910" y="78"/>
                    </a:lnTo>
                    <a:lnTo>
                      <a:pt x="1927" y="102"/>
                    </a:lnTo>
                    <a:lnTo>
                      <a:pt x="1940" y="131"/>
                    </a:lnTo>
                    <a:lnTo>
                      <a:pt x="1948" y="160"/>
                    </a:lnTo>
                    <a:lnTo>
                      <a:pt x="2010" y="467"/>
                    </a:lnTo>
                    <a:lnTo>
                      <a:pt x="2076" y="491"/>
                    </a:lnTo>
                    <a:lnTo>
                      <a:pt x="2140" y="520"/>
                    </a:lnTo>
                    <a:lnTo>
                      <a:pt x="2403" y="346"/>
                    </a:lnTo>
                    <a:lnTo>
                      <a:pt x="2428" y="332"/>
                    </a:lnTo>
                    <a:lnTo>
                      <a:pt x="2456" y="322"/>
                    </a:lnTo>
                    <a:lnTo>
                      <a:pt x="2485" y="316"/>
                    </a:lnTo>
                    <a:lnTo>
                      <a:pt x="2514" y="314"/>
                    </a:lnTo>
                    <a:lnTo>
                      <a:pt x="2546" y="316"/>
                    </a:lnTo>
                    <a:lnTo>
                      <a:pt x="2576" y="323"/>
                    </a:lnTo>
                    <a:lnTo>
                      <a:pt x="2605" y="335"/>
                    </a:lnTo>
                    <a:lnTo>
                      <a:pt x="2633" y="351"/>
                    </a:lnTo>
                    <a:lnTo>
                      <a:pt x="2657" y="372"/>
                    </a:lnTo>
                    <a:lnTo>
                      <a:pt x="2851" y="564"/>
                    </a:lnTo>
                    <a:lnTo>
                      <a:pt x="2872" y="588"/>
                    </a:lnTo>
                    <a:lnTo>
                      <a:pt x="2887" y="614"/>
                    </a:lnTo>
                    <a:lnTo>
                      <a:pt x="2900" y="641"/>
                    </a:lnTo>
                    <a:lnTo>
                      <a:pt x="2907" y="671"/>
                    </a:lnTo>
                    <a:lnTo>
                      <a:pt x="2910" y="701"/>
                    </a:lnTo>
                    <a:lnTo>
                      <a:pt x="2908" y="730"/>
                    </a:lnTo>
                    <a:lnTo>
                      <a:pt x="2903" y="760"/>
                    </a:lnTo>
                    <a:lnTo>
                      <a:pt x="2891" y="788"/>
                    </a:lnTo>
                    <a:lnTo>
                      <a:pt x="2876" y="816"/>
                    </a:lnTo>
                    <a:lnTo>
                      <a:pt x="2702" y="1076"/>
                    </a:lnTo>
                    <a:lnTo>
                      <a:pt x="2730" y="1140"/>
                    </a:lnTo>
                    <a:lnTo>
                      <a:pt x="2755" y="1205"/>
                    </a:lnTo>
                    <a:lnTo>
                      <a:pt x="3065" y="1265"/>
                    </a:lnTo>
                    <a:lnTo>
                      <a:pt x="3094" y="1275"/>
                    </a:lnTo>
                    <a:lnTo>
                      <a:pt x="3122" y="1287"/>
                    </a:lnTo>
                    <a:lnTo>
                      <a:pt x="3148" y="1304"/>
                    </a:lnTo>
                    <a:lnTo>
                      <a:pt x="3171" y="1324"/>
                    </a:lnTo>
                    <a:lnTo>
                      <a:pt x="3190" y="1347"/>
                    </a:lnTo>
                    <a:lnTo>
                      <a:pt x="3206" y="1373"/>
                    </a:lnTo>
                    <a:lnTo>
                      <a:pt x="3217" y="1401"/>
                    </a:lnTo>
                    <a:lnTo>
                      <a:pt x="3224" y="1431"/>
                    </a:lnTo>
                    <a:lnTo>
                      <a:pt x="3226" y="1461"/>
                    </a:lnTo>
                    <a:lnTo>
                      <a:pt x="3226" y="1733"/>
                    </a:lnTo>
                    <a:lnTo>
                      <a:pt x="3224" y="1765"/>
                    </a:lnTo>
                    <a:lnTo>
                      <a:pt x="3217" y="1794"/>
                    </a:lnTo>
                    <a:lnTo>
                      <a:pt x="3206" y="1822"/>
                    </a:lnTo>
                    <a:lnTo>
                      <a:pt x="3190" y="1848"/>
                    </a:lnTo>
                    <a:lnTo>
                      <a:pt x="3171" y="1871"/>
                    </a:lnTo>
                    <a:lnTo>
                      <a:pt x="3148" y="1891"/>
                    </a:lnTo>
                    <a:lnTo>
                      <a:pt x="3122" y="1908"/>
                    </a:lnTo>
                    <a:lnTo>
                      <a:pt x="3094" y="1921"/>
                    </a:lnTo>
                    <a:lnTo>
                      <a:pt x="3065" y="1929"/>
                    </a:lnTo>
                    <a:lnTo>
                      <a:pt x="2755" y="1990"/>
                    </a:lnTo>
                    <a:lnTo>
                      <a:pt x="2730" y="2056"/>
                    </a:lnTo>
                    <a:lnTo>
                      <a:pt x="2702" y="2119"/>
                    </a:lnTo>
                    <a:lnTo>
                      <a:pt x="2876" y="2379"/>
                    </a:lnTo>
                    <a:lnTo>
                      <a:pt x="2891" y="2406"/>
                    </a:lnTo>
                    <a:lnTo>
                      <a:pt x="2903" y="2436"/>
                    </a:lnTo>
                    <a:lnTo>
                      <a:pt x="2908" y="2465"/>
                    </a:lnTo>
                    <a:lnTo>
                      <a:pt x="2910" y="2495"/>
                    </a:lnTo>
                    <a:lnTo>
                      <a:pt x="2907" y="2524"/>
                    </a:lnTo>
                    <a:lnTo>
                      <a:pt x="2900" y="2554"/>
                    </a:lnTo>
                    <a:lnTo>
                      <a:pt x="2887" y="2582"/>
                    </a:lnTo>
                    <a:lnTo>
                      <a:pt x="2872" y="2607"/>
                    </a:lnTo>
                    <a:lnTo>
                      <a:pt x="2851" y="2632"/>
                    </a:lnTo>
                    <a:lnTo>
                      <a:pt x="2657" y="2824"/>
                    </a:lnTo>
                    <a:lnTo>
                      <a:pt x="2633" y="2844"/>
                    </a:lnTo>
                    <a:lnTo>
                      <a:pt x="2605" y="2860"/>
                    </a:lnTo>
                    <a:lnTo>
                      <a:pt x="2576" y="2873"/>
                    </a:lnTo>
                    <a:lnTo>
                      <a:pt x="2546" y="2880"/>
                    </a:lnTo>
                    <a:lnTo>
                      <a:pt x="2514" y="2882"/>
                    </a:lnTo>
                    <a:lnTo>
                      <a:pt x="2485" y="2880"/>
                    </a:lnTo>
                    <a:lnTo>
                      <a:pt x="2457" y="2874"/>
                    </a:lnTo>
                    <a:lnTo>
                      <a:pt x="2429" y="2864"/>
                    </a:lnTo>
                    <a:lnTo>
                      <a:pt x="2403" y="2848"/>
                    </a:lnTo>
                    <a:lnTo>
                      <a:pt x="2140" y="2675"/>
                    </a:lnTo>
                    <a:lnTo>
                      <a:pt x="2077" y="2703"/>
                    </a:lnTo>
                    <a:lnTo>
                      <a:pt x="2010" y="2729"/>
                    </a:lnTo>
                    <a:lnTo>
                      <a:pt x="1948" y="3034"/>
                    </a:lnTo>
                    <a:lnTo>
                      <a:pt x="1940" y="3065"/>
                    </a:lnTo>
                    <a:lnTo>
                      <a:pt x="1927" y="3092"/>
                    </a:lnTo>
                    <a:lnTo>
                      <a:pt x="1910" y="3118"/>
                    </a:lnTo>
                    <a:lnTo>
                      <a:pt x="1890" y="3139"/>
                    </a:lnTo>
                    <a:lnTo>
                      <a:pt x="1866" y="3159"/>
                    </a:lnTo>
                    <a:lnTo>
                      <a:pt x="1841" y="3174"/>
                    </a:lnTo>
                    <a:lnTo>
                      <a:pt x="1812" y="3185"/>
                    </a:lnTo>
                    <a:lnTo>
                      <a:pt x="1782" y="3192"/>
                    </a:lnTo>
                    <a:lnTo>
                      <a:pt x="1750" y="3195"/>
                    </a:lnTo>
                    <a:lnTo>
                      <a:pt x="1476" y="3195"/>
                    </a:lnTo>
                    <a:lnTo>
                      <a:pt x="1445" y="3192"/>
                    </a:lnTo>
                    <a:lnTo>
                      <a:pt x="1415" y="3185"/>
                    </a:lnTo>
                    <a:lnTo>
                      <a:pt x="1386" y="3174"/>
                    </a:lnTo>
                    <a:lnTo>
                      <a:pt x="1360" y="3159"/>
                    </a:lnTo>
                    <a:lnTo>
                      <a:pt x="1337" y="3140"/>
                    </a:lnTo>
                    <a:lnTo>
                      <a:pt x="1317" y="3118"/>
                    </a:lnTo>
                    <a:lnTo>
                      <a:pt x="1300" y="3092"/>
                    </a:lnTo>
                    <a:lnTo>
                      <a:pt x="1287" y="3065"/>
                    </a:lnTo>
                    <a:lnTo>
                      <a:pt x="1279" y="3034"/>
                    </a:lnTo>
                    <a:lnTo>
                      <a:pt x="1217" y="2729"/>
                    </a:lnTo>
                    <a:lnTo>
                      <a:pt x="1151" y="2703"/>
                    </a:lnTo>
                    <a:lnTo>
                      <a:pt x="1087" y="2675"/>
                    </a:lnTo>
                    <a:lnTo>
                      <a:pt x="824" y="2848"/>
                    </a:lnTo>
                    <a:lnTo>
                      <a:pt x="798" y="2864"/>
                    </a:lnTo>
                    <a:lnTo>
                      <a:pt x="770" y="2874"/>
                    </a:lnTo>
                    <a:lnTo>
                      <a:pt x="741" y="2880"/>
                    </a:lnTo>
                    <a:lnTo>
                      <a:pt x="713" y="2882"/>
                    </a:lnTo>
                    <a:lnTo>
                      <a:pt x="682" y="2880"/>
                    </a:lnTo>
                    <a:lnTo>
                      <a:pt x="651" y="2873"/>
                    </a:lnTo>
                    <a:lnTo>
                      <a:pt x="622" y="2860"/>
                    </a:lnTo>
                    <a:lnTo>
                      <a:pt x="595" y="2844"/>
                    </a:lnTo>
                    <a:lnTo>
                      <a:pt x="570" y="2824"/>
                    </a:lnTo>
                    <a:lnTo>
                      <a:pt x="375" y="2632"/>
                    </a:lnTo>
                    <a:lnTo>
                      <a:pt x="355" y="2607"/>
                    </a:lnTo>
                    <a:lnTo>
                      <a:pt x="339" y="2582"/>
                    </a:lnTo>
                    <a:lnTo>
                      <a:pt x="327" y="2554"/>
                    </a:lnTo>
                    <a:lnTo>
                      <a:pt x="320" y="2524"/>
                    </a:lnTo>
                    <a:lnTo>
                      <a:pt x="317" y="2495"/>
                    </a:lnTo>
                    <a:lnTo>
                      <a:pt x="319" y="2465"/>
                    </a:lnTo>
                    <a:lnTo>
                      <a:pt x="324" y="2436"/>
                    </a:lnTo>
                    <a:lnTo>
                      <a:pt x="335" y="2406"/>
                    </a:lnTo>
                    <a:lnTo>
                      <a:pt x="351" y="2379"/>
                    </a:lnTo>
                    <a:lnTo>
                      <a:pt x="526" y="2119"/>
                    </a:lnTo>
                    <a:lnTo>
                      <a:pt x="497" y="2056"/>
                    </a:lnTo>
                    <a:lnTo>
                      <a:pt x="471" y="1990"/>
                    </a:lnTo>
                    <a:lnTo>
                      <a:pt x="162" y="1929"/>
                    </a:lnTo>
                    <a:lnTo>
                      <a:pt x="132" y="1921"/>
                    </a:lnTo>
                    <a:lnTo>
                      <a:pt x="104" y="1908"/>
                    </a:lnTo>
                    <a:lnTo>
                      <a:pt x="78" y="1891"/>
                    </a:lnTo>
                    <a:lnTo>
                      <a:pt x="56" y="1871"/>
                    </a:lnTo>
                    <a:lnTo>
                      <a:pt x="37" y="1848"/>
                    </a:lnTo>
                    <a:lnTo>
                      <a:pt x="22" y="1822"/>
                    </a:lnTo>
                    <a:lnTo>
                      <a:pt x="9" y="1794"/>
                    </a:lnTo>
                    <a:lnTo>
                      <a:pt x="2" y="1765"/>
                    </a:lnTo>
                    <a:lnTo>
                      <a:pt x="0" y="1733"/>
                    </a:lnTo>
                    <a:lnTo>
                      <a:pt x="0" y="1461"/>
                    </a:lnTo>
                    <a:lnTo>
                      <a:pt x="2" y="1431"/>
                    </a:lnTo>
                    <a:lnTo>
                      <a:pt x="9" y="1401"/>
                    </a:lnTo>
                    <a:lnTo>
                      <a:pt x="22" y="1373"/>
                    </a:lnTo>
                    <a:lnTo>
                      <a:pt x="37" y="1347"/>
                    </a:lnTo>
                    <a:lnTo>
                      <a:pt x="56" y="1324"/>
                    </a:lnTo>
                    <a:lnTo>
                      <a:pt x="78" y="1304"/>
                    </a:lnTo>
                    <a:lnTo>
                      <a:pt x="104" y="1287"/>
                    </a:lnTo>
                    <a:lnTo>
                      <a:pt x="132" y="1275"/>
                    </a:lnTo>
                    <a:lnTo>
                      <a:pt x="162" y="1265"/>
                    </a:lnTo>
                    <a:lnTo>
                      <a:pt x="471" y="1205"/>
                    </a:lnTo>
                    <a:lnTo>
                      <a:pt x="497" y="1140"/>
                    </a:lnTo>
                    <a:lnTo>
                      <a:pt x="526" y="1076"/>
                    </a:lnTo>
                    <a:lnTo>
                      <a:pt x="351" y="816"/>
                    </a:lnTo>
                    <a:lnTo>
                      <a:pt x="335" y="788"/>
                    </a:lnTo>
                    <a:lnTo>
                      <a:pt x="324" y="760"/>
                    </a:lnTo>
                    <a:lnTo>
                      <a:pt x="319" y="730"/>
                    </a:lnTo>
                    <a:lnTo>
                      <a:pt x="317" y="701"/>
                    </a:lnTo>
                    <a:lnTo>
                      <a:pt x="320" y="671"/>
                    </a:lnTo>
                    <a:lnTo>
                      <a:pt x="327" y="641"/>
                    </a:lnTo>
                    <a:lnTo>
                      <a:pt x="339" y="614"/>
                    </a:lnTo>
                    <a:lnTo>
                      <a:pt x="355" y="588"/>
                    </a:lnTo>
                    <a:lnTo>
                      <a:pt x="375" y="564"/>
                    </a:lnTo>
                    <a:lnTo>
                      <a:pt x="570" y="372"/>
                    </a:lnTo>
                    <a:lnTo>
                      <a:pt x="595" y="351"/>
                    </a:lnTo>
                    <a:lnTo>
                      <a:pt x="622" y="335"/>
                    </a:lnTo>
                    <a:lnTo>
                      <a:pt x="651" y="323"/>
                    </a:lnTo>
                    <a:lnTo>
                      <a:pt x="682" y="316"/>
                    </a:lnTo>
                    <a:lnTo>
                      <a:pt x="713" y="314"/>
                    </a:lnTo>
                    <a:lnTo>
                      <a:pt x="741" y="316"/>
                    </a:lnTo>
                    <a:lnTo>
                      <a:pt x="770" y="322"/>
                    </a:lnTo>
                    <a:lnTo>
                      <a:pt x="798" y="332"/>
                    </a:lnTo>
                    <a:lnTo>
                      <a:pt x="824" y="346"/>
                    </a:lnTo>
                    <a:lnTo>
                      <a:pt x="1087" y="520"/>
                    </a:lnTo>
                    <a:lnTo>
                      <a:pt x="1151" y="492"/>
                    </a:lnTo>
                    <a:lnTo>
                      <a:pt x="1217" y="467"/>
                    </a:lnTo>
                    <a:lnTo>
                      <a:pt x="1279" y="160"/>
                    </a:lnTo>
                    <a:lnTo>
                      <a:pt x="1287" y="131"/>
                    </a:lnTo>
                    <a:lnTo>
                      <a:pt x="1300" y="102"/>
                    </a:lnTo>
                    <a:lnTo>
                      <a:pt x="1317" y="78"/>
                    </a:lnTo>
                    <a:lnTo>
                      <a:pt x="1337" y="55"/>
                    </a:lnTo>
                    <a:lnTo>
                      <a:pt x="1360" y="36"/>
                    </a:lnTo>
                    <a:lnTo>
                      <a:pt x="1386" y="20"/>
                    </a:lnTo>
                    <a:lnTo>
                      <a:pt x="1415" y="9"/>
                    </a:lnTo>
                    <a:lnTo>
                      <a:pt x="1445" y="2"/>
                    </a:lnTo>
                    <a:lnTo>
                      <a:pt x="1476" y="0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endParaRPr lang="es-SV" sz="900"/>
              </a:p>
            </p:txBody>
          </p:sp>
          <p:sp>
            <p:nvSpPr>
              <p:cNvPr id="75" name="Freeform 7"/>
              <p:cNvSpPr>
                <a:spLocks noEditPoints="1"/>
              </p:cNvSpPr>
              <p:nvPr/>
            </p:nvSpPr>
            <p:spPr bwMode="auto">
              <a:xfrm>
                <a:off x="18509096" y="3606547"/>
                <a:ext cx="253045" cy="250536"/>
              </a:xfrm>
              <a:custGeom>
                <a:avLst/>
                <a:gdLst>
                  <a:gd name="T0" fmla="*/ 582 w 1412"/>
                  <a:gd name="T1" fmla="*/ 100 h 1398"/>
                  <a:gd name="T2" fmla="*/ 412 w 1412"/>
                  <a:gd name="T3" fmla="*/ 161 h 1398"/>
                  <a:gd name="T4" fmla="*/ 270 w 1412"/>
                  <a:gd name="T5" fmla="*/ 266 h 1398"/>
                  <a:gd name="T6" fmla="*/ 163 w 1412"/>
                  <a:gd name="T7" fmla="*/ 407 h 1398"/>
                  <a:gd name="T8" fmla="*/ 101 w 1412"/>
                  <a:gd name="T9" fmla="*/ 576 h 1398"/>
                  <a:gd name="T10" fmla="*/ 92 w 1412"/>
                  <a:gd name="T11" fmla="*/ 762 h 1398"/>
                  <a:gd name="T12" fmla="*/ 138 w 1412"/>
                  <a:gd name="T13" fmla="*/ 936 h 1398"/>
                  <a:gd name="T14" fmla="*/ 229 w 1412"/>
                  <a:gd name="T15" fmla="*/ 1087 h 1398"/>
                  <a:gd name="T16" fmla="*/ 361 w 1412"/>
                  <a:gd name="T17" fmla="*/ 1206 h 1398"/>
                  <a:gd name="T18" fmla="*/ 523 w 1412"/>
                  <a:gd name="T19" fmla="*/ 1282 h 1398"/>
                  <a:gd name="T20" fmla="*/ 707 w 1412"/>
                  <a:gd name="T21" fmla="*/ 1310 h 1398"/>
                  <a:gd name="T22" fmla="*/ 890 w 1412"/>
                  <a:gd name="T23" fmla="*/ 1282 h 1398"/>
                  <a:gd name="T24" fmla="*/ 1051 w 1412"/>
                  <a:gd name="T25" fmla="*/ 1206 h 1398"/>
                  <a:gd name="T26" fmla="*/ 1183 w 1412"/>
                  <a:gd name="T27" fmla="*/ 1087 h 1398"/>
                  <a:gd name="T28" fmla="*/ 1275 w 1412"/>
                  <a:gd name="T29" fmla="*/ 936 h 1398"/>
                  <a:gd name="T30" fmla="*/ 1320 w 1412"/>
                  <a:gd name="T31" fmla="*/ 762 h 1398"/>
                  <a:gd name="T32" fmla="*/ 1311 w 1412"/>
                  <a:gd name="T33" fmla="*/ 576 h 1398"/>
                  <a:gd name="T34" fmla="*/ 1249 w 1412"/>
                  <a:gd name="T35" fmla="*/ 407 h 1398"/>
                  <a:gd name="T36" fmla="*/ 1143 w 1412"/>
                  <a:gd name="T37" fmla="*/ 266 h 1398"/>
                  <a:gd name="T38" fmla="*/ 1001 w 1412"/>
                  <a:gd name="T39" fmla="*/ 161 h 1398"/>
                  <a:gd name="T40" fmla="*/ 830 w 1412"/>
                  <a:gd name="T41" fmla="*/ 100 h 1398"/>
                  <a:gd name="T42" fmla="*/ 707 w 1412"/>
                  <a:gd name="T43" fmla="*/ 0 h 1398"/>
                  <a:gd name="T44" fmla="*/ 905 w 1412"/>
                  <a:gd name="T45" fmla="*/ 27 h 1398"/>
                  <a:gd name="T46" fmla="*/ 1081 w 1412"/>
                  <a:gd name="T47" fmla="*/ 106 h 1398"/>
                  <a:gd name="T48" fmla="*/ 1227 w 1412"/>
                  <a:gd name="T49" fmla="*/ 227 h 1398"/>
                  <a:gd name="T50" fmla="*/ 1336 w 1412"/>
                  <a:gd name="T51" fmla="*/ 383 h 1398"/>
                  <a:gd name="T52" fmla="*/ 1399 w 1412"/>
                  <a:gd name="T53" fmla="*/ 565 h 1398"/>
                  <a:gd name="T54" fmla="*/ 1409 w 1412"/>
                  <a:gd name="T55" fmla="*/ 766 h 1398"/>
                  <a:gd name="T56" fmla="*/ 1363 w 1412"/>
                  <a:gd name="T57" fmla="*/ 956 h 1398"/>
                  <a:gd name="T58" fmla="*/ 1268 w 1412"/>
                  <a:gd name="T59" fmla="*/ 1121 h 1398"/>
                  <a:gd name="T60" fmla="*/ 1134 w 1412"/>
                  <a:gd name="T61" fmla="*/ 1255 h 1398"/>
                  <a:gd name="T62" fmla="*/ 966 w 1412"/>
                  <a:gd name="T63" fmla="*/ 1349 h 1398"/>
                  <a:gd name="T64" fmla="*/ 775 w 1412"/>
                  <a:gd name="T65" fmla="*/ 1395 h 1398"/>
                  <a:gd name="T66" fmla="*/ 573 w 1412"/>
                  <a:gd name="T67" fmla="*/ 1384 h 1398"/>
                  <a:gd name="T68" fmla="*/ 388 w 1412"/>
                  <a:gd name="T69" fmla="*/ 1322 h 1398"/>
                  <a:gd name="T70" fmla="*/ 230 w 1412"/>
                  <a:gd name="T71" fmla="*/ 1215 h 1398"/>
                  <a:gd name="T72" fmla="*/ 108 w 1412"/>
                  <a:gd name="T73" fmla="*/ 1069 h 1398"/>
                  <a:gd name="T74" fmla="*/ 28 w 1412"/>
                  <a:gd name="T75" fmla="*/ 895 h 1398"/>
                  <a:gd name="T76" fmla="*/ 0 w 1412"/>
                  <a:gd name="T77" fmla="*/ 699 h 1398"/>
                  <a:gd name="T78" fmla="*/ 28 w 1412"/>
                  <a:gd name="T79" fmla="*/ 502 h 1398"/>
                  <a:gd name="T80" fmla="*/ 108 w 1412"/>
                  <a:gd name="T81" fmla="*/ 328 h 1398"/>
                  <a:gd name="T82" fmla="*/ 230 w 1412"/>
                  <a:gd name="T83" fmla="*/ 183 h 1398"/>
                  <a:gd name="T84" fmla="*/ 388 w 1412"/>
                  <a:gd name="T85" fmla="*/ 74 h 1398"/>
                  <a:gd name="T86" fmla="*/ 573 w 1412"/>
                  <a:gd name="T87" fmla="*/ 12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2" h="1398">
                    <a:moveTo>
                      <a:pt x="707" y="87"/>
                    </a:moveTo>
                    <a:lnTo>
                      <a:pt x="643" y="90"/>
                    </a:lnTo>
                    <a:lnTo>
                      <a:pt x="582" y="100"/>
                    </a:lnTo>
                    <a:lnTo>
                      <a:pt x="523" y="114"/>
                    </a:lnTo>
                    <a:lnTo>
                      <a:pt x="465" y="135"/>
                    </a:lnTo>
                    <a:lnTo>
                      <a:pt x="412" y="161"/>
                    </a:lnTo>
                    <a:lnTo>
                      <a:pt x="361" y="192"/>
                    </a:lnTo>
                    <a:lnTo>
                      <a:pt x="314" y="226"/>
                    </a:lnTo>
                    <a:lnTo>
                      <a:pt x="270" y="266"/>
                    </a:lnTo>
                    <a:lnTo>
                      <a:pt x="229" y="309"/>
                    </a:lnTo>
                    <a:lnTo>
                      <a:pt x="194" y="357"/>
                    </a:lnTo>
                    <a:lnTo>
                      <a:pt x="163" y="407"/>
                    </a:lnTo>
                    <a:lnTo>
                      <a:pt x="138" y="460"/>
                    </a:lnTo>
                    <a:lnTo>
                      <a:pt x="116" y="516"/>
                    </a:lnTo>
                    <a:lnTo>
                      <a:pt x="101" y="576"/>
                    </a:lnTo>
                    <a:lnTo>
                      <a:pt x="92" y="636"/>
                    </a:lnTo>
                    <a:lnTo>
                      <a:pt x="88" y="699"/>
                    </a:lnTo>
                    <a:lnTo>
                      <a:pt x="92" y="762"/>
                    </a:lnTo>
                    <a:lnTo>
                      <a:pt x="101" y="822"/>
                    </a:lnTo>
                    <a:lnTo>
                      <a:pt x="116" y="881"/>
                    </a:lnTo>
                    <a:lnTo>
                      <a:pt x="138" y="936"/>
                    </a:lnTo>
                    <a:lnTo>
                      <a:pt x="163" y="990"/>
                    </a:lnTo>
                    <a:lnTo>
                      <a:pt x="194" y="1040"/>
                    </a:lnTo>
                    <a:lnTo>
                      <a:pt x="229" y="1087"/>
                    </a:lnTo>
                    <a:lnTo>
                      <a:pt x="270" y="1131"/>
                    </a:lnTo>
                    <a:lnTo>
                      <a:pt x="314" y="1170"/>
                    </a:lnTo>
                    <a:lnTo>
                      <a:pt x="361" y="1206"/>
                    </a:lnTo>
                    <a:lnTo>
                      <a:pt x="412" y="1236"/>
                    </a:lnTo>
                    <a:lnTo>
                      <a:pt x="465" y="1262"/>
                    </a:lnTo>
                    <a:lnTo>
                      <a:pt x="523" y="1282"/>
                    </a:lnTo>
                    <a:lnTo>
                      <a:pt x="582" y="1298"/>
                    </a:lnTo>
                    <a:lnTo>
                      <a:pt x="643" y="1307"/>
                    </a:lnTo>
                    <a:lnTo>
                      <a:pt x="707" y="1310"/>
                    </a:lnTo>
                    <a:lnTo>
                      <a:pt x="770" y="1307"/>
                    </a:lnTo>
                    <a:lnTo>
                      <a:pt x="830" y="1298"/>
                    </a:lnTo>
                    <a:lnTo>
                      <a:pt x="890" y="1282"/>
                    </a:lnTo>
                    <a:lnTo>
                      <a:pt x="947" y="1262"/>
                    </a:lnTo>
                    <a:lnTo>
                      <a:pt x="1001" y="1236"/>
                    </a:lnTo>
                    <a:lnTo>
                      <a:pt x="1051" y="1206"/>
                    </a:lnTo>
                    <a:lnTo>
                      <a:pt x="1099" y="1170"/>
                    </a:lnTo>
                    <a:lnTo>
                      <a:pt x="1143" y="1131"/>
                    </a:lnTo>
                    <a:lnTo>
                      <a:pt x="1183" y="1087"/>
                    </a:lnTo>
                    <a:lnTo>
                      <a:pt x="1218" y="1040"/>
                    </a:lnTo>
                    <a:lnTo>
                      <a:pt x="1249" y="990"/>
                    </a:lnTo>
                    <a:lnTo>
                      <a:pt x="1275" y="936"/>
                    </a:lnTo>
                    <a:lnTo>
                      <a:pt x="1296" y="881"/>
                    </a:lnTo>
                    <a:lnTo>
                      <a:pt x="1311" y="822"/>
                    </a:lnTo>
                    <a:lnTo>
                      <a:pt x="1320" y="762"/>
                    </a:lnTo>
                    <a:lnTo>
                      <a:pt x="1323" y="699"/>
                    </a:lnTo>
                    <a:lnTo>
                      <a:pt x="1320" y="636"/>
                    </a:lnTo>
                    <a:lnTo>
                      <a:pt x="1311" y="576"/>
                    </a:lnTo>
                    <a:lnTo>
                      <a:pt x="1296" y="516"/>
                    </a:lnTo>
                    <a:lnTo>
                      <a:pt x="1275" y="460"/>
                    </a:lnTo>
                    <a:lnTo>
                      <a:pt x="1249" y="407"/>
                    </a:lnTo>
                    <a:lnTo>
                      <a:pt x="1218" y="357"/>
                    </a:lnTo>
                    <a:lnTo>
                      <a:pt x="1183" y="309"/>
                    </a:lnTo>
                    <a:lnTo>
                      <a:pt x="1143" y="266"/>
                    </a:lnTo>
                    <a:lnTo>
                      <a:pt x="1099" y="226"/>
                    </a:lnTo>
                    <a:lnTo>
                      <a:pt x="1051" y="192"/>
                    </a:lnTo>
                    <a:lnTo>
                      <a:pt x="1001" y="161"/>
                    </a:lnTo>
                    <a:lnTo>
                      <a:pt x="947" y="135"/>
                    </a:lnTo>
                    <a:lnTo>
                      <a:pt x="890" y="114"/>
                    </a:lnTo>
                    <a:lnTo>
                      <a:pt x="830" y="100"/>
                    </a:lnTo>
                    <a:lnTo>
                      <a:pt x="770" y="90"/>
                    </a:lnTo>
                    <a:lnTo>
                      <a:pt x="707" y="87"/>
                    </a:lnTo>
                    <a:close/>
                    <a:moveTo>
                      <a:pt x="707" y="0"/>
                    </a:moveTo>
                    <a:lnTo>
                      <a:pt x="775" y="3"/>
                    </a:lnTo>
                    <a:lnTo>
                      <a:pt x="841" y="12"/>
                    </a:lnTo>
                    <a:lnTo>
                      <a:pt x="905" y="27"/>
                    </a:lnTo>
                    <a:lnTo>
                      <a:pt x="966" y="49"/>
                    </a:lnTo>
                    <a:lnTo>
                      <a:pt x="1024" y="74"/>
                    </a:lnTo>
                    <a:lnTo>
                      <a:pt x="1081" y="106"/>
                    </a:lnTo>
                    <a:lnTo>
                      <a:pt x="1134" y="142"/>
                    </a:lnTo>
                    <a:lnTo>
                      <a:pt x="1182" y="183"/>
                    </a:lnTo>
                    <a:lnTo>
                      <a:pt x="1227" y="227"/>
                    </a:lnTo>
                    <a:lnTo>
                      <a:pt x="1268" y="275"/>
                    </a:lnTo>
                    <a:lnTo>
                      <a:pt x="1305" y="328"/>
                    </a:lnTo>
                    <a:lnTo>
                      <a:pt x="1336" y="383"/>
                    </a:lnTo>
                    <a:lnTo>
                      <a:pt x="1363" y="442"/>
                    </a:lnTo>
                    <a:lnTo>
                      <a:pt x="1383" y="502"/>
                    </a:lnTo>
                    <a:lnTo>
                      <a:pt x="1399" y="565"/>
                    </a:lnTo>
                    <a:lnTo>
                      <a:pt x="1409" y="632"/>
                    </a:lnTo>
                    <a:lnTo>
                      <a:pt x="1412" y="699"/>
                    </a:lnTo>
                    <a:lnTo>
                      <a:pt x="1409" y="766"/>
                    </a:lnTo>
                    <a:lnTo>
                      <a:pt x="1399" y="831"/>
                    </a:lnTo>
                    <a:lnTo>
                      <a:pt x="1383" y="895"/>
                    </a:lnTo>
                    <a:lnTo>
                      <a:pt x="1363" y="956"/>
                    </a:lnTo>
                    <a:lnTo>
                      <a:pt x="1336" y="1014"/>
                    </a:lnTo>
                    <a:lnTo>
                      <a:pt x="1305" y="1069"/>
                    </a:lnTo>
                    <a:lnTo>
                      <a:pt x="1268" y="1121"/>
                    </a:lnTo>
                    <a:lnTo>
                      <a:pt x="1227" y="1170"/>
                    </a:lnTo>
                    <a:lnTo>
                      <a:pt x="1182" y="1215"/>
                    </a:lnTo>
                    <a:lnTo>
                      <a:pt x="1134" y="1255"/>
                    </a:lnTo>
                    <a:lnTo>
                      <a:pt x="1081" y="1291"/>
                    </a:lnTo>
                    <a:lnTo>
                      <a:pt x="1024" y="1322"/>
                    </a:lnTo>
                    <a:lnTo>
                      <a:pt x="966" y="1349"/>
                    </a:lnTo>
                    <a:lnTo>
                      <a:pt x="905" y="1369"/>
                    </a:lnTo>
                    <a:lnTo>
                      <a:pt x="841" y="1384"/>
                    </a:lnTo>
                    <a:lnTo>
                      <a:pt x="775" y="1395"/>
                    </a:lnTo>
                    <a:lnTo>
                      <a:pt x="707" y="1398"/>
                    </a:lnTo>
                    <a:lnTo>
                      <a:pt x="639" y="1395"/>
                    </a:lnTo>
                    <a:lnTo>
                      <a:pt x="573" y="1384"/>
                    </a:lnTo>
                    <a:lnTo>
                      <a:pt x="508" y="1369"/>
                    </a:lnTo>
                    <a:lnTo>
                      <a:pt x="447" y="1349"/>
                    </a:lnTo>
                    <a:lnTo>
                      <a:pt x="388" y="1322"/>
                    </a:lnTo>
                    <a:lnTo>
                      <a:pt x="331" y="1291"/>
                    </a:lnTo>
                    <a:lnTo>
                      <a:pt x="279" y="1255"/>
                    </a:lnTo>
                    <a:lnTo>
                      <a:pt x="230" y="1215"/>
                    </a:lnTo>
                    <a:lnTo>
                      <a:pt x="185" y="1170"/>
                    </a:lnTo>
                    <a:lnTo>
                      <a:pt x="145" y="1121"/>
                    </a:lnTo>
                    <a:lnTo>
                      <a:pt x="108" y="1069"/>
                    </a:lnTo>
                    <a:lnTo>
                      <a:pt x="77" y="1014"/>
                    </a:lnTo>
                    <a:lnTo>
                      <a:pt x="50" y="956"/>
                    </a:lnTo>
                    <a:lnTo>
                      <a:pt x="28" y="895"/>
                    </a:lnTo>
                    <a:lnTo>
                      <a:pt x="13" y="831"/>
                    </a:lnTo>
                    <a:lnTo>
                      <a:pt x="3" y="766"/>
                    </a:lnTo>
                    <a:lnTo>
                      <a:pt x="0" y="699"/>
                    </a:lnTo>
                    <a:lnTo>
                      <a:pt x="3" y="632"/>
                    </a:lnTo>
                    <a:lnTo>
                      <a:pt x="13" y="565"/>
                    </a:lnTo>
                    <a:lnTo>
                      <a:pt x="28" y="502"/>
                    </a:lnTo>
                    <a:lnTo>
                      <a:pt x="50" y="442"/>
                    </a:lnTo>
                    <a:lnTo>
                      <a:pt x="77" y="383"/>
                    </a:lnTo>
                    <a:lnTo>
                      <a:pt x="108" y="328"/>
                    </a:lnTo>
                    <a:lnTo>
                      <a:pt x="145" y="275"/>
                    </a:lnTo>
                    <a:lnTo>
                      <a:pt x="185" y="227"/>
                    </a:lnTo>
                    <a:lnTo>
                      <a:pt x="230" y="183"/>
                    </a:lnTo>
                    <a:lnTo>
                      <a:pt x="279" y="142"/>
                    </a:lnTo>
                    <a:lnTo>
                      <a:pt x="331" y="106"/>
                    </a:lnTo>
                    <a:lnTo>
                      <a:pt x="388" y="74"/>
                    </a:lnTo>
                    <a:lnTo>
                      <a:pt x="447" y="49"/>
                    </a:lnTo>
                    <a:lnTo>
                      <a:pt x="508" y="27"/>
                    </a:lnTo>
                    <a:lnTo>
                      <a:pt x="573" y="12"/>
                    </a:lnTo>
                    <a:lnTo>
                      <a:pt x="639" y="3"/>
                    </a:lnTo>
                    <a:lnTo>
                      <a:pt x="7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endParaRPr lang="es-SV" sz="900"/>
              </a:p>
            </p:txBody>
          </p:sp>
          <p:sp>
            <p:nvSpPr>
              <p:cNvPr id="76" name="Freeform 8"/>
              <p:cNvSpPr>
                <a:spLocks noEditPoints="1"/>
              </p:cNvSpPr>
              <p:nvPr/>
            </p:nvSpPr>
            <p:spPr bwMode="auto">
              <a:xfrm>
                <a:off x="18563576" y="3660310"/>
                <a:ext cx="144443" cy="143368"/>
              </a:xfrm>
              <a:custGeom>
                <a:avLst/>
                <a:gdLst>
                  <a:gd name="T0" fmla="*/ 361 w 806"/>
                  <a:gd name="T1" fmla="*/ 103 h 800"/>
                  <a:gd name="T2" fmla="*/ 285 w 806"/>
                  <a:gd name="T3" fmla="*/ 123 h 800"/>
                  <a:gd name="T4" fmla="*/ 217 w 806"/>
                  <a:gd name="T5" fmla="*/ 162 h 800"/>
                  <a:gd name="T6" fmla="*/ 162 w 806"/>
                  <a:gd name="T7" fmla="*/ 216 h 800"/>
                  <a:gd name="T8" fmla="*/ 123 w 806"/>
                  <a:gd name="T9" fmla="*/ 283 h 800"/>
                  <a:gd name="T10" fmla="*/ 103 w 806"/>
                  <a:gd name="T11" fmla="*/ 359 h 800"/>
                  <a:gd name="T12" fmla="*/ 103 w 806"/>
                  <a:gd name="T13" fmla="*/ 440 h 800"/>
                  <a:gd name="T14" fmla="*/ 123 w 806"/>
                  <a:gd name="T15" fmla="*/ 517 h 800"/>
                  <a:gd name="T16" fmla="*/ 162 w 806"/>
                  <a:gd name="T17" fmla="*/ 583 h 800"/>
                  <a:gd name="T18" fmla="*/ 217 w 806"/>
                  <a:gd name="T19" fmla="*/ 637 h 800"/>
                  <a:gd name="T20" fmla="*/ 285 w 806"/>
                  <a:gd name="T21" fmla="*/ 676 h 800"/>
                  <a:gd name="T22" fmla="*/ 361 w 806"/>
                  <a:gd name="T23" fmla="*/ 696 h 800"/>
                  <a:gd name="T24" fmla="*/ 443 w 806"/>
                  <a:gd name="T25" fmla="*/ 696 h 800"/>
                  <a:gd name="T26" fmla="*/ 520 w 806"/>
                  <a:gd name="T27" fmla="*/ 676 h 800"/>
                  <a:gd name="T28" fmla="*/ 587 w 806"/>
                  <a:gd name="T29" fmla="*/ 637 h 800"/>
                  <a:gd name="T30" fmla="*/ 642 w 806"/>
                  <a:gd name="T31" fmla="*/ 583 h 800"/>
                  <a:gd name="T32" fmla="*/ 681 w 806"/>
                  <a:gd name="T33" fmla="*/ 517 h 800"/>
                  <a:gd name="T34" fmla="*/ 702 w 806"/>
                  <a:gd name="T35" fmla="*/ 440 h 800"/>
                  <a:gd name="T36" fmla="*/ 702 w 806"/>
                  <a:gd name="T37" fmla="*/ 359 h 800"/>
                  <a:gd name="T38" fmla="*/ 681 w 806"/>
                  <a:gd name="T39" fmla="*/ 283 h 800"/>
                  <a:gd name="T40" fmla="*/ 642 w 806"/>
                  <a:gd name="T41" fmla="*/ 216 h 800"/>
                  <a:gd name="T42" fmla="*/ 587 w 806"/>
                  <a:gd name="T43" fmla="*/ 162 h 800"/>
                  <a:gd name="T44" fmla="*/ 520 w 806"/>
                  <a:gd name="T45" fmla="*/ 123 h 800"/>
                  <a:gd name="T46" fmla="*/ 443 w 806"/>
                  <a:gd name="T47" fmla="*/ 103 h 800"/>
                  <a:gd name="T48" fmla="*/ 403 w 806"/>
                  <a:gd name="T49" fmla="*/ 0 h 800"/>
                  <a:gd name="T50" fmla="*/ 502 w 806"/>
                  <a:gd name="T51" fmla="*/ 12 h 800"/>
                  <a:gd name="T52" fmla="*/ 591 w 806"/>
                  <a:gd name="T53" fmla="*/ 47 h 800"/>
                  <a:gd name="T54" fmla="*/ 670 w 806"/>
                  <a:gd name="T55" fmla="*/ 101 h 800"/>
                  <a:gd name="T56" fmla="*/ 734 w 806"/>
                  <a:gd name="T57" fmla="*/ 171 h 800"/>
                  <a:gd name="T58" fmla="*/ 778 w 806"/>
                  <a:gd name="T59" fmla="*/ 255 h 800"/>
                  <a:gd name="T60" fmla="*/ 803 w 806"/>
                  <a:gd name="T61" fmla="*/ 349 h 800"/>
                  <a:gd name="T62" fmla="*/ 803 w 806"/>
                  <a:gd name="T63" fmla="*/ 450 h 800"/>
                  <a:gd name="T64" fmla="*/ 778 w 806"/>
                  <a:gd name="T65" fmla="*/ 544 h 800"/>
                  <a:gd name="T66" fmla="*/ 734 w 806"/>
                  <a:gd name="T67" fmla="*/ 628 h 800"/>
                  <a:gd name="T68" fmla="*/ 670 w 806"/>
                  <a:gd name="T69" fmla="*/ 698 h 800"/>
                  <a:gd name="T70" fmla="*/ 591 w 806"/>
                  <a:gd name="T71" fmla="*/ 753 h 800"/>
                  <a:gd name="T72" fmla="*/ 502 w 806"/>
                  <a:gd name="T73" fmla="*/ 787 h 800"/>
                  <a:gd name="T74" fmla="*/ 403 w 806"/>
                  <a:gd name="T75" fmla="*/ 800 h 800"/>
                  <a:gd name="T76" fmla="*/ 303 w 806"/>
                  <a:gd name="T77" fmla="*/ 787 h 800"/>
                  <a:gd name="T78" fmla="*/ 213 w 806"/>
                  <a:gd name="T79" fmla="*/ 753 h 800"/>
                  <a:gd name="T80" fmla="*/ 135 w 806"/>
                  <a:gd name="T81" fmla="*/ 698 h 800"/>
                  <a:gd name="T82" fmla="*/ 72 w 806"/>
                  <a:gd name="T83" fmla="*/ 628 h 800"/>
                  <a:gd name="T84" fmla="*/ 26 w 806"/>
                  <a:gd name="T85" fmla="*/ 544 h 800"/>
                  <a:gd name="T86" fmla="*/ 3 w 806"/>
                  <a:gd name="T87" fmla="*/ 450 h 800"/>
                  <a:gd name="T88" fmla="*/ 3 w 806"/>
                  <a:gd name="T89" fmla="*/ 349 h 800"/>
                  <a:gd name="T90" fmla="*/ 26 w 806"/>
                  <a:gd name="T91" fmla="*/ 255 h 800"/>
                  <a:gd name="T92" fmla="*/ 72 w 806"/>
                  <a:gd name="T93" fmla="*/ 171 h 800"/>
                  <a:gd name="T94" fmla="*/ 135 w 806"/>
                  <a:gd name="T95" fmla="*/ 101 h 800"/>
                  <a:gd name="T96" fmla="*/ 213 w 806"/>
                  <a:gd name="T97" fmla="*/ 47 h 800"/>
                  <a:gd name="T98" fmla="*/ 303 w 806"/>
                  <a:gd name="T99" fmla="*/ 12 h 800"/>
                  <a:gd name="T100" fmla="*/ 403 w 806"/>
                  <a:gd name="T101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" h="800">
                    <a:moveTo>
                      <a:pt x="403" y="100"/>
                    </a:moveTo>
                    <a:lnTo>
                      <a:pt x="361" y="103"/>
                    </a:lnTo>
                    <a:lnTo>
                      <a:pt x="322" y="110"/>
                    </a:lnTo>
                    <a:lnTo>
                      <a:pt x="285" y="123"/>
                    </a:lnTo>
                    <a:lnTo>
                      <a:pt x="250" y="141"/>
                    </a:lnTo>
                    <a:lnTo>
                      <a:pt x="217" y="162"/>
                    </a:lnTo>
                    <a:lnTo>
                      <a:pt x="188" y="188"/>
                    </a:lnTo>
                    <a:lnTo>
                      <a:pt x="162" y="216"/>
                    </a:lnTo>
                    <a:lnTo>
                      <a:pt x="141" y="248"/>
                    </a:lnTo>
                    <a:lnTo>
                      <a:pt x="123" y="283"/>
                    </a:lnTo>
                    <a:lnTo>
                      <a:pt x="110" y="321"/>
                    </a:lnTo>
                    <a:lnTo>
                      <a:pt x="103" y="359"/>
                    </a:lnTo>
                    <a:lnTo>
                      <a:pt x="100" y="400"/>
                    </a:lnTo>
                    <a:lnTo>
                      <a:pt x="103" y="440"/>
                    </a:lnTo>
                    <a:lnTo>
                      <a:pt x="110" y="479"/>
                    </a:lnTo>
                    <a:lnTo>
                      <a:pt x="123" y="517"/>
                    </a:lnTo>
                    <a:lnTo>
                      <a:pt x="141" y="550"/>
                    </a:lnTo>
                    <a:lnTo>
                      <a:pt x="162" y="583"/>
                    </a:lnTo>
                    <a:lnTo>
                      <a:pt x="188" y="612"/>
                    </a:lnTo>
                    <a:lnTo>
                      <a:pt x="217" y="637"/>
                    </a:lnTo>
                    <a:lnTo>
                      <a:pt x="250" y="659"/>
                    </a:lnTo>
                    <a:lnTo>
                      <a:pt x="285" y="676"/>
                    </a:lnTo>
                    <a:lnTo>
                      <a:pt x="322" y="688"/>
                    </a:lnTo>
                    <a:lnTo>
                      <a:pt x="361" y="696"/>
                    </a:lnTo>
                    <a:lnTo>
                      <a:pt x="403" y="699"/>
                    </a:lnTo>
                    <a:lnTo>
                      <a:pt x="443" y="696"/>
                    </a:lnTo>
                    <a:lnTo>
                      <a:pt x="483" y="688"/>
                    </a:lnTo>
                    <a:lnTo>
                      <a:pt x="520" y="676"/>
                    </a:lnTo>
                    <a:lnTo>
                      <a:pt x="555" y="659"/>
                    </a:lnTo>
                    <a:lnTo>
                      <a:pt x="587" y="637"/>
                    </a:lnTo>
                    <a:lnTo>
                      <a:pt x="616" y="612"/>
                    </a:lnTo>
                    <a:lnTo>
                      <a:pt x="642" y="583"/>
                    </a:lnTo>
                    <a:lnTo>
                      <a:pt x="664" y="550"/>
                    </a:lnTo>
                    <a:lnTo>
                      <a:pt x="681" y="517"/>
                    </a:lnTo>
                    <a:lnTo>
                      <a:pt x="694" y="479"/>
                    </a:lnTo>
                    <a:lnTo>
                      <a:pt x="702" y="440"/>
                    </a:lnTo>
                    <a:lnTo>
                      <a:pt x="705" y="400"/>
                    </a:lnTo>
                    <a:lnTo>
                      <a:pt x="702" y="359"/>
                    </a:lnTo>
                    <a:lnTo>
                      <a:pt x="694" y="321"/>
                    </a:lnTo>
                    <a:lnTo>
                      <a:pt x="681" y="283"/>
                    </a:lnTo>
                    <a:lnTo>
                      <a:pt x="664" y="248"/>
                    </a:lnTo>
                    <a:lnTo>
                      <a:pt x="642" y="216"/>
                    </a:lnTo>
                    <a:lnTo>
                      <a:pt x="616" y="188"/>
                    </a:lnTo>
                    <a:lnTo>
                      <a:pt x="587" y="162"/>
                    </a:lnTo>
                    <a:lnTo>
                      <a:pt x="555" y="141"/>
                    </a:lnTo>
                    <a:lnTo>
                      <a:pt x="520" y="123"/>
                    </a:lnTo>
                    <a:lnTo>
                      <a:pt x="483" y="110"/>
                    </a:lnTo>
                    <a:lnTo>
                      <a:pt x="443" y="103"/>
                    </a:lnTo>
                    <a:lnTo>
                      <a:pt x="403" y="100"/>
                    </a:lnTo>
                    <a:close/>
                    <a:moveTo>
                      <a:pt x="403" y="0"/>
                    </a:moveTo>
                    <a:lnTo>
                      <a:pt x="453" y="3"/>
                    </a:lnTo>
                    <a:lnTo>
                      <a:pt x="502" y="12"/>
                    </a:lnTo>
                    <a:lnTo>
                      <a:pt x="548" y="26"/>
                    </a:lnTo>
                    <a:lnTo>
                      <a:pt x="591" y="47"/>
                    </a:lnTo>
                    <a:lnTo>
                      <a:pt x="633" y="71"/>
                    </a:lnTo>
                    <a:lnTo>
                      <a:pt x="670" y="101"/>
                    </a:lnTo>
                    <a:lnTo>
                      <a:pt x="704" y="134"/>
                    </a:lnTo>
                    <a:lnTo>
                      <a:pt x="734" y="171"/>
                    </a:lnTo>
                    <a:lnTo>
                      <a:pt x="758" y="211"/>
                    </a:lnTo>
                    <a:lnTo>
                      <a:pt x="778" y="255"/>
                    </a:lnTo>
                    <a:lnTo>
                      <a:pt x="794" y="301"/>
                    </a:lnTo>
                    <a:lnTo>
                      <a:pt x="803" y="349"/>
                    </a:lnTo>
                    <a:lnTo>
                      <a:pt x="806" y="400"/>
                    </a:lnTo>
                    <a:lnTo>
                      <a:pt x="803" y="450"/>
                    </a:lnTo>
                    <a:lnTo>
                      <a:pt x="794" y="498"/>
                    </a:lnTo>
                    <a:lnTo>
                      <a:pt x="778" y="544"/>
                    </a:lnTo>
                    <a:lnTo>
                      <a:pt x="758" y="587"/>
                    </a:lnTo>
                    <a:lnTo>
                      <a:pt x="734" y="628"/>
                    </a:lnTo>
                    <a:lnTo>
                      <a:pt x="704" y="665"/>
                    </a:lnTo>
                    <a:lnTo>
                      <a:pt x="670" y="698"/>
                    </a:lnTo>
                    <a:lnTo>
                      <a:pt x="633" y="727"/>
                    </a:lnTo>
                    <a:lnTo>
                      <a:pt x="591" y="753"/>
                    </a:lnTo>
                    <a:lnTo>
                      <a:pt x="548" y="772"/>
                    </a:lnTo>
                    <a:lnTo>
                      <a:pt x="502" y="787"/>
                    </a:lnTo>
                    <a:lnTo>
                      <a:pt x="453" y="796"/>
                    </a:lnTo>
                    <a:lnTo>
                      <a:pt x="403" y="800"/>
                    </a:lnTo>
                    <a:lnTo>
                      <a:pt x="352" y="796"/>
                    </a:lnTo>
                    <a:lnTo>
                      <a:pt x="303" y="787"/>
                    </a:lnTo>
                    <a:lnTo>
                      <a:pt x="256" y="772"/>
                    </a:lnTo>
                    <a:lnTo>
                      <a:pt x="213" y="753"/>
                    </a:lnTo>
                    <a:lnTo>
                      <a:pt x="172" y="727"/>
                    </a:lnTo>
                    <a:lnTo>
                      <a:pt x="135" y="698"/>
                    </a:lnTo>
                    <a:lnTo>
                      <a:pt x="101" y="665"/>
                    </a:lnTo>
                    <a:lnTo>
                      <a:pt x="72" y="628"/>
                    </a:lnTo>
                    <a:lnTo>
                      <a:pt x="46" y="587"/>
                    </a:lnTo>
                    <a:lnTo>
                      <a:pt x="26" y="544"/>
                    </a:lnTo>
                    <a:lnTo>
                      <a:pt x="12" y="498"/>
                    </a:lnTo>
                    <a:lnTo>
                      <a:pt x="3" y="450"/>
                    </a:lnTo>
                    <a:lnTo>
                      <a:pt x="0" y="400"/>
                    </a:lnTo>
                    <a:lnTo>
                      <a:pt x="3" y="349"/>
                    </a:lnTo>
                    <a:lnTo>
                      <a:pt x="12" y="301"/>
                    </a:lnTo>
                    <a:lnTo>
                      <a:pt x="26" y="255"/>
                    </a:lnTo>
                    <a:lnTo>
                      <a:pt x="46" y="211"/>
                    </a:lnTo>
                    <a:lnTo>
                      <a:pt x="72" y="171"/>
                    </a:lnTo>
                    <a:lnTo>
                      <a:pt x="101" y="134"/>
                    </a:lnTo>
                    <a:lnTo>
                      <a:pt x="135" y="101"/>
                    </a:lnTo>
                    <a:lnTo>
                      <a:pt x="172" y="71"/>
                    </a:lnTo>
                    <a:lnTo>
                      <a:pt x="213" y="47"/>
                    </a:lnTo>
                    <a:lnTo>
                      <a:pt x="256" y="26"/>
                    </a:lnTo>
                    <a:lnTo>
                      <a:pt x="303" y="12"/>
                    </a:lnTo>
                    <a:lnTo>
                      <a:pt x="352" y="3"/>
                    </a:lnTo>
                    <a:lnTo>
                      <a:pt x="40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endParaRPr lang="es-SV" sz="900"/>
              </a:p>
            </p:txBody>
          </p:sp>
        </p:grpSp>
        <p:grpSp>
          <p:nvGrpSpPr>
            <p:cNvPr id="66" name="53 Grupo"/>
            <p:cNvGrpSpPr/>
            <p:nvPr/>
          </p:nvGrpSpPr>
          <p:grpSpPr>
            <a:xfrm>
              <a:off x="18853929" y="3019796"/>
              <a:ext cx="860707" cy="852174"/>
              <a:chOff x="18853929" y="3019796"/>
              <a:chExt cx="860707" cy="852174"/>
            </a:xfrm>
            <a:grpFill/>
          </p:grpSpPr>
          <p:sp>
            <p:nvSpPr>
              <p:cNvPr id="71" name="Freeform 6"/>
              <p:cNvSpPr>
                <a:spLocks noEditPoints="1"/>
              </p:cNvSpPr>
              <p:nvPr/>
            </p:nvSpPr>
            <p:spPr bwMode="auto">
              <a:xfrm>
                <a:off x="18853929" y="3019796"/>
                <a:ext cx="860707" cy="852174"/>
              </a:xfrm>
              <a:custGeom>
                <a:avLst/>
                <a:gdLst>
                  <a:gd name="T0" fmla="*/ 1358 w 3226"/>
                  <a:gd name="T1" fmla="*/ 609 h 3195"/>
                  <a:gd name="T2" fmla="*/ 1146 w 3226"/>
                  <a:gd name="T3" fmla="*/ 711 h 3195"/>
                  <a:gd name="T4" fmla="*/ 974 w 3226"/>
                  <a:gd name="T5" fmla="*/ 686 h 3195"/>
                  <a:gd name="T6" fmla="*/ 725 w 3226"/>
                  <a:gd name="T7" fmla="*/ 1048 h 3195"/>
                  <a:gd name="T8" fmla="*/ 662 w 3226"/>
                  <a:gd name="T9" fmla="*/ 1270 h 3195"/>
                  <a:gd name="T10" fmla="*/ 540 w 3226"/>
                  <a:gd name="T11" fmla="*/ 1393 h 3195"/>
                  <a:gd name="T12" fmla="*/ 567 w 3226"/>
                  <a:gd name="T13" fmla="*/ 1815 h 3195"/>
                  <a:gd name="T14" fmla="*/ 683 w 3226"/>
                  <a:gd name="T15" fmla="*/ 1979 h 3195"/>
                  <a:gd name="T16" fmla="*/ 719 w 3226"/>
                  <a:gd name="T17" fmla="*/ 2176 h 3195"/>
                  <a:gd name="T18" fmla="*/ 1001 w 3226"/>
                  <a:gd name="T19" fmla="*/ 2494 h 3195"/>
                  <a:gd name="T20" fmla="*/ 1174 w 3226"/>
                  <a:gd name="T21" fmla="*/ 2495 h 3195"/>
                  <a:gd name="T22" fmla="*/ 1378 w 3226"/>
                  <a:gd name="T23" fmla="*/ 2609 h 3195"/>
                  <a:gd name="T24" fmla="*/ 1813 w 3226"/>
                  <a:gd name="T25" fmla="*/ 2690 h 3195"/>
                  <a:gd name="T26" fmla="*/ 1916 w 3226"/>
                  <a:gd name="T27" fmla="*/ 2552 h 3195"/>
                  <a:gd name="T28" fmla="*/ 2140 w 3226"/>
                  <a:gd name="T29" fmla="*/ 2475 h 3195"/>
                  <a:gd name="T30" fmla="*/ 2708 w 3226"/>
                  <a:gd name="T31" fmla="*/ 2490 h 3195"/>
                  <a:gd name="T32" fmla="*/ 2502 w 3226"/>
                  <a:gd name="T33" fmla="*/ 2089 h 3195"/>
                  <a:gd name="T34" fmla="*/ 2592 w 3226"/>
                  <a:gd name="T35" fmla="*/ 1872 h 3195"/>
                  <a:gd name="T36" fmla="*/ 3024 w 3226"/>
                  <a:gd name="T37" fmla="*/ 1733 h 3195"/>
                  <a:gd name="T38" fmla="*/ 2612 w 3226"/>
                  <a:gd name="T39" fmla="*/ 1345 h 3195"/>
                  <a:gd name="T40" fmla="*/ 2509 w 3226"/>
                  <a:gd name="T41" fmla="*/ 1135 h 3195"/>
                  <a:gd name="T42" fmla="*/ 2534 w 3226"/>
                  <a:gd name="T43" fmla="*/ 965 h 3195"/>
                  <a:gd name="T44" fmla="*/ 2170 w 3226"/>
                  <a:gd name="T45" fmla="*/ 718 h 3195"/>
                  <a:gd name="T46" fmla="*/ 1944 w 3226"/>
                  <a:gd name="T47" fmla="*/ 656 h 3195"/>
                  <a:gd name="T48" fmla="*/ 1820 w 3226"/>
                  <a:gd name="T49" fmla="*/ 535 h 3195"/>
                  <a:gd name="T50" fmla="*/ 1812 w 3226"/>
                  <a:gd name="T51" fmla="*/ 9 h 3195"/>
                  <a:gd name="T52" fmla="*/ 1940 w 3226"/>
                  <a:gd name="T53" fmla="*/ 131 h 3195"/>
                  <a:gd name="T54" fmla="*/ 2428 w 3226"/>
                  <a:gd name="T55" fmla="*/ 332 h 3195"/>
                  <a:gd name="T56" fmla="*/ 2605 w 3226"/>
                  <a:gd name="T57" fmla="*/ 335 h 3195"/>
                  <a:gd name="T58" fmla="*/ 2900 w 3226"/>
                  <a:gd name="T59" fmla="*/ 641 h 3195"/>
                  <a:gd name="T60" fmla="*/ 2876 w 3226"/>
                  <a:gd name="T61" fmla="*/ 816 h 3195"/>
                  <a:gd name="T62" fmla="*/ 3122 w 3226"/>
                  <a:gd name="T63" fmla="*/ 1287 h 3195"/>
                  <a:gd name="T64" fmla="*/ 3224 w 3226"/>
                  <a:gd name="T65" fmla="*/ 1431 h 3195"/>
                  <a:gd name="T66" fmla="*/ 3190 w 3226"/>
                  <a:gd name="T67" fmla="*/ 1848 h 3195"/>
                  <a:gd name="T68" fmla="*/ 2755 w 3226"/>
                  <a:gd name="T69" fmla="*/ 1990 h 3195"/>
                  <a:gd name="T70" fmla="*/ 2908 w 3226"/>
                  <a:gd name="T71" fmla="*/ 2465 h 3195"/>
                  <a:gd name="T72" fmla="*/ 2851 w 3226"/>
                  <a:gd name="T73" fmla="*/ 2632 h 3195"/>
                  <a:gd name="T74" fmla="*/ 2514 w 3226"/>
                  <a:gd name="T75" fmla="*/ 2882 h 3195"/>
                  <a:gd name="T76" fmla="*/ 2077 w 3226"/>
                  <a:gd name="T77" fmla="*/ 2703 h 3195"/>
                  <a:gd name="T78" fmla="*/ 1890 w 3226"/>
                  <a:gd name="T79" fmla="*/ 3139 h 3195"/>
                  <a:gd name="T80" fmla="*/ 1476 w 3226"/>
                  <a:gd name="T81" fmla="*/ 3195 h 3195"/>
                  <a:gd name="T82" fmla="*/ 1317 w 3226"/>
                  <a:gd name="T83" fmla="*/ 3118 h 3195"/>
                  <a:gd name="T84" fmla="*/ 1087 w 3226"/>
                  <a:gd name="T85" fmla="*/ 2675 h 3195"/>
                  <a:gd name="T86" fmla="*/ 682 w 3226"/>
                  <a:gd name="T87" fmla="*/ 2880 h 3195"/>
                  <a:gd name="T88" fmla="*/ 355 w 3226"/>
                  <a:gd name="T89" fmla="*/ 2607 h 3195"/>
                  <a:gd name="T90" fmla="*/ 324 w 3226"/>
                  <a:gd name="T91" fmla="*/ 2436 h 3195"/>
                  <a:gd name="T92" fmla="*/ 162 w 3226"/>
                  <a:gd name="T93" fmla="*/ 1929 h 3195"/>
                  <a:gd name="T94" fmla="*/ 22 w 3226"/>
                  <a:gd name="T95" fmla="*/ 1822 h 3195"/>
                  <a:gd name="T96" fmla="*/ 9 w 3226"/>
                  <a:gd name="T97" fmla="*/ 1401 h 3195"/>
                  <a:gd name="T98" fmla="*/ 132 w 3226"/>
                  <a:gd name="T99" fmla="*/ 1275 h 3195"/>
                  <a:gd name="T100" fmla="*/ 335 w 3226"/>
                  <a:gd name="T101" fmla="*/ 788 h 3195"/>
                  <a:gd name="T102" fmla="*/ 339 w 3226"/>
                  <a:gd name="T103" fmla="*/ 614 h 3195"/>
                  <a:gd name="T104" fmla="*/ 651 w 3226"/>
                  <a:gd name="T105" fmla="*/ 323 h 3195"/>
                  <a:gd name="T106" fmla="*/ 824 w 3226"/>
                  <a:gd name="T107" fmla="*/ 346 h 3195"/>
                  <a:gd name="T108" fmla="*/ 1300 w 3226"/>
                  <a:gd name="T109" fmla="*/ 102 h 3195"/>
                  <a:gd name="T110" fmla="*/ 1445 w 3226"/>
                  <a:gd name="T111" fmla="*/ 2 h 3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26" h="3195">
                    <a:moveTo>
                      <a:pt x="1476" y="200"/>
                    </a:moveTo>
                    <a:lnTo>
                      <a:pt x="1414" y="506"/>
                    </a:lnTo>
                    <a:lnTo>
                      <a:pt x="1405" y="535"/>
                    </a:lnTo>
                    <a:lnTo>
                      <a:pt x="1394" y="562"/>
                    </a:lnTo>
                    <a:lnTo>
                      <a:pt x="1378" y="586"/>
                    </a:lnTo>
                    <a:lnTo>
                      <a:pt x="1358" y="609"/>
                    </a:lnTo>
                    <a:lnTo>
                      <a:pt x="1335" y="628"/>
                    </a:lnTo>
                    <a:lnTo>
                      <a:pt x="1311" y="643"/>
                    </a:lnTo>
                    <a:lnTo>
                      <a:pt x="1283" y="656"/>
                    </a:lnTo>
                    <a:lnTo>
                      <a:pt x="1227" y="676"/>
                    </a:lnTo>
                    <a:lnTo>
                      <a:pt x="1174" y="701"/>
                    </a:lnTo>
                    <a:lnTo>
                      <a:pt x="1146" y="711"/>
                    </a:lnTo>
                    <a:lnTo>
                      <a:pt x="1117" y="718"/>
                    </a:lnTo>
                    <a:lnTo>
                      <a:pt x="1087" y="720"/>
                    </a:lnTo>
                    <a:lnTo>
                      <a:pt x="1057" y="718"/>
                    </a:lnTo>
                    <a:lnTo>
                      <a:pt x="1028" y="711"/>
                    </a:lnTo>
                    <a:lnTo>
                      <a:pt x="1001" y="701"/>
                    </a:lnTo>
                    <a:lnTo>
                      <a:pt x="974" y="686"/>
                    </a:lnTo>
                    <a:lnTo>
                      <a:pt x="711" y="513"/>
                    </a:lnTo>
                    <a:lnTo>
                      <a:pt x="518" y="705"/>
                    </a:lnTo>
                    <a:lnTo>
                      <a:pt x="693" y="965"/>
                    </a:lnTo>
                    <a:lnTo>
                      <a:pt x="708" y="992"/>
                    </a:lnTo>
                    <a:lnTo>
                      <a:pt x="719" y="1019"/>
                    </a:lnTo>
                    <a:lnTo>
                      <a:pt x="725" y="1048"/>
                    </a:lnTo>
                    <a:lnTo>
                      <a:pt x="727" y="1077"/>
                    </a:lnTo>
                    <a:lnTo>
                      <a:pt x="725" y="1106"/>
                    </a:lnTo>
                    <a:lnTo>
                      <a:pt x="718" y="1135"/>
                    </a:lnTo>
                    <a:lnTo>
                      <a:pt x="706" y="1163"/>
                    </a:lnTo>
                    <a:lnTo>
                      <a:pt x="683" y="1216"/>
                    </a:lnTo>
                    <a:lnTo>
                      <a:pt x="662" y="1270"/>
                    </a:lnTo>
                    <a:lnTo>
                      <a:pt x="650" y="1298"/>
                    </a:lnTo>
                    <a:lnTo>
                      <a:pt x="634" y="1323"/>
                    </a:lnTo>
                    <a:lnTo>
                      <a:pt x="615" y="1345"/>
                    </a:lnTo>
                    <a:lnTo>
                      <a:pt x="592" y="1364"/>
                    </a:lnTo>
                    <a:lnTo>
                      <a:pt x="567" y="1381"/>
                    </a:lnTo>
                    <a:lnTo>
                      <a:pt x="540" y="1393"/>
                    </a:lnTo>
                    <a:lnTo>
                      <a:pt x="511" y="1401"/>
                    </a:lnTo>
                    <a:lnTo>
                      <a:pt x="202" y="1461"/>
                    </a:lnTo>
                    <a:lnTo>
                      <a:pt x="202" y="1733"/>
                    </a:lnTo>
                    <a:lnTo>
                      <a:pt x="511" y="1794"/>
                    </a:lnTo>
                    <a:lnTo>
                      <a:pt x="540" y="1802"/>
                    </a:lnTo>
                    <a:lnTo>
                      <a:pt x="567" y="1815"/>
                    </a:lnTo>
                    <a:lnTo>
                      <a:pt x="593" y="1831"/>
                    </a:lnTo>
                    <a:lnTo>
                      <a:pt x="615" y="1850"/>
                    </a:lnTo>
                    <a:lnTo>
                      <a:pt x="634" y="1872"/>
                    </a:lnTo>
                    <a:lnTo>
                      <a:pt x="650" y="1897"/>
                    </a:lnTo>
                    <a:lnTo>
                      <a:pt x="662" y="1925"/>
                    </a:lnTo>
                    <a:lnTo>
                      <a:pt x="683" y="1979"/>
                    </a:lnTo>
                    <a:lnTo>
                      <a:pt x="707" y="2032"/>
                    </a:lnTo>
                    <a:lnTo>
                      <a:pt x="718" y="2060"/>
                    </a:lnTo>
                    <a:lnTo>
                      <a:pt x="725" y="2089"/>
                    </a:lnTo>
                    <a:lnTo>
                      <a:pt x="727" y="2118"/>
                    </a:lnTo>
                    <a:lnTo>
                      <a:pt x="725" y="2148"/>
                    </a:lnTo>
                    <a:lnTo>
                      <a:pt x="719" y="2176"/>
                    </a:lnTo>
                    <a:lnTo>
                      <a:pt x="708" y="2204"/>
                    </a:lnTo>
                    <a:lnTo>
                      <a:pt x="693" y="2230"/>
                    </a:lnTo>
                    <a:lnTo>
                      <a:pt x="518" y="2490"/>
                    </a:lnTo>
                    <a:lnTo>
                      <a:pt x="713" y="2682"/>
                    </a:lnTo>
                    <a:lnTo>
                      <a:pt x="974" y="2509"/>
                    </a:lnTo>
                    <a:lnTo>
                      <a:pt x="1001" y="2494"/>
                    </a:lnTo>
                    <a:lnTo>
                      <a:pt x="1028" y="2484"/>
                    </a:lnTo>
                    <a:lnTo>
                      <a:pt x="1057" y="2478"/>
                    </a:lnTo>
                    <a:lnTo>
                      <a:pt x="1087" y="2475"/>
                    </a:lnTo>
                    <a:lnTo>
                      <a:pt x="1117" y="2478"/>
                    </a:lnTo>
                    <a:lnTo>
                      <a:pt x="1146" y="2485"/>
                    </a:lnTo>
                    <a:lnTo>
                      <a:pt x="1174" y="2495"/>
                    </a:lnTo>
                    <a:lnTo>
                      <a:pt x="1228" y="2519"/>
                    </a:lnTo>
                    <a:lnTo>
                      <a:pt x="1283" y="2540"/>
                    </a:lnTo>
                    <a:lnTo>
                      <a:pt x="1311" y="2552"/>
                    </a:lnTo>
                    <a:lnTo>
                      <a:pt x="1336" y="2567"/>
                    </a:lnTo>
                    <a:lnTo>
                      <a:pt x="1359" y="2587"/>
                    </a:lnTo>
                    <a:lnTo>
                      <a:pt x="1378" y="2609"/>
                    </a:lnTo>
                    <a:lnTo>
                      <a:pt x="1394" y="2634"/>
                    </a:lnTo>
                    <a:lnTo>
                      <a:pt x="1406" y="2660"/>
                    </a:lnTo>
                    <a:lnTo>
                      <a:pt x="1415" y="2690"/>
                    </a:lnTo>
                    <a:lnTo>
                      <a:pt x="1476" y="2995"/>
                    </a:lnTo>
                    <a:lnTo>
                      <a:pt x="1750" y="2995"/>
                    </a:lnTo>
                    <a:lnTo>
                      <a:pt x="1813" y="2690"/>
                    </a:lnTo>
                    <a:lnTo>
                      <a:pt x="1821" y="2660"/>
                    </a:lnTo>
                    <a:lnTo>
                      <a:pt x="1832" y="2634"/>
                    </a:lnTo>
                    <a:lnTo>
                      <a:pt x="1849" y="2609"/>
                    </a:lnTo>
                    <a:lnTo>
                      <a:pt x="1868" y="2587"/>
                    </a:lnTo>
                    <a:lnTo>
                      <a:pt x="1891" y="2567"/>
                    </a:lnTo>
                    <a:lnTo>
                      <a:pt x="1916" y="2552"/>
                    </a:lnTo>
                    <a:lnTo>
                      <a:pt x="1944" y="2540"/>
                    </a:lnTo>
                    <a:lnTo>
                      <a:pt x="1998" y="2519"/>
                    </a:lnTo>
                    <a:lnTo>
                      <a:pt x="2052" y="2495"/>
                    </a:lnTo>
                    <a:lnTo>
                      <a:pt x="2081" y="2485"/>
                    </a:lnTo>
                    <a:lnTo>
                      <a:pt x="2110" y="2478"/>
                    </a:lnTo>
                    <a:lnTo>
                      <a:pt x="2140" y="2475"/>
                    </a:lnTo>
                    <a:lnTo>
                      <a:pt x="2170" y="2478"/>
                    </a:lnTo>
                    <a:lnTo>
                      <a:pt x="2198" y="2484"/>
                    </a:lnTo>
                    <a:lnTo>
                      <a:pt x="2226" y="2494"/>
                    </a:lnTo>
                    <a:lnTo>
                      <a:pt x="2252" y="2509"/>
                    </a:lnTo>
                    <a:lnTo>
                      <a:pt x="2514" y="2682"/>
                    </a:lnTo>
                    <a:lnTo>
                      <a:pt x="2708" y="2490"/>
                    </a:lnTo>
                    <a:lnTo>
                      <a:pt x="2534" y="2230"/>
                    </a:lnTo>
                    <a:lnTo>
                      <a:pt x="2518" y="2204"/>
                    </a:lnTo>
                    <a:lnTo>
                      <a:pt x="2508" y="2176"/>
                    </a:lnTo>
                    <a:lnTo>
                      <a:pt x="2502" y="2148"/>
                    </a:lnTo>
                    <a:lnTo>
                      <a:pt x="2500" y="2118"/>
                    </a:lnTo>
                    <a:lnTo>
                      <a:pt x="2502" y="2089"/>
                    </a:lnTo>
                    <a:lnTo>
                      <a:pt x="2509" y="2060"/>
                    </a:lnTo>
                    <a:lnTo>
                      <a:pt x="2520" y="2032"/>
                    </a:lnTo>
                    <a:lnTo>
                      <a:pt x="2544" y="1979"/>
                    </a:lnTo>
                    <a:lnTo>
                      <a:pt x="2565" y="1925"/>
                    </a:lnTo>
                    <a:lnTo>
                      <a:pt x="2577" y="1897"/>
                    </a:lnTo>
                    <a:lnTo>
                      <a:pt x="2592" y="1872"/>
                    </a:lnTo>
                    <a:lnTo>
                      <a:pt x="2612" y="1849"/>
                    </a:lnTo>
                    <a:lnTo>
                      <a:pt x="2635" y="1831"/>
                    </a:lnTo>
                    <a:lnTo>
                      <a:pt x="2659" y="1815"/>
                    </a:lnTo>
                    <a:lnTo>
                      <a:pt x="2686" y="1802"/>
                    </a:lnTo>
                    <a:lnTo>
                      <a:pt x="2716" y="1794"/>
                    </a:lnTo>
                    <a:lnTo>
                      <a:pt x="3024" y="1733"/>
                    </a:lnTo>
                    <a:lnTo>
                      <a:pt x="3024" y="1461"/>
                    </a:lnTo>
                    <a:lnTo>
                      <a:pt x="2716" y="1400"/>
                    </a:lnTo>
                    <a:lnTo>
                      <a:pt x="2686" y="1392"/>
                    </a:lnTo>
                    <a:lnTo>
                      <a:pt x="2659" y="1381"/>
                    </a:lnTo>
                    <a:lnTo>
                      <a:pt x="2635" y="1364"/>
                    </a:lnTo>
                    <a:lnTo>
                      <a:pt x="2612" y="1345"/>
                    </a:lnTo>
                    <a:lnTo>
                      <a:pt x="2592" y="1323"/>
                    </a:lnTo>
                    <a:lnTo>
                      <a:pt x="2577" y="1298"/>
                    </a:lnTo>
                    <a:lnTo>
                      <a:pt x="2564" y="1270"/>
                    </a:lnTo>
                    <a:lnTo>
                      <a:pt x="2544" y="1215"/>
                    </a:lnTo>
                    <a:lnTo>
                      <a:pt x="2520" y="1163"/>
                    </a:lnTo>
                    <a:lnTo>
                      <a:pt x="2509" y="1135"/>
                    </a:lnTo>
                    <a:lnTo>
                      <a:pt x="2502" y="1106"/>
                    </a:lnTo>
                    <a:lnTo>
                      <a:pt x="2500" y="1077"/>
                    </a:lnTo>
                    <a:lnTo>
                      <a:pt x="2502" y="1048"/>
                    </a:lnTo>
                    <a:lnTo>
                      <a:pt x="2508" y="1019"/>
                    </a:lnTo>
                    <a:lnTo>
                      <a:pt x="2519" y="992"/>
                    </a:lnTo>
                    <a:lnTo>
                      <a:pt x="2534" y="965"/>
                    </a:lnTo>
                    <a:lnTo>
                      <a:pt x="2708" y="705"/>
                    </a:lnTo>
                    <a:lnTo>
                      <a:pt x="2514" y="513"/>
                    </a:lnTo>
                    <a:lnTo>
                      <a:pt x="2252" y="686"/>
                    </a:lnTo>
                    <a:lnTo>
                      <a:pt x="2225" y="701"/>
                    </a:lnTo>
                    <a:lnTo>
                      <a:pt x="2197" y="711"/>
                    </a:lnTo>
                    <a:lnTo>
                      <a:pt x="2170" y="718"/>
                    </a:lnTo>
                    <a:lnTo>
                      <a:pt x="2140" y="720"/>
                    </a:lnTo>
                    <a:lnTo>
                      <a:pt x="2110" y="718"/>
                    </a:lnTo>
                    <a:lnTo>
                      <a:pt x="2081" y="711"/>
                    </a:lnTo>
                    <a:lnTo>
                      <a:pt x="2052" y="700"/>
                    </a:lnTo>
                    <a:lnTo>
                      <a:pt x="1998" y="676"/>
                    </a:lnTo>
                    <a:lnTo>
                      <a:pt x="1944" y="656"/>
                    </a:lnTo>
                    <a:lnTo>
                      <a:pt x="1916" y="643"/>
                    </a:lnTo>
                    <a:lnTo>
                      <a:pt x="1890" y="628"/>
                    </a:lnTo>
                    <a:lnTo>
                      <a:pt x="1868" y="609"/>
                    </a:lnTo>
                    <a:lnTo>
                      <a:pt x="1849" y="586"/>
                    </a:lnTo>
                    <a:lnTo>
                      <a:pt x="1832" y="562"/>
                    </a:lnTo>
                    <a:lnTo>
                      <a:pt x="1820" y="535"/>
                    </a:lnTo>
                    <a:lnTo>
                      <a:pt x="1813" y="506"/>
                    </a:lnTo>
                    <a:lnTo>
                      <a:pt x="1750" y="200"/>
                    </a:lnTo>
                    <a:lnTo>
                      <a:pt x="1476" y="200"/>
                    </a:lnTo>
                    <a:close/>
                    <a:moveTo>
                      <a:pt x="1750" y="0"/>
                    </a:moveTo>
                    <a:lnTo>
                      <a:pt x="1782" y="2"/>
                    </a:lnTo>
                    <a:lnTo>
                      <a:pt x="1812" y="9"/>
                    </a:lnTo>
                    <a:lnTo>
                      <a:pt x="1840" y="20"/>
                    </a:lnTo>
                    <a:lnTo>
                      <a:pt x="1866" y="36"/>
                    </a:lnTo>
                    <a:lnTo>
                      <a:pt x="1889" y="55"/>
                    </a:lnTo>
                    <a:lnTo>
                      <a:pt x="1910" y="78"/>
                    </a:lnTo>
                    <a:lnTo>
                      <a:pt x="1927" y="102"/>
                    </a:lnTo>
                    <a:lnTo>
                      <a:pt x="1940" y="131"/>
                    </a:lnTo>
                    <a:lnTo>
                      <a:pt x="1948" y="160"/>
                    </a:lnTo>
                    <a:lnTo>
                      <a:pt x="2010" y="467"/>
                    </a:lnTo>
                    <a:lnTo>
                      <a:pt x="2076" y="491"/>
                    </a:lnTo>
                    <a:lnTo>
                      <a:pt x="2140" y="520"/>
                    </a:lnTo>
                    <a:lnTo>
                      <a:pt x="2403" y="346"/>
                    </a:lnTo>
                    <a:lnTo>
                      <a:pt x="2428" y="332"/>
                    </a:lnTo>
                    <a:lnTo>
                      <a:pt x="2456" y="322"/>
                    </a:lnTo>
                    <a:lnTo>
                      <a:pt x="2485" y="316"/>
                    </a:lnTo>
                    <a:lnTo>
                      <a:pt x="2514" y="314"/>
                    </a:lnTo>
                    <a:lnTo>
                      <a:pt x="2546" y="316"/>
                    </a:lnTo>
                    <a:lnTo>
                      <a:pt x="2576" y="323"/>
                    </a:lnTo>
                    <a:lnTo>
                      <a:pt x="2605" y="335"/>
                    </a:lnTo>
                    <a:lnTo>
                      <a:pt x="2633" y="351"/>
                    </a:lnTo>
                    <a:lnTo>
                      <a:pt x="2657" y="372"/>
                    </a:lnTo>
                    <a:lnTo>
                      <a:pt x="2851" y="564"/>
                    </a:lnTo>
                    <a:lnTo>
                      <a:pt x="2872" y="588"/>
                    </a:lnTo>
                    <a:lnTo>
                      <a:pt x="2887" y="614"/>
                    </a:lnTo>
                    <a:lnTo>
                      <a:pt x="2900" y="641"/>
                    </a:lnTo>
                    <a:lnTo>
                      <a:pt x="2907" y="671"/>
                    </a:lnTo>
                    <a:lnTo>
                      <a:pt x="2910" y="701"/>
                    </a:lnTo>
                    <a:lnTo>
                      <a:pt x="2908" y="730"/>
                    </a:lnTo>
                    <a:lnTo>
                      <a:pt x="2903" y="760"/>
                    </a:lnTo>
                    <a:lnTo>
                      <a:pt x="2891" y="788"/>
                    </a:lnTo>
                    <a:lnTo>
                      <a:pt x="2876" y="816"/>
                    </a:lnTo>
                    <a:lnTo>
                      <a:pt x="2702" y="1076"/>
                    </a:lnTo>
                    <a:lnTo>
                      <a:pt x="2730" y="1140"/>
                    </a:lnTo>
                    <a:lnTo>
                      <a:pt x="2755" y="1205"/>
                    </a:lnTo>
                    <a:lnTo>
                      <a:pt x="3065" y="1265"/>
                    </a:lnTo>
                    <a:lnTo>
                      <a:pt x="3094" y="1275"/>
                    </a:lnTo>
                    <a:lnTo>
                      <a:pt x="3122" y="1287"/>
                    </a:lnTo>
                    <a:lnTo>
                      <a:pt x="3148" y="1304"/>
                    </a:lnTo>
                    <a:lnTo>
                      <a:pt x="3171" y="1324"/>
                    </a:lnTo>
                    <a:lnTo>
                      <a:pt x="3190" y="1347"/>
                    </a:lnTo>
                    <a:lnTo>
                      <a:pt x="3206" y="1373"/>
                    </a:lnTo>
                    <a:lnTo>
                      <a:pt x="3217" y="1401"/>
                    </a:lnTo>
                    <a:lnTo>
                      <a:pt x="3224" y="1431"/>
                    </a:lnTo>
                    <a:lnTo>
                      <a:pt x="3226" y="1461"/>
                    </a:lnTo>
                    <a:lnTo>
                      <a:pt x="3226" y="1733"/>
                    </a:lnTo>
                    <a:lnTo>
                      <a:pt x="3224" y="1765"/>
                    </a:lnTo>
                    <a:lnTo>
                      <a:pt x="3217" y="1794"/>
                    </a:lnTo>
                    <a:lnTo>
                      <a:pt x="3206" y="1822"/>
                    </a:lnTo>
                    <a:lnTo>
                      <a:pt x="3190" y="1848"/>
                    </a:lnTo>
                    <a:lnTo>
                      <a:pt x="3171" y="1871"/>
                    </a:lnTo>
                    <a:lnTo>
                      <a:pt x="3148" y="1891"/>
                    </a:lnTo>
                    <a:lnTo>
                      <a:pt x="3122" y="1908"/>
                    </a:lnTo>
                    <a:lnTo>
                      <a:pt x="3094" y="1921"/>
                    </a:lnTo>
                    <a:lnTo>
                      <a:pt x="3065" y="1929"/>
                    </a:lnTo>
                    <a:lnTo>
                      <a:pt x="2755" y="1990"/>
                    </a:lnTo>
                    <a:lnTo>
                      <a:pt x="2730" y="2056"/>
                    </a:lnTo>
                    <a:lnTo>
                      <a:pt x="2702" y="2119"/>
                    </a:lnTo>
                    <a:lnTo>
                      <a:pt x="2876" y="2379"/>
                    </a:lnTo>
                    <a:lnTo>
                      <a:pt x="2891" y="2406"/>
                    </a:lnTo>
                    <a:lnTo>
                      <a:pt x="2903" y="2436"/>
                    </a:lnTo>
                    <a:lnTo>
                      <a:pt x="2908" y="2465"/>
                    </a:lnTo>
                    <a:lnTo>
                      <a:pt x="2910" y="2495"/>
                    </a:lnTo>
                    <a:lnTo>
                      <a:pt x="2907" y="2524"/>
                    </a:lnTo>
                    <a:lnTo>
                      <a:pt x="2900" y="2554"/>
                    </a:lnTo>
                    <a:lnTo>
                      <a:pt x="2887" y="2582"/>
                    </a:lnTo>
                    <a:lnTo>
                      <a:pt x="2872" y="2607"/>
                    </a:lnTo>
                    <a:lnTo>
                      <a:pt x="2851" y="2632"/>
                    </a:lnTo>
                    <a:lnTo>
                      <a:pt x="2657" y="2824"/>
                    </a:lnTo>
                    <a:lnTo>
                      <a:pt x="2633" y="2844"/>
                    </a:lnTo>
                    <a:lnTo>
                      <a:pt x="2605" y="2860"/>
                    </a:lnTo>
                    <a:lnTo>
                      <a:pt x="2576" y="2873"/>
                    </a:lnTo>
                    <a:lnTo>
                      <a:pt x="2546" y="2880"/>
                    </a:lnTo>
                    <a:lnTo>
                      <a:pt x="2514" y="2882"/>
                    </a:lnTo>
                    <a:lnTo>
                      <a:pt x="2485" y="2880"/>
                    </a:lnTo>
                    <a:lnTo>
                      <a:pt x="2457" y="2874"/>
                    </a:lnTo>
                    <a:lnTo>
                      <a:pt x="2429" y="2864"/>
                    </a:lnTo>
                    <a:lnTo>
                      <a:pt x="2403" y="2848"/>
                    </a:lnTo>
                    <a:lnTo>
                      <a:pt x="2140" y="2675"/>
                    </a:lnTo>
                    <a:lnTo>
                      <a:pt x="2077" y="2703"/>
                    </a:lnTo>
                    <a:lnTo>
                      <a:pt x="2010" y="2729"/>
                    </a:lnTo>
                    <a:lnTo>
                      <a:pt x="1948" y="3034"/>
                    </a:lnTo>
                    <a:lnTo>
                      <a:pt x="1940" y="3065"/>
                    </a:lnTo>
                    <a:lnTo>
                      <a:pt x="1927" y="3092"/>
                    </a:lnTo>
                    <a:lnTo>
                      <a:pt x="1910" y="3118"/>
                    </a:lnTo>
                    <a:lnTo>
                      <a:pt x="1890" y="3139"/>
                    </a:lnTo>
                    <a:lnTo>
                      <a:pt x="1866" y="3159"/>
                    </a:lnTo>
                    <a:lnTo>
                      <a:pt x="1841" y="3174"/>
                    </a:lnTo>
                    <a:lnTo>
                      <a:pt x="1812" y="3185"/>
                    </a:lnTo>
                    <a:lnTo>
                      <a:pt x="1782" y="3192"/>
                    </a:lnTo>
                    <a:lnTo>
                      <a:pt x="1750" y="3195"/>
                    </a:lnTo>
                    <a:lnTo>
                      <a:pt x="1476" y="3195"/>
                    </a:lnTo>
                    <a:lnTo>
                      <a:pt x="1445" y="3192"/>
                    </a:lnTo>
                    <a:lnTo>
                      <a:pt x="1415" y="3185"/>
                    </a:lnTo>
                    <a:lnTo>
                      <a:pt x="1386" y="3174"/>
                    </a:lnTo>
                    <a:lnTo>
                      <a:pt x="1360" y="3159"/>
                    </a:lnTo>
                    <a:lnTo>
                      <a:pt x="1337" y="3140"/>
                    </a:lnTo>
                    <a:lnTo>
                      <a:pt x="1317" y="3118"/>
                    </a:lnTo>
                    <a:lnTo>
                      <a:pt x="1300" y="3092"/>
                    </a:lnTo>
                    <a:lnTo>
                      <a:pt x="1287" y="3065"/>
                    </a:lnTo>
                    <a:lnTo>
                      <a:pt x="1279" y="3034"/>
                    </a:lnTo>
                    <a:lnTo>
                      <a:pt x="1217" y="2729"/>
                    </a:lnTo>
                    <a:lnTo>
                      <a:pt x="1151" y="2703"/>
                    </a:lnTo>
                    <a:lnTo>
                      <a:pt x="1087" y="2675"/>
                    </a:lnTo>
                    <a:lnTo>
                      <a:pt x="824" y="2848"/>
                    </a:lnTo>
                    <a:lnTo>
                      <a:pt x="798" y="2864"/>
                    </a:lnTo>
                    <a:lnTo>
                      <a:pt x="770" y="2874"/>
                    </a:lnTo>
                    <a:lnTo>
                      <a:pt x="741" y="2880"/>
                    </a:lnTo>
                    <a:lnTo>
                      <a:pt x="713" y="2882"/>
                    </a:lnTo>
                    <a:lnTo>
                      <a:pt x="682" y="2880"/>
                    </a:lnTo>
                    <a:lnTo>
                      <a:pt x="651" y="2873"/>
                    </a:lnTo>
                    <a:lnTo>
                      <a:pt x="622" y="2860"/>
                    </a:lnTo>
                    <a:lnTo>
                      <a:pt x="595" y="2844"/>
                    </a:lnTo>
                    <a:lnTo>
                      <a:pt x="570" y="2824"/>
                    </a:lnTo>
                    <a:lnTo>
                      <a:pt x="375" y="2632"/>
                    </a:lnTo>
                    <a:lnTo>
                      <a:pt x="355" y="2607"/>
                    </a:lnTo>
                    <a:lnTo>
                      <a:pt x="339" y="2582"/>
                    </a:lnTo>
                    <a:lnTo>
                      <a:pt x="327" y="2554"/>
                    </a:lnTo>
                    <a:lnTo>
                      <a:pt x="320" y="2524"/>
                    </a:lnTo>
                    <a:lnTo>
                      <a:pt x="317" y="2495"/>
                    </a:lnTo>
                    <a:lnTo>
                      <a:pt x="319" y="2465"/>
                    </a:lnTo>
                    <a:lnTo>
                      <a:pt x="324" y="2436"/>
                    </a:lnTo>
                    <a:lnTo>
                      <a:pt x="335" y="2406"/>
                    </a:lnTo>
                    <a:lnTo>
                      <a:pt x="351" y="2379"/>
                    </a:lnTo>
                    <a:lnTo>
                      <a:pt x="526" y="2119"/>
                    </a:lnTo>
                    <a:lnTo>
                      <a:pt x="497" y="2056"/>
                    </a:lnTo>
                    <a:lnTo>
                      <a:pt x="471" y="1990"/>
                    </a:lnTo>
                    <a:lnTo>
                      <a:pt x="162" y="1929"/>
                    </a:lnTo>
                    <a:lnTo>
                      <a:pt x="132" y="1921"/>
                    </a:lnTo>
                    <a:lnTo>
                      <a:pt x="104" y="1908"/>
                    </a:lnTo>
                    <a:lnTo>
                      <a:pt x="78" y="1891"/>
                    </a:lnTo>
                    <a:lnTo>
                      <a:pt x="56" y="1871"/>
                    </a:lnTo>
                    <a:lnTo>
                      <a:pt x="37" y="1848"/>
                    </a:lnTo>
                    <a:lnTo>
                      <a:pt x="22" y="1822"/>
                    </a:lnTo>
                    <a:lnTo>
                      <a:pt x="9" y="1794"/>
                    </a:lnTo>
                    <a:lnTo>
                      <a:pt x="2" y="1765"/>
                    </a:lnTo>
                    <a:lnTo>
                      <a:pt x="0" y="1733"/>
                    </a:lnTo>
                    <a:lnTo>
                      <a:pt x="0" y="1461"/>
                    </a:lnTo>
                    <a:lnTo>
                      <a:pt x="2" y="1431"/>
                    </a:lnTo>
                    <a:lnTo>
                      <a:pt x="9" y="1401"/>
                    </a:lnTo>
                    <a:lnTo>
                      <a:pt x="22" y="1373"/>
                    </a:lnTo>
                    <a:lnTo>
                      <a:pt x="37" y="1347"/>
                    </a:lnTo>
                    <a:lnTo>
                      <a:pt x="56" y="1324"/>
                    </a:lnTo>
                    <a:lnTo>
                      <a:pt x="78" y="1304"/>
                    </a:lnTo>
                    <a:lnTo>
                      <a:pt x="104" y="1287"/>
                    </a:lnTo>
                    <a:lnTo>
                      <a:pt x="132" y="1275"/>
                    </a:lnTo>
                    <a:lnTo>
                      <a:pt x="162" y="1265"/>
                    </a:lnTo>
                    <a:lnTo>
                      <a:pt x="471" y="1205"/>
                    </a:lnTo>
                    <a:lnTo>
                      <a:pt x="497" y="1140"/>
                    </a:lnTo>
                    <a:lnTo>
                      <a:pt x="526" y="1076"/>
                    </a:lnTo>
                    <a:lnTo>
                      <a:pt x="351" y="816"/>
                    </a:lnTo>
                    <a:lnTo>
                      <a:pt x="335" y="788"/>
                    </a:lnTo>
                    <a:lnTo>
                      <a:pt x="324" y="760"/>
                    </a:lnTo>
                    <a:lnTo>
                      <a:pt x="319" y="730"/>
                    </a:lnTo>
                    <a:lnTo>
                      <a:pt x="317" y="701"/>
                    </a:lnTo>
                    <a:lnTo>
                      <a:pt x="320" y="671"/>
                    </a:lnTo>
                    <a:lnTo>
                      <a:pt x="327" y="641"/>
                    </a:lnTo>
                    <a:lnTo>
                      <a:pt x="339" y="614"/>
                    </a:lnTo>
                    <a:lnTo>
                      <a:pt x="355" y="588"/>
                    </a:lnTo>
                    <a:lnTo>
                      <a:pt x="375" y="564"/>
                    </a:lnTo>
                    <a:lnTo>
                      <a:pt x="570" y="372"/>
                    </a:lnTo>
                    <a:lnTo>
                      <a:pt x="595" y="351"/>
                    </a:lnTo>
                    <a:lnTo>
                      <a:pt x="622" y="335"/>
                    </a:lnTo>
                    <a:lnTo>
                      <a:pt x="651" y="323"/>
                    </a:lnTo>
                    <a:lnTo>
                      <a:pt x="682" y="316"/>
                    </a:lnTo>
                    <a:lnTo>
                      <a:pt x="713" y="314"/>
                    </a:lnTo>
                    <a:lnTo>
                      <a:pt x="741" y="316"/>
                    </a:lnTo>
                    <a:lnTo>
                      <a:pt x="770" y="322"/>
                    </a:lnTo>
                    <a:lnTo>
                      <a:pt x="798" y="332"/>
                    </a:lnTo>
                    <a:lnTo>
                      <a:pt x="824" y="346"/>
                    </a:lnTo>
                    <a:lnTo>
                      <a:pt x="1087" y="520"/>
                    </a:lnTo>
                    <a:lnTo>
                      <a:pt x="1151" y="492"/>
                    </a:lnTo>
                    <a:lnTo>
                      <a:pt x="1217" y="467"/>
                    </a:lnTo>
                    <a:lnTo>
                      <a:pt x="1279" y="160"/>
                    </a:lnTo>
                    <a:lnTo>
                      <a:pt x="1287" y="131"/>
                    </a:lnTo>
                    <a:lnTo>
                      <a:pt x="1300" y="102"/>
                    </a:lnTo>
                    <a:lnTo>
                      <a:pt x="1317" y="78"/>
                    </a:lnTo>
                    <a:lnTo>
                      <a:pt x="1337" y="55"/>
                    </a:lnTo>
                    <a:lnTo>
                      <a:pt x="1360" y="36"/>
                    </a:lnTo>
                    <a:lnTo>
                      <a:pt x="1386" y="20"/>
                    </a:lnTo>
                    <a:lnTo>
                      <a:pt x="1415" y="9"/>
                    </a:lnTo>
                    <a:lnTo>
                      <a:pt x="1445" y="2"/>
                    </a:lnTo>
                    <a:lnTo>
                      <a:pt x="1476" y="0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endParaRPr lang="es-SV" sz="900"/>
              </a:p>
            </p:txBody>
          </p:sp>
          <p:sp>
            <p:nvSpPr>
              <p:cNvPr id="72" name="Freeform 7"/>
              <p:cNvSpPr>
                <a:spLocks noEditPoints="1"/>
              </p:cNvSpPr>
              <p:nvPr/>
            </p:nvSpPr>
            <p:spPr bwMode="auto">
              <a:xfrm>
                <a:off x="19096036" y="3259237"/>
                <a:ext cx="376493" cy="372759"/>
              </a:xfrm>
              <a:custGeom>
                <a:avLst/>
                <a:gdLst>
                  <a:gd name="T0" fmla="*/ 582 w 1412"/>
                  <a:gd name="T1" fmla="*/ 100 h 1398"/>
                  <a:gd name="T2" fmla="*/ 412 w 1412"/>
                  <a:gd name="T3" fmla="*/ 161 h 1398"/>
                  <a:gd name="T4" fmla="*/ 270 w 1412"/>
                  <a:gd name="T5" fmla="*/ 266 h 1398"/>
                  <a:gd name="T6" fmla="*/ 163 w 1412"/>
                  <a:gd name="T7" fmla="*/ 407 h 1398"/>
                  <a:gd name="T8" fmla="*/ 101 w 1412"/>
                  <a:gd name="T9" fmla="*/ 576 h 1398"/>
                  <a:gd name="T10" fmla="*/ 92 w 1412"/>
                  <a:gd name="T11" fmla="*/ 762 h 1398"/>
                  <a:gd name="T12" fmla="*/ 138 w 1412"/>
                  <a:gd name="T13" fmla="*/ 936 h 1398"/>
                  <a:gd name="T14" fmla="*/ 229 w 1412"/>
                  <a:gd name="T15" fmla="*/ 1087 h 1398"/>
                  <a:gd name="T16" fmla="*/ 361 w 1412"/>
                  <a:gd name="T17" fmla="*/ 1206 h 1398"/>
                  <a:gd name="T18" fmla="*/ 523 w 1412"/>
                  <a:gd name="T19" fmla="*/ 1282 h 1398"/>
                  <a:gd name="T20" fmla="*/ 707 w 1412"/>
                  <a:gd name="T21" fmla="*/ 1310 h 1398"/>
                  <a:gd name="T22" fmla="*/ 890 w 1412"/>
                  <a:gd name="T23" fmla="*/ 1282 h 1398"/>
                  <a:gd name="T24" fmla="*/ 1051 w 1412"/>
                  <a:gd name="T25" fmla="*/ 1206 h 1398"/>
                  <a:gd name="T26" fmla="*/ 1183 w 1412"/>
                  <a:gd name="T27" fmla="*/ 1087 h 1398"/>
                  <a:gd name="T28" fmla="*/ 1275 w 1412"/>
                  <a:gd name="T29" fmla="*/ 936 h 1398"/>
                  <a:gd name="T30" fmla="*/ 1320 w 1412"/>
                  <a:gd name="T31" fmla="*/ 762 h 1398"/>
                  <a:gd name="T32" fmla="*/ 1311 w 1412"/>
                  <a:gd name="T33" fmla="*/ 576 h 1398"/>
                  <a:gd name="T34" fmla="*/ 1249 w 1412"/>
                  <a:gd name="T35" fmla="*/ 407 h 1398"/>
                  <a:gd name="T36" fmla="*/ 1143 w 1412"/>
                  <a:gd name="T37" fmla="*/ 266 h 1398"/>
                  <a:gd name="T38" fmla="*/ 1001 w 1412"/>
                  <a:gd name="T39" fmla="*/ 161 h 1398"/>
                  <a:gd name="T40" fmla="*/ 830 w 1412"/>
                  <a:gd name="T41" fmla="*/ 100 h 1398"/>
                  <a:gd name="T42" fmla="*/ 707 w 1412"/>
                  <a:gd name="T43" fmla="*/ 0 h 1398"/>
                  <a:gd name="T44" fmla="*/ 905 w 1412"/>
                  <a:gd name="T45" fmla="*/ 27 h 1398"/>
                  <a:gd name="T46" fmla="*/ 1081 w 1412"/>
                  <a:gd name="T47" fmla="*/ 106 h 1398"/>
                  <a:gd name="T48" fmla="*/ 1227 w 1412"/>
                  <a:gd name="T49" fmla="*/ 227 h 1398"/>
                  <a:gd name="T50" fmla="*/ 1336 w 1412"/>
                  <a:gd name="T51" fmla="*/ 383 h 1398"/>
                  <a:gd name="T52" fmla="*/ 1399 w 1412"/>
                  <a:gd name="T53" fmla="*/ 565 h 1398"/>
                  <a:gd name="T54" fmla="*/ 1409 w 1412"/>
                  <a:gd name="T55" fmla="*/ 766 h 1398"/>
                  <a:gd name="T56" fmla="*/ 1363 w 1412"/>
                  <a:gd name="T57" fmla="*/ 956 h 1398"/>
                  <a:gd name="T58" fmla="*/ 1268 w 1412"/>
                  <a:gd name="T59" fmla="*/ 1121 h 1398"/>
                  <a:gd name="T60" fmla="*/ 1134 w 1412"/>
                  <a:gd name="T61" fmla="*/ 1255 h 1398"/>
                  <a:gd name="T62" fmla="*/ 966 w 1412"/>
                  <a:gd name="T63" fmla="*/ 1349 h 1398"/>
                  <a:gd name="T64" fmla="*/ 775 w 1412"/>
                  <a:gd name="T65" fmla="*/ 1395 h 1398"/>
                  <a:gd name="T66" fmla="*/ 573 w 1412"/>
                  <a:gd name="T67" fmla="*/ 1384 h 1398"/>
                  <a:gd name="T68" fmla="*/ 388 w 1412"/>
                  <a:gd name="T69" fmla="*/ 1322 h 1398"/>
                  <a:gd name="T70" fmla="*/ 230 w 1412"/>
                  <a:gd name="T71" fmla="*/ 1215 h 1398"/>
                  <a:gd name="T72" fmla="*/ 108 w 1412"/>
                  <a:gd name="T73" fmla="*/ 1069 h 1398"/>
                  <a:gd name="T74" fmla="*/ 28 w 1412"/>
                  <a:gd name="T75" fmla="*/ 895 h 1398"/>
                  <a:gd name="T76" fmla="*/ 0 w 1412"/>
                  <a:gd name="T77" fmla="*/ 699 h 1398"/>
                  <a:gd name="T78" fmla="*/ 28 w 1412"/>
                  <a:gd name="T79" fmla="*/ 502 h 1398"/>
                  <a:gd name="T80" fmla="*/ 108 w 1412"/>
                  <a:gd name="T81" fmla="*/ 328 h 1398"/>
                  <a:gd name="T82" fmla="*/ 230 w 1412"/>
                  <a:gd name="T83" fmla="*/ 183 h 1398"/>
                  <a:gd name="T84" fmla="*/ 388 w 1412"/>
                  <a:gd name="T85" fmla="*/ 74 h 1398"/>
                  <a:gd name="T86" fmla="*/ 573 w 1412"/>
                  <a:gd name="T87" fmla="*/ 12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2" h="1398">
                    <a:moveTo>
                      <a:pt x="707" y="87"/>
                    </a:moveTo>
                    <a:lnTo>
                      <a:pt x="643" y="90"/>
                    </a:lnTo>
                    <a:lnTo>
                      <a:pt x="582" y="100"/>
                    </a:lnTo>
                    <a:lnTo>
                      <a:pt x="523" y="114"/>
                    </a:lnTo>
                    <a:lnTo>
                      <a:pt x="465" y="135"/>
                    </a:lnTo>
                    <a:lnTo>
                      <a:pt x="412" y="161"/>
                    </a:lnTo>
                    <a:lnTo>
                      <a:pt x="361" y="192"/>
                    </a:lnTo>
                    <a:lnTo>
                      <a:pt x="314" y="226"/>
                    </a:lnTo>
                    <a:lnTo>
                      <a:pt x="270" y="266"/>
                    </a:lnTo>
                    <a:lnTo>
                      <a:pt x="229" y="309"/>
                    </a:lnTo>
                    <a:lnTo>
                      <a:pt x="194" y="357"/>
                    </a:lnTo>
                    <a:lnTo>
                      <a:pt x="163" y="407"/>
                    </a:lnTo>
                    <a:lnTo>
                      <a:pt x="138" y="460"/>
                    </a:lnTo>
                    <a:lnTo>
                      <a:pt x="116" y="516"/>
                    </a:lnTo>
                    <a:lnTo>
                      <a:pt x="101" y="576"/>
                    </a:lnTo>
                    <a:lnTo>
                      <a:pt x="92" y="636"/>
                    </a:lnTo>
                    <a:lnTo>
                      <a:pt x="88" y="699"/>
                    </a:lnTo>
                    <a:lnTo>
                      <a:pt x="92" y="762"/>
                    </a:lnTo>
                    <a:lnTo>
                      <a:pt x="101" y="822"/>
                    </a:lnTo>
                    <a:lnTo>
                      <a:pt x="116" y="881"/>
                    </a:lnTo>
                    <a:lnTo>
                      <a:pt x="138" y="936"/>
                    </a:lnTo>
                    <a:lnTo>
                      <a:pt x="163" y="990"/>
                    </a:lnTo>
                    <a:lnTo>
                      <a:pt x="194" y="1040"/>
                    </a:lnTo>
                    <a:lnTo>
                      <a:pt x="229" y="1087"/>
                    </a:lnTo>
                    <a:lnTo>
                      <a:pt x="270" y="1131"/>
                    </a:lnTo>
                    <a:lnTo>
                      <a:pt x="314" y="1170"/>
                    </a:lnTo>
                    <a:lnTo>
                      <a:pt x="361" y="1206"/>
                    </a:lnTo>
                    <a:lnTo>
                      <a:pt x="412" y="1236"/>
                    </a:lnTo>
                    <a:lnTo>
                      <a:pt x="465" y="1262"/>
                    </a:lnTo>
                    <a:lnTo>
                      <a:pt x="523" y="1282"/>
                    </a:lnTo>
                    <a:lnTo>
                      <a:pt x="582" y="1298"/>
                    </a:lnTo>
                    <a:lnTo>
                      <a:pt x="643" y="1307"/>
                    </a:lnTo>
                    <a:lnTo>
                      <a:pt x="707" y="1310"/>
                    </a:lnTo>
                    <a:lnTo>
                      <a:pt x="770" y="1307"/>
                    </a:lnTo>
                    <a:lnTo>
                      <a:pt x="830" y="1298"/>
                    </a:lnTo>
                    <a:lnTo>
                      <a:pt x="890" y="1282"/>
                    </a:lnTo>
                    <a:lnTo>
                      <a:pt x="947" y="1262"/>
                    </a:lnTo>
                    <a:lnTo>
                      <a:pt x="1001" y="1236"/>
                    </a:lnTo>
                    <a:lnTo>
                      <a:pt x="1051" y="1206"/>
                    </a:lnTo>
                    <a:lnTo>
                      <a:pt x="1099" y="1170"/>
                    </a:lnTo>
                    <a:lnTo>
                      <a:pt x="1143" y="1131"/>
                    </a:lnTo>
                    <a:lnTo>
                      <a:pt x="1183" y="1087"/>
                    </a:lnTo>
                    <a:lnTo>
                      <a:pt x="1218" y="1040"/>
                    </a:lnTo>
                    <a:lnTo>
                      <a:pt x="1249" y="990"/>
                    </a:lnTo>
                    <a:lnTo>
                      <a:pt x="1275" y="936"/>
                    </a:lnTo>
                    <a:lnTo>
                      <a:pt x="1296" y="881"/>
                    </a:lnTo>
                    <a:lnTo>
                      <a:pt x="1311" y="822"/>
                    </a:lnTo>
                    <a:lnTo>
                      <a:pt x="1320" y="762"/>
                    </a:lnTo>
                    <a:lnTo>
                      <a:pt x="1323" y="699"/>
                    </a:lnTo>
                    <a:lnTo>
                      <a:pt x="1320" y="636"/>
                    </a:lnTo>
                    <a:lnTo>
                      <a:pt x="1311" y="576"/>
                    </a:lnTo>
                    <a:lnTo>
                      <a:pt x="1296" y="516"/>
                    </a:lnTo>
                    <a:lnTo>
                      <a:pt x="1275" y="460"/>
                    </a:lnTo>
                    <a:lnTo>
                      <a:pt x="1249" y="407"/>
                    </a:lnTo>
                    <a:lnTo>
                      <a:pt x="1218" y="357"/>
                    </a:lnTo>
                    <a:lnTo>
                      <a:pt x="1183" y="309"/>
                    </a:lnTo>
                    <a:lnTo>
                      <a:pt x="1143" y="266"/>
                    </a:lnTo>
                    <a:lnTo>
                      <a:pt x="1099" y="226"/>
                    </a:lnTo>
                    <a:lnTo>
                      <a:pt x="1051" y="192"/>
                    </a:lnTo>
                    <a:lnTo>
                      <a:pt x="1001" y="161"/>
                    </a:lnTo>
                    <a:lnTo>
                      <a:pt x="947" y="135"/>
                    </a:lnTo>
                    <a:lnTo>
                      <a:pt x="890" y="114"/>
                    </a:lnTo>
                    <a:lnTo>
                      <a:pt x="830" y="100"/>
                    </a:lnTo>
                    <a:lnTo>
                      <a:pt x="770" y="90"/>
                    </a:lnTo>
                    <a:lnTo>
                      <a:pt x="707" y="87"/>
                    </a:lnTo>
                    <a:close/>
                    <a:moveTo>
                      <a:pt x="707" y="0"/>
                    </a:moveTo>
                    <a:lnTo>
                      <a:pt x="775" y="3"/>
                    </a:lnTo>
                    <a:lnTo>
                      <a:pt x="841" y="12"/>
                    </a:lnTo>
                    <a:lnTo>
                      <a:pt x="905" y="27"/>
                    </a:lnTo>
                    <a:lnTo>
                      <a:pt x="966" y="49"/>
                    </a:lnTo>
                    <a:lnTo>
                      <a:pt x="1024" y="74"/>
                    </a:lnTo>
                    <a:lnTo>
                      <a:pt x="1081" y="106"/>
                    </a:lnTo>
                    <a:lnTo>
                      <a:pt x="1134" y="142"/>
                    </a:lnTo>
                    <a:lnTo>
                      <a:pt x="1182" y="183"/>
                    </a:lnTo>
                    <a:lnTo>
                      <a:pt x="1227" y="227"/>
                    </a:lnTo>
                    <a:lnTo>
                      <a:pt x="1268" y="275"/>
                    </a:lnTo>
                    <a:lnTo>
                      <a:pt x="1305" y="328"/>
                    </a:lnTo>
                    <a:lnTo>
                      <a:pt x="1336" y="383"/>
                    </a:lnTo>
                    <a:lnTo>
                      <a:pt x="1363" y="442"/>
                    </a:lnTo>
                    <a:lnTo>
                      <a:pt x="1383" y="502"/>
                    </a:lnTo>
                    <a:lnTo>
                      <a:pt x="1399" y="565"/>
                    </a:lnTo>
                    <a:lnTo>
                      <a:pt x="1409" y="632"/>
                    </a:lnTo>
                    <a:lnTo>
                      <a:pt x="1412" y="699"/>
                    </a:lnTo>
                    <a:lnTo>
                      <a:pt x="1409" y="766"/>
                    </a:lnTo>
                    <a:lnTo>
                      <a:pt x="1399" y="831"/>
                    </a:lnTo>
                    <a:lnTo>
                      <a:pt x="1383" y="895"/>
                    </a:lnTo>
                    <a:lnTo>
                      <a:pt x="1363" y="956"/>
                    </a:lnTo>
                    <a:lnTo>
                      <a:pt x="1336" y="1014"/>
                    </a:lnTo>
                    <a:lnTo>
                      <a:pt x="1305" y="1069"/>
                    </a:lnTo>
                    <a:lnTo>
                      <a:pt x="1268" y="1121"/>
                    </a:lnTo>
                    <a:lnTo>
                      <a:pt x="1227" y="1170"/>
                    </a:lnTo>
                    <a:lnTo>
                      <a:pt x="1182" y="1215"/>
                    </a:lnTo>
                    <a:lnTo>
                      <a:pt x="1134" y="1255"/>
                    </a:lnTo>
                    <a:lnTo>
                      <a:pt x="1081" y="1291"/>
                    </a:lnTo>
                    <a:lnTo>
                      <a:pt x="1024" y="1322"/>
                    </a:lnTo>
                    <a:lnTo>
                      <a:pt x="966" y="1349"/>
                    </a:lnTo>
                    <a:lnTo>
                      <a:pt x="905" y="1369"/>
                    </a:lnTo>
                    <a:lnTo>
                      <a:pt x="841" y="1384"/>
                    </a:lnTo>
                    <a:lnTo>
                      <a:pt x="775" y="1395"/>
                    </a:lnTo>
                    <a:lnTo>
                      <a:pt x="707" y="1398"/>
                    </a:lnTo>
                    <a:lnTo>
                      <a:pt x="639" y="1395"/>
                    </a:lnTo>
                    <a:lnTo>
                      <a:pt x="573" y="1384"/>
                    </a:lnTo>
                    <a:lnTo>
                      <a:pt x="508" y="1369"/>
                    </a:lnTo>
                    <a:lnTo>
                      <a:pt x="447" y="1349"/>
                    </a:lnTo>
                    <a:lnTo>
                      <a:pt x="388" y="1322"/>
                    </a:lnTo>
                    <a:lnTo>
                      <a:pt x="331" y="1291"/>
                    </a:lnTo>
                    <a:lnTo>
                      <a:pt x="279" y="1255"/>
                    </a:lnTo>
                    <a:lnTo>
                      <a:pt x="230" y="1215"/>
                    </a:lnTo>
                    <a:lnTo>
                      <a:pt x="185" y="1170"/>
                    </a:lnTo>
                    <a:lnTo>
                      <a:pt x="145" y="1121"/>
                    </a:lnTo>
                    <a:lnTo>
                      <a:pt x="108" y="1069"/>
                    </a:lnTo>
                    <a:lnTo>
                      <a:pt x="77" y="1014"/>
                    </a:lnTo>
                    <a:lnTo>
                      <a:pt x="50" y="956"/>
                    </a:lnTo>
                    <a:lnTo>
                      <a:pt x="28" y="895"/>
                    </a:lnTo>
                    <a:lnTo>
                      <a:pt x="13" y="831"/>
                    </a:lnTo>
                    <a:lnTo>
                      <a:pt x="3" y="766"/>
                    </a:lnTo>
                    <a:lnTo>
                      <a:pt x="0" y="699"/>
                    </a:lnTo>
                    <a:lnTo>
                      <a:pt x="3" y="632"/>
                    </a:lnTo>
                    <a:lnTo>
                      <a:pt x="13" y="565"/>
                    </a:lnTo>
                    <a:lnTo>
                      <a:pt x="28" y="502"/>
                    </a:lnTo>
                    <a:lnTo>
                      <a:pt x="50" y="442"/>
                    </a:lnTo>
                    <a:lnTo>
                      <a:pt x="77" y="383"/>
                    </a:lnTo>
                    <a:lnTo>
                      <a:pt x="108" y="328"/>
                    </a:lnTo>
                    <a:lnTo>
                      <a:pt x="145" y="275"/>
                    </a:lnTo>
                    <a:lnTo>
                      <a:pt x="185" y="227"/>
                    </a:lnTo>
                    <a:lnTo>
                      <a:pt x="230" y="183"/>
                    </a:lnTo>
                    <a:lnTo>
                      <a:pt x="279" y="142"/>
                    </a:lnTo>
                    <a:lnTo>
                      <a:pt x="331" y="106"/>
                    </a:lnTo>
                    <a:lnTo>
                      <a:pt x="388" y="74"/>
                    </a:lnTo>
                    <a:lnTo>
                      <a:pt x="447" y="49"/>
                    </a:lnTo>
                    <a:lnTo>
                      <a:pt x="508" y="27"/>
                    </a:lnTo>
                    <a:lnTo>
                      <a:pt x="573" y="12"/>
                    </a:lnTo>
                    <a:lnTo>
                      <a:pt x="639" y="3"/>
                    </a:lnTo>
                    <a:lnTo>
                      <a:pt x="7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endParaRPr lang="es-SV" sz="900"/>
              </a:p>
            </p:txBody>
          </p:sp>
          <p:sp>
            <p:nvSpPr>
              <p:cNvPr id="73" name="Freeform 8"/>
              <p:cNvSpPr>
                <a:spLocks noEditPoints="1"/>
              </p:cNvSpPr>
              <p:nvPr/>
            </p:nvSpPr>
            <p:spPr bwMode="auto">
              <a:xfrm>
                <a:off x="19177094" y="3339228"/>
                <a:ext cx="214910" cy="213310"/>
              </a:xfrm>
              <a:custGeom>
                <a:avLst/>
                <a:gdLst>
                  <a:gd name="T0" fmla="*/ 361 w 806"/>
                  <a:gd name="T1" fmla="*/ 103 h 800"/>
                  <a:gd name="T2" fmla="*/ 285 w 806"/>
                  <a:gd name="T3" fmla="*/ 123 h 800"/>
                  <a:gd name="T4" fmla="*/ 217 w 806"/>
                  <a:gd name="T5" fmla="*/ 162 h 800"/>
                  <a:gd name="T6" fmla="*/ 162 w 806"/>
                  <a:gd name="T7" fmla="*/ 216 h 800"/>
                  <a:gd name="T8" fmla="*/ 123 w 806"/>
                  <a:gd name="T9" fmla="*/ 283 h 800"/>
                  <a:gd name="T10" fmla="*/ 103 w 806"/>
                  <a:gd name="T11" fmla="*/ 359 h 800"/>
                  <a:gd name="T12" fmla="*/ 103 w 806"/>
                  <a:gd name="T13" fmla="*/ 440 h 800"/>
                  <a:gd name="T14" fmla="*/ 123 w 806"/>
                  <a:gd name="T15" fmla="*/ 517 h 800"/>
                  <a:gd name="T16" fmla="*/ 162 w 806"/>
                  <a:gd name="T17" fmla="*/ 583 h 800"/>
                  <a:gd name="T18" fmla="*/ 217 w 806"/>
                  <a:gd name="T19" fmla="*/ 637 h 800"/>
                  <a:gd name="T20" fmla="*/ 285 w 806"/>
                  <a:gd name="T21" fmla="*/ 676 h 800"/>
                  <a:gd name="T22" fmla="*/ 361 w 806"/>
                  <a:gd name="T23" fmla="*/ 696 h 800"/>
                  <a:gd name="T24" fmla="*/ 443 w 806"/>
                  <a:gd name="T25" fmla="*/ 696 h 800"/>
                  <a:gd name="T26" fmla="*/ 520 w 806"/>
                  <a:gd name="T27" fmla="*/ 676 h 800"/>
                  <a:gd name="T28" fmla="*/ 587 w 806"/>
                  <a:gd name="T29" fmla="*/ 637 h 800"/>
                  <a:gd name="T30" fmla="*/ 642 w 806"/>
                  <a:gd name="T31" fmla="*/ 583 h 800"/>
                  <a:gd name="T32" fmla="*/ 681 w 806"/>
                  <a:gd name="T33" fmla="*/ 517 h 800"/>
                  <a:gd name="T34" fmla="*/ 702 w 806"/>
                  <a:gd name="T35" fmla="*/ 440 h 800"/>
                  <a:gd name="T36" fmla="*/ 702 w 806"/>
                  <a:gd name="T37" fmla="*/ 359 h 800"/>
                  <a:gd name="T38" fmla="*/ 681 w 806"/>
                  <a:gd name="T39" fmla="*/ 283 h 800"/>
                  <a:gd name="T40" fmla="*/ 642 w 806"/>
                  <a:gd name="T41" fmla="*/ 216 h 800"/>
                  <a:gd name="T42" fmla="*/ 587 w 806"/>
                  <a:gd name="T43" fmla="*/ 162 h 800"/>
                  <a:gd name="T44" fmla="*/ 520 w 806"/>
                  <a:gd name="T45" fmla="*/ 123 h 800"/>
                  <a:gd name="T46" fmla="*/ 443 w 806"/>
                  <a:gd name="T47" fmla="*/ 103 h 800"/>
                  <a:gd name="T48" fmla="*/ 403 w 806"/>
                  <a:gd name="T49" fmla="*/ 0 h 800"/>
                  <a:gd name="T50" fmla="*/ 502 w 806"/>
                  <a:gd name="T51" fmla="*/ 12 h 800"/>
                  <a:gd name="T52" fmla="*/ 591 w 806"/>
                  <a:gd name="T53" fmla="*/ 47 h 800"/>
                  <a:gd name="T54" fmla="*/ 670 w 806"/>
                  <a:gd name="T55" fmla="*/ 101 h 800"/>
                  <a:gd name="T56" fmla="*/ 734 w 806"/>
                  <a:gd name="T57" fmla="*/ 171 h 800"/>
                  <a:gd name="T58" fmla="*/ 778 w 806"/>
                  <a:gd name="T59" fmla="*/ 255 h 800"/>
                  <a:gd name="T60" fmla="*/ 803 w 806"/>
                  <a:gd name="T61" fmla="*/ 349 h 800"/>
                  <a:gd name="T62" fmla="*/ 803 w 806"/>
                  <a:gd name="T63" fmla="*/ 450 h 800"/>
                  <a:gd name="T64" fmla="*/ 778 w 806"/>
                  <a:gd name="T65" fmla="*/ 544 h 800"/>
                  <a:gd name="T66" fmla="*/ 734 w 806"/>
                  <a:gd name="T67" fmla="*/ 628 h 800"/>
                  <a:gd name="T68" fmla="*/ 670 w 806"/>
                  <a:gd name="T69" fmla="*/ 698 h 800"/>
                  <a:gd name="T70" fmla="*/ 591 w 806"/>
                  <a:gd name="T71" fmla="*/ 753 h 800"/>
                  <a:gd name="T72" fmla="*/ 502 w 806"/>
                  <a:gd name="T73" fmla="*/ 787 h 800"/>
                  <a:gd name="T74" fmla="*/ 403 w 806"/>
                  <a:gd name="T75" fmla="*/ 800 h 800"/>
                  <a:gd name="T76" fmla="*/ 303 w 806"/>
                  <a:gd name="T77" fmla="*/ 787 h 800"/>
                  <a:gd name="T78" fmla="*/ 213 w 806"/>
                  <a:gd name="T79" fmla="*/ 753 h 800"/>
                  <a:gd name="T80" fmla="*/ 135 w 806"/>
                  <a:gd name="T81" fmla="*/ 698 h 800"/>
                  <a:gd name="T82" fmla="*/ 72 w 806"/>
                  <a:gd name="T83" fmla="*/ 628 h 800"/>
                  <a:gd name="T84" fmla="*/ 26 w 806"/>
                  <a:gd name="T85" fmla="*/ 544 h 800"/>
                  <a:gd name="T86" fmla="*/ 3 w 806"/>
                  <a:gd name="T87" fmla="*/ 450 h 800"/>
                  <a:gd name="T88" fmla="*/ 3 w 806"/>
                  <a:gd name="T89" fmla="*/ 349 h 800"/>
                  <a:gd name="T90" fmla="*/ 26 w 806"/>
                  <a:gd name="T91" fmla="*/ 255 h 800"/>
                  <a:gd name="T92" fmla="*/ 72 w 806"/>
                  <a:gd name="T93" fmla="*/ 171 h 800"/>
                  <a:gd name="T94" fmla="*/ 135 w 806"/>
                  <a:gd name="T95" fmla="*/ 101 h 800"/>
                  <a:gd name="T96" fmla="*/ 213 w 806"/>
                  <a:gd name="T97" fmla="*/ 47 h 800"/>
                  <a:gd name="T98" fmla="*/ 303 w 806"/>
                  <a:gd name="T99" fmla="*/ 12 h 800"/>
                  <a:gd name="T100" fmla="*/ 403 w 806"/>
                  <a:gd name="T101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" h="800">
                    <a:moveTo>
                      <a:pt x="403" y="100"/>
                    </a:moveTo>
                    <a:lnTo>
                      <a:pt x="361" y="103"/>
                    </a:lnTo>
                    <a:lnTo>
                      <a:pt x="322" y="110"/>
                    </a:lnTo>
                    <a:lnTo>
                      <a:pt x="285" y="123"/>
                    </a:lnTo>
                    <a:lnTo>
                      <a:pt x="250" y="141"/>
                    </a:lnTo>
                    <a:lnTo>
                      <a:pt x="217" y="162"/>
                    </a:lnTo>
                    <a:lnTo>
                      <a:pt x="188" y="188"/>
                    </a:lnTo>
                    <a:lnTo>
                      <a:pt x="162" y="216"/>
                    </a:lnTo>
                    <a:lnTo>
                      <a:pt x="141" y="248"/>
                    </a:lnTo>
                    <a:lnTo>
                      <a:pt x="123" y="283"/>
                    </a:lnTo>
                    <a:lnTo>
                      <a:pt x="110" y="321"/>
                    </a:lnTo>
                    <a:lnTo>
                      <a:pt x="103" y="359"/>
                    </a:lnTo>
                    <a:lnTo>
                      <a:pt x="100" y="400"/>
                    </a:lnTo>
                    <a:lnTo>
                      <a:pt x="103" y="440"/>
                    </a:lnTo>
                    <a:lnTo>
                      <a:pt x="110" y="479"/>
                    </a:lnTo>
                    <a:lnTo>
                      <a:pt x="123" y="517"/>
                    </a:lnTo>
                    <a:lnTo>
                      <a:pt x="141" y="550"/>
                    </a:lnTo>
                    <a:lnTo>
                      <a:pt x="162" y="583"/>
                    </a:lnTo>
                    <a:lnTo>
                      <a:pt x="188" y="612"/>
                    </a:lnTo>
                    <a:lnTo>
                      <a:pt x="217" y="637"/>
                    </a:lnTo>
                    <a:lnTo>
                      <a:pt x="250" y="659"/>
                    </a:lnTo>
                    <a:lnTo>
                      <a:pt x="285" y="676"/>
                    </a:lnTo>
                    <a:lnTo>
                      <a:pt x="322" y="688"/>
                    </a:lnTo>
                    <a:lnTo>
                      <a:pt x="361" y="696"/>
                    </a:lnTo>
                    <a:lnTo>
                      <a:pt x="403" y="699"/>
                    </a:lnTo>
                    <a:lnTo>
                      <a:pt x="443" y="696"/>
                    </a:lnTo>
                    <a:lnTo>
                      <a:pt x="483" y="688"/>
                    </a:lnTo>
                    <a:lnTo>
                      <a:pt x="520" y="676"/>
                    </a:lnTo>
                    <a:lnTo>
                      <a:pt x="555" y="659"/>
                    </a:lnTo>
                    <a:lnTo>
                      <a:pt x="587" y="637"/>
                    </a:lnTo>
                    <a:lnTo>
                      <a:pt x="616" y="612"/>
                    </a:lnTo>
                    <a:lnTo>
                      <a:pt x="642" y="583"/>
                    </a:lnTo>
                    <a:lnTo>
                      <a:pt x="664" y="550"/>
                    </a:lnTo>
                    <a:lnTo>
                      <a:pt x="681" y="517"/>
                    </a:lnTo>
                    <a:lnTo>
                      <a:pt x="694" y="479"/>
                    </a:lnTo>
                    <a:lnTo>
                      <a:pt x="702" y="440"/>
                    </a:lnTo>
                    <a:lnTo>
                      <a:pt x="705" y="400"/>
                    </a:lnTo>
                    <a:lnTo>
                      <a:pt x="702" y="359"/>
                    </a:lnTo>
                    <a:lnTo>
                      <a:pt x="694" y="321"/>
                    </a:lnTo>
                    <a:lnTo>
                      <a:pt x="681" y="283"/>
                    </a:lnTo>
                    <a:lnTo>
                      <a:pt x="664" y="248"/>
                    </a:lnTo>
                    <a:lnTo>
                      <a:pt x="642" y="216"/>
                    </a:lnTo>
                    <a:lnTo>
                      <a:pt x="616" y="188"/>
                    </a:lnTo>
                    <a:lnTo>
                      <a:pt x="587" y="162"/>
                    </a:lnTo>
                    <a:lnTo>
                      <a:pt x="555" y="141"/>
                    </a:lnTo>
                    <a:lnTo>
                      <a:pt x="520" y="123"/>
                    </a:lnTo>
                    <a:lnTo>
                      <a:pt x="483" y="110"/>
                    </a:lnTo>
                    <a:lnTo>
                      <a:pt x="443" y="103"/>
                    </a:lnTo>
                    <a:lnTo>
                      <a:pt x="403" y="100"/>
                    </a:lnTo>
                    <a:close/>
                    <a:moveTo>
                      <a:pt x="403" y="0"/>
                    </a:moveTo>
                    <a:lnTo>
                      <a:pt x="453" y="3"/>
                    </a:lnTo>
                    <a:lnTo>
                      <a:pt x="502" y="12"/>
                    </a:lnTo>
                    <a:lnTo>
                      <a:pt x="548" y="26"/>
                    </a:lnTo>
                    <a:lnTo>
                      <a:pt x="591" y="47"/>
                    </a:lnTo>
                    <a:lnTo>
                      <a:pt x="633" y="71"/>
                    </a:lnTo>
                    <a:lnTo>
                      <a:pt x="670" y="101"/>
                    </a:lnTo>
                    <a:lnTo>
                      <a:pt x="704" y="134"/>
                    </a:lnTo>
                    <a:lnTo>
                      <a:pt x="734" y="171"/>
                    </a:lnTo>
                    <a:lnTo>
                      <a:pt x="758" y="211"/>
                    </a:lnTo>
                    <a:lnTo>
                      <a:pt x="778" y="255"/>
                    </a:lnTo>
                    <a:lnTo>
                      <a:pt x="794" y="301"/>
                    </a:lnTo>
                    <a:lnTo>
                      <a:pt x="803" y="349"/>
                    </a:lnTo>
                    <a:lnTo>
                      <a:pt x="806" y="400"/>
                    </a:lnTo>
                    <a:lnTo>
                      <a:pt x="803" y="450"/>
                    </a:lnTo>
                    <a:lnTo>
                      <a:pt x="794" y="498"/>
                    </a:lnTo>
                    <a:lnTo>
                      <a:pt x="778" y="544"/>
                    </a:lnTo>
                    <a:lnTo>
                      <a:pt x="758" y="587"/>
                    </a:lnTo>
                    <a:lnTo>
                      <a:pt x="734" y="628"/>
                    </a:lnTo>
                    <a:lnTo>
                      <a:pt x="704" y="665"/>
                    </a:lnTo>
                    <a:lnTo>
                      <a:pt x="670" y="698"/>
                    </a:lnTo>
                    <a:lnTo>
                      <a:pt x="633" y="727"/>
                    </a:lnTo>
                    <a:lnTo>
                      <a:pt x="591" y="753"/>
                    </a:lnTo>
                    <a:lnTo>
                      <a:pt x="548" y="772"/>
                    </a:lnTo>
                    <a:lnTo>
                      <a:pt x="502" y="787"/>
                    </a:lnTo>
                    <a:lnTo>
                      <a:pt x="453" y="796"/>
                    </a:lnTo>
                    <a:lnTo>
                      <a:pt x="403" y="800"/>
                    </a:lnTo>
                    <a:lnTo>
                      <a:pt x="352" y="796"/>
                    </a:lnTo>
                    <a:lnTo>
                      <a:pt x="303" y="787"/>
                    </a:lnTo>
                    <a:lnTo>
                      <a:pt x="256" y="772"/>
                    </a:lnTo>
                    <a:lnTo>
                      <a:pt x="213" y="753"/>
                    </a:lnTo>
                    <a:lnTo>
                      <a:pt x="172" y="727"/>
                    </a:lnTo>
                    <a:lnTo>
                      <a:pt x="135" y="698"/>
                    </a:lnTo>
                    <a:lnTo>
                      <a:pt x="101" y="665"/>
                    </a:lnTo>
                    <a:lnTo>
                      <a:pt x="72" y="628"/>
                    </a:lnTo>
                    <a:lnTo>
                      <a:pt x="46" y="587"/>
                    </a:lnTo>
                    <a:lnTo>
                      <a:pt x="26" y="544"/>
                    </a:lnTo>
                    <a:lnTo>
                      <a:pt x="12" y="498"/>
                    </a:lnTo>
                    <a:lnTo>
                      <a:pt x="3" y="450"/>
                    </a:lnTo>
                    <a:lnTo>
                      <a:pt x="0" y="400"/>
                    </a:lnTo>
                    <a:lnTo>
                      <a:pt x="3" y="349"/>
                    </a:lnTo>
                    <a:lnTo>
                      <a:pt x="12" y="301"/>
                    </a:lnTo>
                    <a:lnTo>
                      <a:pt x="26" y="255"/>
                    </a:lnTo>
                    <a:lnTo>
                      <a:pt x="46" y="211"/>
                    </a:lnTo>
                    <a:lnTo>
                      <a:pt x="72" y="171"/>
                    </a:lnTo>
                    <a:lnTo>
                      <a:pt x="101" y="134"/>
                    </a:lnTo>
                    <a:lnTo>
                      <a:pt x="135" y="101"/>
                    </a:lnTo>
                    <a:lnTo>
                      <a:pt x="172" y="71"/>
                    </a:lnTo>
                    <a:lnTo>
                      <a:pt x="213" y="47"/>
                    </a:lnTo>
                    <a:lnTo>
                      <a:pt x="256" y="26"/>
                    </a:lnTo>
                    <a:lnTo>
                      <a:pt x="303" y="12"/>
                    </a:lnTo>
                    <a:lnTo>
                      <a:pt x="352" y="3"/>
                    </a:lnTo>
                    <a:lnTo>
                      <a:pt x="40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endParaRPr lang="es-SV" sz="900"/>
              </a:p>
            </p:txBody>
          </p:sp>
        </p:grpSp>
        <p:grpSp>
          <p:nvGrpSpPr>
            <p:cNvPr id="67" name="20 Grupo"/>
            <p:cNvGrpSpPr/>
            <p:nvPr/>
          </p:nvGrpSpPr>
          <p:grpSpPr>
            <a:xfrm>
              <a:off x="18258047" y="2685825"/>
              <a:ext cx="754676" cy="747194"/>
              <a:chOff x="18258047" y="2685825"/>
              <a:chExt cx="754676" cy="747194"/>
            </a:xfrm>
            <a:grpFill/>
          </p:grpSpPr>
          <p:sp>
            <p:nvSpPr>
              <p:cNvPr id="68" name="Freeform 6"/>
              <p:cNvSpPr>
                <a:spLocks noEditPoints="1"/>
              </p:cNvSpPr>
              <p:nvPr/>
            </p:nvSpPr>
            <p:spPr bwMode="auto">
              <a:xfrm>
                <a:off x="18258047" y="2685825"/>
                <a:ext cx="754676" cy="747194"/>
              </a:xfrm>
              <a:custGeom>
                <a:avLst/>
                <a:gdLst>
                  <a:gd name="T0" fmla="*/ 1358 w 3226"/>
                  <a:gd name="T1" fmla="*/ 609 h 3195"/>
                  <a:gd name="T2" fmla="*/ 1146 w 3226"/>
                  <a:gd name="T3" fmla="*/ 711 h 3195"/>
                  <a:gd name="T4" fmla="*/ 974 w 3226"/>
                  <a:gd name="T5" fmla="*/ 686 h 3195"/>
                  <a:gd name="T6" fmla="*/ 725 w 3226"/>
                  <a:gd name="T7" fmla="*/ 1048 h 3195"/>
                  <a:gd name="T8" fmla="*/ 662 w 3226"/>
                  <a:gd name="T9" fmla="*/ 1270 h 3195"/>
                  <a:gd name="T10" fmla="*/ 540 w 3226"/>
                  <a:gd name="T11" fmla="*/ 1393 h 3195"/>
                  <a:gd name="T12" fmla="*/ 567 w 3226"/>
                  <a:gd name="T13" fmla="*/ 1815 h 3195"/>
                  <a:gd name="T14" fmla="*/ 683 w 3226"/>
                  <a:gd name="T15" fmla="*/ 1979 h 3195"/>
                  <a:gd name="T16" fmla="*/ 719 w 3226"/>
                  <a:gd name="T17" fmla="*/ 2176 h 3195"/>
                  <a:gd name="T18" fmla="*/ 1001 w 3226"/>
                  <a:gd name="T19" fmla="*/ 2494 h 3195"/>
                  <a:gd name="T20" fmla="*/ 1174 w 3226"/>
                  <a:gd name="T21" fmla="*/ 2495 h 3195"/>
                  <a:gd name="T22" fmla="*/ 1378 w 3226"/>
                  <a:gd name="T23" fmla="*/ 2609 h 3195"/>
                  <a:gd name="T24" fmla="*/ 1813 w 3226"/>
                  <a:gd name="T25" fmla="*/ 2690 h 3195"/>
                  <a:gd name="T26" fmla="*/ 1916 w 3226"/>
                  <a:gd name="T27" fmla="*/ 2552 h 3195"/>
                  <a:gd name="T28" fmla="*/ 2140 w 3226"/>
                  <a:gd name="T29" fmla="*/ 2475 h 3195"/>
                  <a:gd name="T30" fmla="*/ 2708 w 3226"/>
                  <a:gd name="T31" fmla="*/ 2490 h 3195"/>
                  <a:gd name="T32" fmla="*/ 2502 w 3226"/>
                  <a:gd name="T33" fmla="*/ 2089 h 3195"/>
                  <a:gd name="T34" fmla="*/ 2592 w 3226"/>
                  <a:gd name="T35" fmla="*/ 1872 h 3195"/>
                  <a:gd name="T36" fmla="*/ 3024 w 3226"/>
                  <a:gd name="T37" fmla="*/ 1733 h 3195"/>
                  <a:gd name="T38" fmla="*/ 2612 w 3226"/>
                  <a:gd name="T39" fmla="*/ 1345 h 3195"/>
                  <a:gd name="T40" fmla="*/ 2509 w 3226"/>
                  <a:gd name="T41" fmla="*/ 1135 h 3195"/>
                  <a:gd name="T42" fmla="*/ 2534 w 3226"/>
                  <a:gd name="T43" fmla="*/ 965 h 3195"/>
                  <a:gd name="T44" fmla="*/ 2170 w 3226"/>
                  <a:gd name="T45" fmla="*/ 718 h 3195"/>
                  <a:gd name="T46" fmla="*/ 1944 w 3226"/>
                  <a:gd name="T47" fmla="*/ 656 h 3195"/>
                  <a:gd name="T48" fmla="*/ 1820 w 3226"/>
                  <a:gd name="T49" fmla="*/ 535 h 3195"/>
                  <a:gd name="T50" fmla="*/ 1812 w 3226"/>
                  <a:gd name="T51" fmla="*/ 9 h 3195"/>
                  <a:gd name="T52" fmla="*/ 1940 w 3226"/>
                  <a:gd name="T53" fmla="*/ 131 h 3195"/>
                  <a:gd name="T54" fmla="*/ 2428 w 3226"/>
                  <a:gd name="T55" fmla="*/ 332 h 3195"/>
                  <a:gd name="T56" fmla="*/ 2605 w 3226"/>
                  <a:gd name="T57" fmla="*/ 335 h 3195"/>
                  <a:gd name="T58" fmla="*/ 2900 w 3226"/>
                  <a:gd name="T59" fmla="*/ 641 h 3195"/>
                  <a:gd name="T60" fmla="*/ 2876 w 3226"/>
                  <a:gd name="T61" fmla="*/ 816 h 3195"/>
                  <a:gd name="T62" fmla="*/ 3122 w 3226"/>
                  <a:gd name="T63" fmla="*/ 1287 h 3195"/>
                  <a:gd name="T64" fmla="*/ 3224 w 3226"/>
                  <a:gd name="T65" fmla="*/ 1431 h 3195"/>
                  <a:gd name="T66" fmla="*/ 3190 w 3226"/>
                  <a:gd name="T67" fmla="*/ 1848 h 3195"/>
                  <a:gd name="T68" fmla="*/ 2755 w 3226"/>
                  <a:gd name="T69" fmla="*/ 1990 h 3195"/>
                  <a:gd name="T70" fmla="*/ 2908 w 3226"/>
                  <a:gd name="T71" fmla="*/ 2465 h 3195"/>
                  <a:gd name="T72" fmla="*/ 2851 w 3226"/>
                  <a:gd name="T73" fmla="*/ 2632 h 3195"/>
                  <a:gd name="T74" fmla="*/ 2514 w 3226"/>
                  <a:gd name="T75" fmla="*/ 2882 h 3195"/>
                  <a:gd name="T76" fmla="*/ 2077 w 3226"/>
                  <a:gd name="T77" fmla="*/ 2703 h 3195"/>
                  <a:gd name="T78" fmla="*/ 1890 w 3226"/>
                  <a:gd name="T79" fmla="*/ 3139 h 3195"/>
                  <a:gd name="T80" fmla="*/ 1476 w 3226"/>
                  <a:gd name="T81" fmla="*/ 3195 h 3195"/>
                  <a:gd name="T82" fmla="*/ 1317 w 3226"/>
                  <a:gd name="T83" fmla="*/ 3118 h 3195"/>
                  <a:gd name="T84" fmla="*/ 1087 w 3226"/>
                  <a:gd name="T85" fmla="*/ 2675 h 3195"/>
                  <a:gd name="T86" fmla="*/ 682 w 3226"/>
                  <a:gd name="T87" fmla="*/ 2880 h 3195"/>
                  <a:gd name="T88" fmla="*/ 355 w 3226"/>
                  <a:gd name="T89" fmla="*/ 2607 h 3195"/>
                  <a:gd name="T90" fmla="*/ 324 w 3226"/>
                  <a:gd name="T91" fmla="*/ 2436 h 3195"/>
                  <a:gd name="T92" fmla="*/ 162 w 3226"/>
                  <a:gd name="T93" fmla="*/ 1929 h 3195"/>
                  <a:gd name="T94" fmla="*/ 22 w 3226"/>
                  <a:gd name="T95" fmla="*/ 1822 h 3195"/>
                  <a:gd name="T96" fmla="*/ 9 w 3226"/>
                  <a:gd name="T97" fmla="*/ 1401 h 3195"/>
                  <a:gd name="T98" fmla="*/ 132 w 3226"/>
                  <a:gd name="T99" fmla="*/ 1275 h 3195"/>
                  <a:gd name="T100" fmla="*/ 335 w 3226"/>
                  <a:gd name="T101" fmla="*/ 788 h 3195"/>
                  <a:gd name="T102" fmla="*/ 339 w 3226"/>
                  <a:gd name="T103" fmla="*/ 614 h 3195"/>
                  <a:gd name="T104" fmla="*/ 651 w 3226"/>
                  <a:gd name="T105" fmla="*/ 323 h 3195"/>
                  <a:gd name="T106" fmla="*/ 824 w 3226"/>
                  <a:gd name="T107" fmla="*/ 346 h 3195"/>
                  <a:gd name="T108" fmla="*/ 1300 w 3226"/>
                  <a:gd name="T109" fmla="*/ 102 h 3195"/>
                  <a:gd name="T110" fmla="*/ 1445 w 3226"/>
                  <a:gd name="T111" fmla="*/ 2 h 3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26" h="3195">
                    <a:moveTo>
                      <a:pt x="1476" y="200"/>
                    </a:moveTo>
                    <a:lnTo>
                      <a:pt x="1414" y="506"/>
                    </a:lnTo>
                    <a:lnTo>
                      <a:pt x="1405" y="535"/>
                    </a:lnTo>
                    <a:lnTo>
                      <a:pt x="1394" y="562"/>
                    </a:lnTo>
                    <a:lnTo>
                      <a:pt x="1378" y="586"/>
                    </a:lnTo>
                    <a:lnTo>
                      <a:pt x="1358" y="609"/>
                    </a:lnTo>
                    <a:lnTo>
                      <a:pt x="1335" y="628"/>
                    </a:lnTo>
                    <a:lnTo>
                      <a:pt x="1311" y="643"/>
                    </a:lnTo>
                    <a:lnTo>
                      <a:pt x="1283" y="656"/>
                    </a:lnTo>
                    <a:lnTo>
                      <a:pt x="1227" y="676"/>
                    </a:lnTo>
                    <a:lnTo>
                      <a:pt x="1174" y="701"/>
                    </a:lnTo>
                    <a:lnTo>
                      <a:pt x="1146" y="711"/>
                    </a:lnTo>
                    <a:lnTo>
                      <a:pt x="1117" y="718"/>
                    </a:lnTo>
                    <a:lnTo>
                      <a:pt x="1087" y="720"/>
                    </a:lnTo>
                    <a:lnTo>
                      <a:pt x="1057" y="718"/>
                    </a:lnTo>
                    <a:lnTo>
                      <a:pt x="1028" y="711"/>
                    </a:lnTo>
                    <a:lnTo>
                      <a:pt x="1001" y="701"/>
                    </a:lnTo>
                    <a:lnTo>
                      <a:pt x="974" y="686"/>
                    </a:lnTo>
                    <a:lnTo>
                      <a:pt x="711" y="513"/>
                    </a:lnTo>
                    <a:lnTo>
                      <a:pt x="518" y="705"/>
                    </a:lnTo>
                    <a:lnTo>
                      <a:pt x="693" y="965"/>
                    </a:lnTo>
                    <a:lnTo>
                      <a:pt x="708" y="992"/>
                    </a:lnTo>
                    <a:lnTo>
                      <a:pt x="719" y="1019"/>
                    </a:lnTo>
                    <a:lnTo>
                      <a:pt x="725" y="1048"/>
                    </a:lnTo>
                    <a:lnTo>
                      <a:pt x="727" y="1077"/>
                    </a:lnTo>
                    <a:lnTo>
                      <a:pt x="725" y="1106"/>
                    </a:lnTo>
                    <a:lnTo>
                      <a:pt x="718" y="1135"/>
                    </a:lnTo>
                    <a:lnTo>
                      <a:pt x="706" y="1163"/>
                    </a:lnTo>
                    <a:lnTo>
                      <a:pt x="683" y="1216"/>
                    </a:lnTo>
                    <a:lnTo>
                      <a:pt x="662" y="1270"/>
                    </a:lnTo>
                    <a:lnTo>
                      <a:pt x="650" y="1298"/>
                    </a:lnTo>
                    <a:lnTo>
                      <a:pt x="634" y="1323"/>
                    </a:lnTo>
                    <a:lnTo>
                      <a:pt x="615" y="1345"/>
                    </a:lnTo>
                    <a:lnTo>
                      <a:pt x="592" y="1364"/>
                    </a:lnTo>
                    <a:lnTo>
                      <a:pt x="567" y="1381"/>
                    </a:lnTo>
                    <a:lnTo>
                      <a:pt x="540" y="1393"/>
                    </a:lnTo>
                    <a:lnTo>
                      <a:pt x="511" y="1401"/>
                    </a:lnTo>
                    <a:lnTo>
                      <a:pt x="202" y="1461"/>
                    </a:lnTo>
                    <a:lnTo>
                      <a:pt x="202" y="1733"/>
                    </a:lnTo>
                    <a:lnTo>
                      <a:pt x="511" y="1794"/>
                    </a:lnTo>
                    <a:lnTo>
                      <a:pt x="540" y="1802"/>
                    </a:lnTo>
                    <a:lnTo>
                      <a:pt x="567" y="1815"/>
                    </a:lnTo>
                    <a:lnTo>
                      <a:pt x="593" y="1831"/>
                    </a:lnTo>
                    <a:lnTo>
                      <a:pt x="615" y="1850"/>
                    </a:lnTo>
                    <a:lnTo>
                      <a:pt x="634" y="1872"/>
                    </a:lnTo>
                    <a:lnTo>
                      <a:pt x="650" y="1897"/>
                    </a:lnTo>
                    <a:lnTo>
                      <a:pt x="662" y="1925"/>
                    </a:lnTo>
                    <a:lnTo>
                      <a:pt x="683" y="1979"/>
                    </a:lnTo>
                    <a:lnTo>
                      <a:pt x="707" y="2032"/>
                    </a:lnTo>
                    <a:lnTo>
                      <a:pt x="718" y="2060"/>
                    </a:lnTo>
                    <a:lnTo>
                      <a:pt x="725" y="2089"/>
                    </a:lnTo>
                    <a:lnTo>
                      <a:pt x="727" y="2118"/>
                    </a:lnTo>
                    <a:lnTo>
                      <a:pt x="725" y="2148"/>
                    </a:lnTo>
                    <a:lnTo>
                      <a:pt x="719" y="2176"/>
                    </a:lnTo>
                    <a:lnTo>
                      <a:pt x="708" y="2204"/>
                    </a:lnTo>
                    <a:lnTo>
                      <a:pt x="693" y="2230"/>
                    </a:lnTo>
                    <a:lnTo>
                      <a:pt x="518" y="2490"/>
                    </a:lnTo>
                    <a:lnTo>
                      <a:pt x="713" y="2682"/>
                    </a:lnTo>
                    <a:lnTo>
                      <a:pt x="974" y="2509"/>
                    </a:lnTo>
                    <a:lnTo>
                      <a:pt x="1001" y="2494"/>
                    </a:lnTo>
                    <a:lnTo>
                      <a:pt x="1028" y="2484"/>
                    </a:lnTo>
                    <a:lnTo>
                      <a:pt x="1057" y="2478"/>
                    </a:lnTo>
                    <a:lnTo>
                      <a:pt x="1087" y="2475"/>
                    </a:lnTo>
                    <a:lnTo>
                      <a:pt x="1117" y="2478"/>
                    </a:lnTo>
                    <a:lnTo>
                      <a:pt x="1146" y="2485"/>
                    </a:lnTo>
                    <a:lnTo>
                      <a:pt x="1174" y="2495"/>
                    </a:lnTo>
                    <a:lnTo>
                      <a:pt x="1228" y="2519"/>
                    </a:lnTo>
                    <a:lnTo>
                      <a:pt x="1283" y="2540"/>
                    </a:lnTo>
                    <a:lnTo>
                      <a:pt x="1311" y="2552"/>
                    </a:lnTo>
                    <a:lnTo>
                      <a:pt x="1336" y="2567"/>
                    </a:lnTo>
                    <a:lnTo>
                      <a:pt x="1359" y="2587"/>
                    </a:lnTo>
                    <a:lnTo>
                      <a:pt x="1378" y="2609"/>
                    </a:lnTo>
                    <a:lnTo>
                      <a:pt x="1394" y="2634"/>
                    </a:lnTo>
                    <a:lnTo>
                      <a:pt x="1406" y="2660"/>
                    </a:lnTo>
                    <a:lnTo>
                      <a:pt x="1415" y="2690"/>
                    </a:lnTo>
                    <a:lnTo>
                      <a:pt x="1476" y="2995"/>
                    </a:lnTo>
                    <a:lnTo>
                      <a:pt x="1750" y="2995"/>
                    </a:lnTo>
                    <a:lnTo>
                      <a:pt x="1813" y="2690"/>
                    </a:lnTo>
                    <a:lnTo>
                      <a:pt x="1821" y="2660"/>
                    </a:lnTo>
                    <a:lnTo>
                      <a:pt x="1832" y="2634"/>
                    </a:lnTo>
                    <a:lnTo>
                      <a:pt x="1849" y="2609"/>
                    </a:lnTo>
                    <a:lnTo>
                      <a:pt x="1868" y="2587"/>
                    </a:lnTo>
                    <a:lnTo>
                      <a:pt x="1891" y="2567"/>
                    </a:lnTo>
                    <a:lnTo>
                      <a:pt x="1916" y="2552"/>
                    </a:lnTo>
                    <a:lnTo>
                      <a:pt x="1944" y="2540"/>
                    </a:lnTo>
                    <a:lnTo>
                      <a:pt x="1998" y="2519"/>
                    </a:lnTo>
                    <a:lnTo>
                      <a:pt x="2052" y="2495"/>
                    </a:lnTo>
                    <a:lnTo>
                      <a:pt x="2081" y="2485"/>
                    </a:lnTo>
                    <a:lnTo>
                      <a:pt x="2110" y="2478"/>
                    </a:lnTo>
                    <a:lnTo>
                      <a:pt x="2140" y="2475"/>
                    </a:lnTo>
                    <a:lnTo>
                      <a:pt x="2170" y="2478"/>
                    </a:lnTo>
                    <a:lnTo>
                      <a:pt x="2198" y="2484"/>
                    </a:lnTo>
                    <a:lnTo>
                      <a:pt x="2226" y="2494"/>
                    </a:lnTo>
                    <a:lnTo>
                      <a:pt x="2252" y="2509"/>
                    </a:lnTo>
                    <a:lnTo>
                      <a:pt x="2514" y="2682"/>
                    </a:lnTo>
                    <a:lnTo>
                      <a:pt x="2708" y="2490"/>
                    </a:lnTo>
                    <a:lnTo>
                      <a:pt x="2534" y="2230"/>
                    </a:lnTo>
                    <a:lnTo>
                      <a:pt x="2518" y="2204"/>
                    </a:lnTo>
                    <a:lnTo>
                      <a:pt x="2508" y="2176"/>
                    </a:lnTo>
                    <a:lnTo>
                      <a:pt x="2502" y="2148"/>
                    </a:lnTo>
                    <a:lnTo>
                      <a:pt x="2500" y="2118"/>
                    </a:lnTo>
                    <a:lnTo>
                      <a:pt x="2502" y="2089"/>
                    </a:lnTo>
                    <a:lnTo>
                      <a:pt x="2509" y="2060"/>
                    </a:lnTo>
                    <a:lnTo>
                      <a:pt x="2520" y="2032"/>
                    </a:lnTo>
                    <a:lnTo>
                      <a:pt x="2544" y="1979"/>
                    </a:lnTo>
                    <a:lnTo>
                      <a:pt x="2565" y="1925"/>
                    </a:lnTo>
                    <a:lnTo>
                      <a:pt x="2577" y="1897"/>
                    </a:lnTo>
                    <a:lnTo>
                      <a:pt x="2592" y="1872"/>
                    </a:lnTo>
                    <a:lnTo>
                      <a:pt x="2612" y="1849"/>
                    </a:lnTo>
                    <a:lnTo>
                      <a:pt x="2635" y="1831"/>
                    </a:lnTo>
                    <a:lnTo>
                      <a:pt x="2659" y="1815"/>
                    </a:lnTo>
                    <a:lnTo>
                      <a:pt x="2686" y="1802"/>
                    </a:lnTo>
                    <a:lnTo>
                      <a:pt x="2716" y="1794"/>
                    </a:lnTo>
                    <a:lnTo>
                      <a:pt x="3024" y="1733"/>
                    </a:lnTo>
                    <a:lnTo>
                      <a:pt x="3024" y="1461"/>
                    </a:lnTo>
                    <a:lnTo>
                      <a:pt x="2716" y="1400"/>
                    </a:lnTo>
                    <a:lnTo>
                      <a:pt x="2686" y="1392"/>
                    </a:lnTo>
                    <a:lnTo>
                      <a:pt x="2659" y="1381"/>
                    </a:lnTo>
                    <a:lnTo>
                      <a:pt x="2635" y="1364"/>
                    </a:lnTo>
                    <a:lnTo>
                      <a:pt x="2612" y="1345"/>
                    </a:lnTo>
                    <a:lnTo>
                      <a:pt x="2592" y="1323"/>
                    </a:lnTo>
                    <a:lnTo>
                      <a:pt x="2577" y="1298"/>
                    </a:lnTo>
                    <a:lnTo>
                      <a:pt x="2564" y="1270"/>
                    </a:lnTo>
                    <a:lnTo>
                      <a:pt x="2544" y="1215"/>
                    </a:lnTo>
                    <a:lnTo>
                      <a:pt x="2520" y="1163"/>
                    </a:lnTo>
                    <a:lnTo>
                      <a:pt x="2509" y="1135"/>
                    </a:lnTo>
                    <a:lnTo>
                      <a:pt x="2502" y="1106"/>
                    </a:lnTo>
                    <a:lnTo>
                      <a:pt x="2500" y="1077"/>
                    </a:lnTo>
                    <a:lnTo>
                      <a:pt x="2502" y="1048"/>
                    </a:lnTo>
                    <a:lnTo>
                      <a:pt x="2508" y="1019"/>
                    </a:lnTo>
                    <a:lnTo>
                      <a:pt x="2519" y="992"/>
                    </a:lnTo>
                    <a:lnTo>
                      <a:pt x="2534" y="965"/>
                    </a:lnTo>
                    <a:lnTo>
                      <a:pt x="2708" y="705"/>
                    </a:lnTo>
                    <a:lnTo>
                      <a:pt x="2514" y="513"/>
                    </a:lnTo>
                    <a:lnTo>
                      <a:pt x="2252" y="686"/>
                    </a:lnTo>
                    <a:lnTo>
                      <a:pt x="2225" y="701"/>
                    </a:lnTo>
                    <a:lnTo>
                      <a:pt x="2197" y="711"/>
                    </a:lnTo>
                    <a:lnTo>
                      <a:pt x="2170" y="718"/>
                    </a:lnTo>
                    <a:lnTo>
                      <a:pt x="2140" y="720"/>
                    </a:lnTo>
                    <a:lnTo>
                      <a:pt x="2110" y="718"/>
                    </a:lnTo>
                    <a:lnTo>
                      <a:pt x="2081" y="711"/>
                    </a:lnTo>
                    <a:lnTo>
                      <a:pt x="2052" y="700"/>
                    </a:lnTo>
                    <a:lnTo>
                      <a:pt x="1998" y="676"/>
                    </a:lnTo>
                    <a:lnTo>
                      <a:pt x="1944" y="656"/>
                    </a:lnTo>
                    <a:lnTo>
                      <a:pt x="1916" y="643"/>
                    </a:lnTo>
                    <a:lnTo>
                      <a:pt x="1890" y="628"/>
                    </a:lnTo>
                    <a:lnTo>
                      <a:pt x="1868" y="609"/>
                    </a:lnTo>
                    <a:lnTo>
                      <a:pt x="1849" y="586"/>
                    </a:lnTo>
                    <a:lnTo>
                      <a:pt x="1832" y="562"/>
                    </a:lnTo>
                    <a:lnTo>
                      <a:pt x="1820" y="535"/>
                    </a:lnTo>
                    <a:lnTo>
                      <a:pt x="1813" y="506"/>
                    </a:lnTo>
                    <a:lnTo>
                      <a:pt x="1750" y="200"/>
                    </a:lnTo>
                    <a:lnTo>
                      <a:pt x="1476" y="200"/>
                    </a:lnTo>
                    <a:close/>
                    <a:moveTo>
                      <a:pt x="1750" y="0"/>
                    </a:moveTo>
                    <a:lnTo>
                      <a:pt x="1782" y="2"/>
                    </a:lnTo>
                    <a:lnTo>
                      <a:pt x="1812" y="9"/>
                    </a:lnTo>
                    <a:lnTo>
                      <a:pt x="1840" y="20"/>
                    </a:lnTo>
                    <a:lnTo>
                      <a:pt x="1866" y="36"/>
                    </a:lnTo>
                    <a:lnTo>
                      <a:pt x="1889" y="55"/>
                    </a:lnTo>
                    <a:lnTo>
                      <a:pt x="1910" y="78"/>
                    </a:lnTo>
                    <a:lnTo>
                      <a:pt x="1927" y="102"/>
                    </a:lnTo>
                    <a:lnTo>
                      <a:pt x="1940" y="131"/>
                    </a:lnTo>
                    <a:lnTo>
                      <a:pt x="1948" y="160"/>
                    </a:lnTo>
                    <a:lnTo>
                      <a:pt x="2010" y="467"/>
                    </a:lnTo>
                    <a:lnTo>
                      <a:pt x="2076" y="491"/>
                    </a:lnTo>
                    <a:lnTo>
                      <a:pt x="2140" y="520"/>
                    </a:lnTo>
                    <a:lnTo>
                      <a:pt x="2403" y="346"/>
                    </a:lnTo>
                    <a:lnTo>
                      <a:pt x="2428" y="332"/>
                    </a:lnTo>
                    <a:lnTo>
                      <a:pt x="2456" y="322"/>
                    </a:lnTo>
                    <a:lnTo>
                      <a:pt x="2485" y="316"/>
                    </a:lnTo>
                    <a:lnTo>
                      <a:pt x="2514" y="314"/>
                    </a:lnTo>
                    <a:lnTo>
                      <a:pt x="2546" y="316"/>
                    </a:lnTo>
                    <a:lnTo>
                      <a:pt x="2576" y="323"/>
                    </a:lnTo>
                    <a:lnTo>
                      <a:pt x="2605" y="335"/>
                    </a:lnTo>
                    <a:lnTo>
                      <a:pt x="2633" y="351"/>
                    </a:lnTo>
                    <a:lnTo>
                      <a:pt x="2657" y="372"/>
                    </a:lnTo>
                    <a:lnTo>
                      <a:pt x="2851" y="564"/>
                    </a:lnTo>
                    <a:lnTo>
                      <a:pt x="2872" y="588"/>
                    </a:lnTo>
                    <a:lnTo>
                      <a:pt x="2887" y="614"/>
                    </a:lnTo>
                    <a:lnTo>
                      <a:pt x="2900" y="641"/>
                    </a:lnTo>
                    <a:lnTo>
                      <a:pt x="2907" y="671"/>
                    </a:lnTo>
                    <a:lnTo>
                      <a:pt x="2910" y="701"/>
                    </a:lnTo>
                    <a:lnTo>
                      <a:pt x="2908" y="730"/>
                    </a:lnTo>
                    <a:lnTo>
                      <a:pt x="2903" y="760"/>
                    </a:lnTo>
                    <a:lnTo>
                      <a:pt x="2891" y="788"/>
                    </a:lnTo>
                    <a:lnTo>
                      <a:pt x="2876" y="816"/>
                    </a:lnTo>
                    <a:lnTo>
                      <a:pt x="2702" y="1076"/>
                    </a:lnTo>
                    <a:lnTo>
                      <a:pt x="2730" y="1140"/>
                    </a:lnTo>
                    <a:lnTo>
                      <a:pt x="2755" y="1205"/>
                    </a:lnTo>
                    <a:lnTo>
                      <a:pt x="3065" y="1265"/>
                    </a:lnTo>
                    <a:lnTo>
                      <a:pt x="3094" y="1275"/>
                    </a:lnTo>
                    <a:lnTo>
                      <a:pt x="3122" y="1287"/>
                    </a:lnTo>
                    <a:lnTo>
                      <a:pt x="3148" y="1304"/>
                    </a:lnTo>
                    <a:lnTo>
                      <a:pt x="3171" y="1324"/>
                    </a:lnTo>
                    <a:lnTo>
                      <a:pt x="3190" y="1347"/>
                    </a:lnTo>
                    <a:lnTo>
                      <a:pt x="3206" y="1373"/>
                    </a:lnTo>
                    <a:lnTo>
                      <a:pt x="3217" y="1401"/>
                    </a:lnTo>
                    <a:lnTo>
                      <a:pt x="3224" y="1431"/>
                    </a:lnTo>
                    <a:lnTo>
                      <a:pt x="3226" y="1461"/>
                    </a:lnTo>
                    <a:lnTo>
                      <a:pt x="3226" y="1733"/>
                    </a:lnTo>
                    <a:lnTo>
                      <a:pt x="3224" y="1765"/>
                    </a:lnTo>
                    <a:lnTo>
                      <a:pt x="3217" y="1794"/>
                    </a:lnTo>
                    <a:lnTo>
                      <a:pt x="3206" y="1822"/>
                    </a:lnTo>
                    <a:lnTo>
                      <a:pt x="3190" y="1848"/>
                    </a:lnTo>
                    <a:lnTo>
                      <a:pt x="3171" y="1871"/>
                    </a:lnTo>
                    <a:lnTo>
                      <a:pt x="3148" y="1891"/>
                    </a:lnTo>
                    <a:lnTo>
                      <a:pt x="3122" y="1908"/>
                    </a:lnTo>
                    <a:lnTo>
                      <a:pt x="3094" y="1921"/>
                    </a:lnTo>
                    <a:lnTo>
                      <a:pt x="3065" y="1929"/>
                    </a:lnTo>
                    <a:lnTo>
                      <a:pt x="2755" y="1990"/>
                    </a:lnTo>
                    <a:lnTo>
                      <a:pt x="2730" y="2056"/>
                    </a:lnTo>
                    <a:lnTo>
                      <a:pt x="2702" y="2119"/>
                    </a:lnTo>
                    <a:lnTo>
                      <a:pt x="2876" y="2379"/>
                    </a:lnTo>
                    <a:lnTo>
                      <a:pt x="2891" y="2406"/>
                    </a:lnTo>
                    <a:lnTo>
                      <a:pt x="2903" y="2436"/>
                    </a:lnTo>
                    <a:lnTo>
                      <a:pt x="2908" y="2465"/>
                    </a:lnTo>
                    <a:lnTo>
                      <a:pt x="2910" y="2495"/>
                    </a:lnTo>
                    <a:lnTo>
                      <a:pt x="2907" y="2524"/>
                    </a:lnTo>
                    <a:lnTo>
                      <a:pt x="2900" y="2554"/>
                    </a:lnTo>
                    <a:lnTo>
                      <a:pt x="2887" y="2582"/>
                    </a:lnTo>
                    <a:lnTo>
                      <a:pt x="2872" y="2607"/>
                    </a:lnTo>
                    <a:lnTo>
                      <a:pt x="2851" y="2632"/>
                    </a:lnTo>
                    <a:lnTo>
                      <a:pt x="2657" y="2824"/>
                    </a:lnTo>
                    <a:lnTo>
                      <a:pt x="2633" y="2844"/>
                    </a:lnTo>
                    <a:lnTo>
                      <a:pt x="2605" y="2860"/>
                    </a:lnTo>
                    <a:lnTo>
                      <a:pt x="2576" y="2873"/>
                    </a:lnTo>
                    <a:lnTo>
                      <a:pt x="2546" y="2880"/>
                    </a:lnTo>
                    <a:lnTo>
                      <a:pt x="2514" y="2882"/>
                    </a:lnTo>
                    <a:lnTo>
                      <a:pt x="2485" y="2880"/>
                    </a:lnTo>
                    <a:lnTo>
                      <a:pt x="2457" y="2874"/>
                    </a:lnTo>
                    <a:lnTo>
                      <a:pt x="2429" y="2864"/>
                    </a:lnTo>
                    <a:lnTo>
                      <a:pt x="2403" y="2848"/>
                    </a:lnTo>
                    <a:lnTo>
                      <a:pt x="2140" y="2675"/>
                    </a:lnTo>
                    <a:lnTo>
                      <a:pt x="2077" y="2703"/>
                    </a:lnTo>
                    <a:lnTo>
                      <a:pt x="2010" y="2729"/>
                    </a:lnTo>
                    <a:lnTo>
                      <a:pt x="1948" y="3034"/>
                    </a:lnTo>
                    <a:lnTo>
                      <a:pt x="1940" y="3065"/>
                    </a:lnTo>
                    <a:lnTo>
                      <a:pt x="1927" y="3092"/>
                    </a:lnTo>
                    <a:lnTo>
                      <a:pt x="1910" y="3118"/>
                    </a:lnTo>
                    <a:lnTo>
                      <a:pt x="1890" y="3139"/>
                    </a:lnTo>
                    <a:lnTo>
                      <a:pt x="1866" y="3159"/>
                    </a:lnTo>
                    <a:lnTo>
                      <a:pt x="1841" y="3174"/>
                    </a:lnTo>
                    <a:lnTo>
                      <a:pt x="1812" y="3185"/>
                    </a:lnTo>
                    <a:lnTo>
                      <a:pt x="1782" y="3192"/>
                    </a:lnTo>
                    <a:lnTo>
                      <a:pt x="1750" y="3195"/>
                    </a:lnTo>
                    <a:lnTo>
                      <a:pt x="1476" y="3195"/>
                    </a:lnTo>
                    <a:lnTo>
                      <a:pt x="1445" y="3192"/>
                    </a:lnTo>
                    <a:lnTo>
                      <a:pt x="1415" y="3185"/>
                    </a:lnTo>
                    <a:lnTo>
                      <a:pt x="1386" y="3174"/>
                    </a:lnTo>
                    <a:lnTo>
                      <a:pt x="1360" y="3159"/>
                    </a:lnTo>
                    <a:lnTo>
                      <a:pt x="1337" y="3140"/>
                    </a:lnTo>
                    <a:lnTo>
                      <a:pt x="1317" y="3118"/>
                    </a:lnTo>
                    <a:lnTo>
                      <a:pt x="1300" y="3092"/>
                    </a:lnTo>
                    <a:lnTo>
                      <a:pt x="1287" y="3065"/>
                    </a:lnTo>
                    <a:lnTo>
                      <a:pt x="1279" y="3034"/>
                    </a:lnTo>
                    <a:lnTo>
                      <a:pt x="1217" y="2729"/>
                    </a:lnTo>
                    <a:lnTo>
                      <a:pt x="1151" y="2703"/>
                    </a:lnTo>
                    <a:lnTo>
                      <a:pt x="1087" y="2675"/>
                    </a:lnTo>
                    <a:lnTo>
                      <a:pt x="824" y="2848"/>
                    </a:lnTo>
                    <a:lnTo>
                      <a:pt x="798" y="2864"/>
                    </a:lnTo>
                    <a:lnTo>
                      <a:pt x="770" y="2874"/>
                    </a:lnTo>
                    <a:lnTo>
                      <a:pt x="741" y="2880"/>
                    </a:lnTo>
                    <a:lnTo>
                      <a:pt x="713" y="2882"/>
                    </a:lnTo>
                    <a:lnTo>
                      <a:pt x="682" y="2880"/>
                    </a:lnTo>
                    <a:lnTo>
                      <a:pt x="651" y="2873"/>
                    </a:lnTo>
                    <a:lnTo>
                      <a:pt x="622" y="2860"/>
                    </a:lnTo>
                    <a:lnTo>
                      <a:pt x="595" y="2844"/>
                    </a:lnTo>
                    <a:lnTo>
                      <a:pt x="570" y="2824"/>
                    </a:lnTo>
                    <a:lnTo>
                      <a:pt x="375" y="2632"/>
                    </a:lnTo>
                    <a:lnTo>
                      <a:pt x="355" y="2607"/>
                    </a:lnTo>
                    <a:lnTo>
                      <a:pt x="339" y="2582"/>
                    </a:lnTo>
                    <a:lnTo>
                      <a:pt x="327" y="2554"/>
                    </a:lnTo>
                    <a:lnTo>
                      <a:pt x="320" y="2524"/>
                    </a:lnTo>
                    <a:lnTo>
                      <a:pt x="317" y="2495"/>
                    </a:lnTo>
                    <a:lnTo>
                      <a:pt x="319" y="2465"/>
                    </a:lnTo>
                    <a:lnTo>
                      <a:pt x="324" y="2436"/>
                    </a:lnTo>
                    <a:lnTo>
                      <a:pt x="335" y="2406"/>
                    </a:lnTo>
                    <a:lnTo>
                      <a:pt x="351" y="2379"/>
                    </a:lnTo>
                    <a:lnTo>
                      <a:pt x="526" y="2119"/>
                    </a:lnTo>
                    <a:lnTo>
                      <a:pt x="497" y="2056"/>
                    </a:lnTo>
                    <a:lnTo>
                      <a:pt x="471" y="1990"/>
                    </a:lnTo>
                    <a:lnTo>
                      <a:pt x="162" y="1929"/>
                    </a:lnTo>
                    <a:lnTo>
                      <a:pt x="132" y="1921"/>
                    </a:lnTo>
                    <a:lnTo>
                      <a:pt x="104" y="1908"/>
                    </a:lnTo>
                    <a:lnTo>
                      <a:pt x="78" y="1891"/>
                    </a:lnTo>
                    <a:lnTo>
                      <a:pt x="56" y="1871"/>
                    </a:lnTo>
                    <a:lnTo>
                      <a:pt x="37" y="1848"/>
                    </a:lnTo>
                    <a:lnTo>
                      <a:pt x="22" y="1822"/>
                    </a:lnTo>
                    <a:lnTo>
                      <a:pt x="9" y="1794"/>
                    </a:lnTo>
                    <a:lnTo>
                      <a:pt x="2" y="1765"/>
                    </a:lnTo>
                    <a:lnTo>
                      <a:pt x="0" y="1733"/>
                    </a:lnTo>
                    <a:lnTo>
                      <a:pt x="0" y="1461"/>
                    </a:lnTo>
                    <a:lnTo>
                      <a:pt x="2" y="1431"/>
                    </a:lnTo>
                    <a:lnTo>
                      <a:pt x="9" y="1401"/>
                    </a:lnTo>
                    <a:lnTo>
                      <a:pt x="22" y="1373"/>
                    </a:lnTo>
                    <a:lnTo>
                      <a:pt x="37" y="1347"/>
                    </a:lnTo>
                    <a:lnTo>
                      <a:pt x="56" y="1324"/>
                    </a:lnTo>
                    <a:lnTo>
                      <a:pt x="78" y="1304"/>
                    </a:lnTo>
                    <a:lnTo>
                      <a:pt x="104" y="1287"/>
                    </a:lnTo>
                    <a:lnTo>
                      <a:pt x="132" y="1275"/>
                    </a:lnTo>
                    <a:lnTo>
                      <a:pt x="162" y="1265"/>
                    </a:lnTo>
                    <a:lnTo>
                      <a:pt x="471" y="1205"/>
                    </a:lnTo>
                    <a:lnTo>
                      <a:pt x="497" y="1140"/>
                    </a:lnTo>
                    <a:lnTo>
                      <a:pt x="526" y="1076"/>
                    </a:lnTo>
                    <a:lnTo>
                      <a:pt x="351" y="816"/>
                    </a:lnTo>
                    <a:lnTo>
                      <a:pt x="335" y="788"/>
                    </a:lnTo>
                    <a:lnTo>
                      <a:pt x="324" y="760"/>
                    </a:lnTo>
                    <a:lnTo>
                      <a:pt x="319" y="730"/>
                    </a:lnTo>
                    <a:lnTo>
                      <a:pt x="317" y="701"/>
                    </a:lnTo>
                    <a:lnTo>
                      <a:pt x="320" y="671"/>
                    </a:lnTo>
                    <a:lnTo>
                      <a:pt x="327" y="641"/>
                    </a:lnTo>
                    <a:lnTo>
                      <a:pt x="339" y="614"/>
                    </a:lnTo>
                    <a:lnTo>
                      <a:pt x="355" y="588"/>
                    </a:lnTo>
                    <a:lnTo>
                      <a:pt x="375" y="564"/>
                    </a:lnTo>
                    <a:lnTo>
                      <a:pt x="570" y="372"/>
                    </a:lnTo>
                    <a:lnTo>
                      <a:pt x="595" y="351"/>
                    </a:lnTo>
                    <a:lnTo>
                      <a:pt x="622" y="335"/>
                    </a:lnTo>
                    <a:lnTo>
                      <a:pt x="651" y="323"/>
                    </a:lnTo>
                    <a:lnTo>
                      <a:pt x="682" y="316"/>
                    </a:lnTo>
                    <a:lnTo>
                      <a:pt x="713" y="314"/>
                    </a:lnTo>
                    <a:lnTo>
                      <a:pt x="741" y="316"/>
                    </a:lnTo>
                    <a:lnTo>
                      <a:pt x="770" y="322"/>
                    </a:lnTo>
                    <a:lnTo>
                      <a:pt x="798" y="332"/>
                    </a:lnTo>
                    <a:lnTo>
                      <a:pt x="824" y="346"/>
                    </a:lnTo>
                    <a:lnTo>
                      <a:pt x="1087" y="520"/>
                    </a:lnTo>
                    <a:lnTo>
                      <a:pt x="1151" y="492"/>
                    </a:lnTo>
                    <a:lnTo>
                      <a:pt x="1217" y="467"/>
                    </a:lnTo>
                    <a:lnTo>
                      <a:pt x="1279" y="160"/>
                    </a:lnTo>
                    <a:lnTo>
                      <a:pt x="1287" y="131"/>
                    </a:lnTo>
                    <a:lnTo>
                      <a:pt x="1300" y="102"/>
                    </a:lnTo>
                    <a:lnTo>
                      <a:pt x="1317" y="78"/>
                    </a:lnTo>
                    <a:lnTo>
                      <a:pt x="1337" y="55"/>
                    </a:lnTo>
                    <a:lnTo>
                      <a:pt x="1360" y="36"/>
                    </a:lnTo>
                    <a:lnTo>
                      <a:pt x="1386" y="20"/>
                    </a:lnTo>
                    <a:lnTo>
                      <a:pt x="1415" y="9"/>
                    </a:lnTo>
                    <a:lnTo>
                      <a:pt x="1445" y="2"/>
                    </a:lnTo>
                    <a:lnTo>
                      <a:pt x="1476" y="0"/>
                    </a:lnTo>
                    <a:lnTo>
                      <a:pt x="17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endParaRPr lang="es-SV" sz="900"/>
              </a:p>
            </p:txBody>
          </p:sp>
          <p:sp>
            <p:nvSpPr>
              <p:cNvPr id="69" name="Freeform 7"/>
              <p:cNvSpPr>
                <a:spLocks noEditPoints="1"/>
              </p:cNvSpPr>
              <p:nvPr/>
            </p:nvSpPr>
            <p:spPr bwMode="auto">
              <a:xfrm>
                <a:off x="18470329" y="2895769"/>
                <a:ext cx="330112" cy="326839"/>
              </a:xfrm>
              <a:custGeom>
                <a:avLst/>
                <a:gdLst>
                  <a:gd name="T0" fmla="*/ 582 w 1412"/>
                  <a:gd name="T1" fmla="*/ 100 h 1398"/>
                  <a:gd name="T2" fmla="*/ 412 w 1412"/>
                  <a:gd name="T3" fmla="*/ 161 h 1398"/>
                  <a:gd name="T4" fmla="*/ 270 w 1412"/>
                  <a:gd name="T5" fmla="*/ 266 h 1398"/>
                  <a:gd name="T6" fmla="*/ 163 w 1412"/>
                  <a:gd name="T7" fmla="*/ 407 h 1398"/>
                  <a:gd name="T8" fmla="*/ 101 w 1412"/>
                  <a:gd name="T9" fmla="*/ 576 h 1398"/>
                  <a:gd name="T10" fmla="*/ 92 w 1412"/>
                  <a:gd name="T11" fmla="*/ 762 h 1398"/>
                  <a:gd name="T12" fmla="*/ 138 w 1412"/>
                  <a:gd name="T13" fmla="*/ 936 h 1398"/>
                  <a:gd name="T14" fmla="*/ 229 w 1412"/>
                  <a:gd name="T15" fmla="*/ 1087 h 1398"/>
                  <a:gd name="T16" fmla="*/ 361 w 1412"/>
                  <a:gd name="T17" fmla="*/ 1206 h 1398"/>
                  <a:gd name="T18" fmla="*/ 523 w 1412"/>
                  <a:gd name="T19" fmla="*/ 1282 h 1398"/>
                  <a:gd name="T20" fmla="*/ 707 w 1412"/>
                  <a:gd name="T21" fmla="*/ 1310 h 1398"/>
                  <a:gd name="T22" fmla="*/ 890 w 1412"/>
                  <a:gd name="T23" fmla="*/ 1282 h 1398"/>
                  <a:gd name="T24" fmla="*/ 1051 w 1412"/>
                  <a:gd name="T25" fmla="*/ 1206 h 1398"/>
                  <a:gd name="T26" fmla="*/ 1183 w 1412"/>
                  <a:gd name="T27" fmla="*/ 1087 h 1398"/>
                  <a:gd name="T28" fmla="*/ 1275 w 1412"/>
                  <a:gd name="T29" fmla="*/ 936 h 1398"/>
                  <a:gd name="T30" fmla="*/ 1320 w 1412"/>
                  <a:gd name="T31" fmla="*/ 762 h 1398"/>
                  <a:gd name="T32" fmla="*/ 1311 w 1412"/>
                  <a:gd name="T33" fmla="*/ 576 h 1398"/>
                  <a:gd name="T34" fmla="*/ 1249 w 1412"/>
                  <a:gd name="T35" fmla="*/ 407 h 1398"/>
                  <a:gd name="T36" fmla="*/ 1143 w 1412"/>
                  <a:gd name="T37" fmla="*/ 266 h 1398"/>
                  <a:gd name="T38" fmla="*/ 1001 w 1412"/>
                  <a:gd name="T39" fmla="*/ 161 h 1398"/>
                  <a:gd name="T40" fmla="*/ 830 w 1412"/>
                  <a:gd name="T41" fmla="*/ 100 h 1398"/>
                  <a:gd name="T42" fmla="*/ 707 w 1412"/>
                  <a:gd name="T43" fmla="*/ 0 h 1398"/>
                  <a:gd name="T44" fmla="*/ 905 w 1412"/>
                  <a:gd name="T45" fmla="*/ 27 h 1398"/>
                  <a:gd name="T46" fmla="*/ 1081 w 1412"/>
                  <a:gd name="T47" fmla="*/ 106 h 1398"/>
                  <a:gd name="T48" fmla="*/ 1227 w 1412"/>
                  <a:gd name="T49" fmla="*/ 227 h 1398"/>
                  <a:gd name="T50" fmla="*/ 1336 w 1412"/>
                  <a:gd name="T51" fmla="*/ 383 h 1398"/>
                  <a:gd name="T52" fmla="*/ 1399 w 1412"/>
                  <a:gd name="T53" fmla="*/ 565 h 1398"/>
                  <a:gd name="T54" fmla="*/ 1409 w 1412"/>
                  <a:gd name="T55" fmla="*/ 766 h 1398"/>
                  <a:gd name="T56" fmla="*/ 1363 w 1412"/>
                  <a:gd name="T57" fmla="*/ 956 h 1398"/>
                  <a:gd name="T58" fmla="*/ 1268 w 1412"/>
                  <a:gd name="T59" fmla="*/ 1121 h 1398"/>
                  <a:gd name="T60" fmla="*/ 1134 w 1412"/>
                  <a:gd name="T61" fmla="*/ 1255 h 1398"/>
                  <a:gd name="T62" fmla="*/ 966 w 1412"/>
                  <a:gd name="T63" fmla="*/ 1349 h 1398"/>
                  <a:gd name="T64" fmla="*/ 775 w 1412"/>
                  <a:gd name="T65" fmla="*/ 1395 h 1398"/>
                  <a:gd name="T66" fmla="*/ 573 w 1412"/>
                  <a:gd name="T67" fmla="*/ 1384 h 1398"/>
                  <a:gd name="T68" fmla="*/ 388 w 1412"/>
                  <a:gd name="T69" fmla="*/ 1322 h 1398"/>
                  <a:gd name="T70" fmla="*/ 230 w 1412"/>
                  <a:gd name="T71" fmla="*/ 1215 h 1398"/>
                  <a:gd name="T72" fmla="*/ 108 w 1412"/>
                  <a:gd name="T73" fmla="*/ 1069 h 1398"/>
                  <a:gd name="T74" fmla="*/ 28 w 1412"/>
                  <a:gd name="T75" fmla="*/ 895 h 1398"/>
                  <a:gd name="T76" fmla="*/ 0 w 1412"/>
                  <a:gd name="T77" fmla="*/ 699 h 1398"/>
                  <a:gd name="T78" fmla="*/ 28 w 1412"/>
                  <a:gd name="T79" fmla="*/ 502 h 1398"/>
                  <a:gd name="T80" fmla="*/ 108 w 1412"/>
                  <a:gd name="T81" fmla="*/ 328 h 1398"/>
                  <a:gd name="T82" fmla="*/ 230 w 1412"/>
                  <a:gd name="T83" fmla="*/ 183 h 1398"/>
                  <a:gd name="T84" fmla="*/ 388 w 1412"/>
                  <a:gd name="T85" fmla="*/ 74 h 1398"/>
                  <a:gd name="T86" fmla="*/ 573 w 1412"/>
                  <a:gd name="T87" fmla="*/ 12 h 1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2" h="1398">
                    <a:moveTo>
                      <a:pt x="707" y="87"/>
                    </a:moveTo>
                    <a:lnTo>
                      <a:pt x="643" y="90"/>
                    </a:lnTo>
                    <a:lnTo>
                      <a:pt x="582" y="100"/>
                    </a:lnTo>
                    <a:lnTo>
                      <a:pt x="523" y="114"/>
                    </a:lnTo>
                    <a:lnTo>
                      <a:pt x="465" y="135"/>
                    </a:lnTo>
                    <a:lnTo>
                      <a:pt x="412" y="161"/>
                    </a:lnTo>
                    <a:lnTo>
                      <a:pt x="361" y="192"/>
                    </a:lnTo>
                    <a:lnTo>
                      <a:pt x="314" y="226"/>
                    </a:lnTo>
                    <a:lnTo>
                      <a:pt x="270" y="266"/>
                    </a:lnTo>
                    <a:lnTo>
                      <a:pt x="229" y="309"/>
                    </a:lnTo>
                    <a:lnTo>
                      <a:pt x="194" y="357"/>
                    </a:lnTo>
                    <a:lnTo>
                      <a:pt x="163" y="407"/>
                    </a:lnTo>
                    <a:lnTo>
                      <a:pt x="138" y="460"/>
                    </a:lnTo>
                    <a:lnTo>
                      <a:pt x="116" y="516"/>
                    </a:lnTo>
                    <a:lnTo>
                      <a:pt x="101" y="576"/>
                    </a:lnTo>
                    <a:lnTo>
                      <a:pt x="92" y="636"/>
                    </a:lnTo>
                    <a:lnTo>
                      <a:pt x="88" y="699"/>
                    </a:lnTo>
                    <a:lnTo>
                      <a:pt x="92" y="762"/>
                    </a:lnTo>
                    <a:lnTo>
                      <a:pt x="101" y="822"/>
                    </a:lnTo>
                    <a:lnTo>
                      <a:pt x="116" y="881"/>
                    </a:lnTo>
                    <a:lnTo>
                      <a:pt x="138" y="936"/>
                    </a:lnTo>
                    <a:lnTo>
                      <a:pt x="163" y="990"/>
                    </a:lnTo>
                    <a:lnTo>
                      <a:pt x="194" y="1040"/>
                    </a:lnTo>
                    <a:lnTo>
                      <a:pt x="229" y="1087"/>
                    </a:lnTo>
                    <a:lnTo>
                      <a:pt x="270" y="1131"/>
                    </a:lnTo>
                    <a:lnTo>
                      <a:pt x="314" y="1170"/>
                    </a:lnTo>
                    <a:lnTo>
                      <a:pt x="361" y="1206"/>
                    </a:lnTo>
                    <a:lnTo>
                      <a:pt x="412" y="1236"/>
                    </a:lnTo>
                    <a:lnTo>
                      <a:pt x="465" y="1262"/>
                    </a:lnTo>
                    <a:lnTo>
                      <a:pt x="523" y="1282"/>
                    </a:lnTo>
                    <a:lnTo>
                      <a:pt x="582" y="1298"/>
                    </a:lnTo>
                    <a:lnTo>
                      <a:pt x="643" y="1307"/>
                    </a:lnTo>
                    <a:lnTo>
                      <a:pt x="707" y="1310"/>
                    </a:lnTo>
                    <a:lnTo>
                      <a:pt x="770" y="1307"/>
                    </a:lnTo>
                    <a:lnTo>
                      <a:pt x="830" y="1298"/>
                    </a:lnTo>
                    <a:lnTo>
                      <a:pt x="890" y="1282"/>
                    </a:lnTo>
                    <a:lnTo>
                      <a:pt x="947" y="1262"/>
                    </a:lnTo>
                    <a:lnTo>
                      <a:pt x="1001" y="1236"/>
                    </a:lnTo>
                    <a:lnTo>
                      <a:pt x="1051" y="1206"/>
                    </a:lnTo>
                    <a:lnTo>
                      <a:pt x="1099" y="1170"/>
                    </a:lnTo>
                    <a:lnTo>
                      <a:pt x="1143" y="1131"/>
                    </a:lnTo>
                    <a:lnTo>
                      <a:pt x="1183" y="1087"/>
                    </a:lnTo>
                    <a:lnTo>
                      <a:pt x="1218" y="1040"/>
                    </a:lnTo>
                    <a:lnTo>
                      <a:pt x="1249" y="990"/>
                    </a:lnTo>
                    <a:lnTo>
                      <a:pt x="1275" y="936"/>
                    </a:lnTo>
                    <a:lnTo>
                      <a:pt x="1296" y="881"/>
                    </a:lnTo>
                    <a:lnTo>
                      <a:pt x="1311" y="822"/>
                    </a:lnTo>
                    <a:lnTo>
                      <a:pt x="1320" y="762"/>
                    </a:lnTo>
                    <a:lnTo>
                      <a:pt x="1323" y="699"/>
                    </a:lnTo>
                    <a:lnTo>
                      <a:pt x="1320" y="636"/>
                    </a:lnTo>
                    <a:lnTo>
                      <a:pt x="1311" y="576"/>
                    </a:lnTo>
                    <a:lnTo>
                      <a:pt x="1296" y="516"/>
                    </a:lnTo>
                    <a:lnTo>
                      <a:pt x="1275" y="460"/>
                    </a:lnTo>
                    <a:lnTo>
                      <a:pt x="1249" y="407"/>
                    </a:lnTo>
                    <a:lnTo>
                      <a:pt x="1218" y="357"/>
                    </a:lnTo>
                    <a:lnTo>
                      <a:pt x="1183" y="309"/>
                    </a:lnTo>
                    <a:lnTo>
                      <a:pt x="1143" y="266"/>
                    </a:lnTo>
                    <a:lnTo>
                      <a:pt x="1099" y="226"/>
                    </a:lnTo>
                    <a:lnTo>
                      <a:pt x="1051" y="192"/>
                    </a:lnTo>
                    <a:lnTo>
                      <a:pt x="1001" y="161"/>
                    </a:lnTo>
                    <a:lnTo>
                      <a:pt x="947" y="135"/>
                    </a:lnTo>
                    <a:lnTo>
                      <a:pt x="890" y="114"/>
                    </a:lnTo>
                    <a:lnTo>
                      <a:pt x="830" y="100"/>
                    </a:lnTo>
                    <a:lnTo>
                      <a:pt x="770" y="90"/>
                    </a:lnTo>
                    <a:lnTo>
                      <a:pt x="707" y="87"/>
                    </a:lnTo>
                    <a:close/>
                    <a:moveTo>
                      <a:pt x="707" y="0"/>
                    </a:moveTo>
                    <a:lnTo>
                      <a:pt x="775" y="3"/>
                    </a:lnTo>
                    <a:lnTo>
                      <a:pt x="841" y="12"/>
                    </a:lnTo>
                    <a:lnTo>
                      <a:pt x="905" y="27"/>
                    </a:lnTo>
                    <a:lnTo>
                      <a:pt x="966" y="49"/>
                    </a:lnTo>
                    <a:lnTo>
                      <a:pt x="1024" y="74"/>
                    </a:lnTo>
                    <a:lnTo>
                      <a:pt x="1081" y="106"/>
                    </a:lnTo>
                    <a:lnTo>
                      <a:pt x="1134" y="142"/>
                    </a:lnTo>
                    <a:lnTo>
                      <a:pt x="1182" y="183"/>
                    </a:lnTo>
                    <a:lnTo>
                      <a:pt x="1227" y="227"/>
                    </a:lnTo>
                    <a:lnTo>
                      <a:pt x="1268" y="275"/>
                    </a:lnTo>
                    <a:lnTo>
                      <a:pt x="1305" y="328"/>
                    </a:lnTo>
                    <a:lnTo>
                      <a:pt x="1336" y="383"/>
                    </a:lnTo>
                    <a:lnTo>
                      <a:pt x="1363" y="442"/>
                    </a:lnTo>
                    <a:lnTo>
                      <a:pt x="1383" y="502"/>
                    </a:lnTo>
                    <a:lnTo>
                      <a:pt x="1399" y="565"/>
                    </a:lnTo>
                    <a:lnTo>
                      <a:pt x="1409" y="632"/>
                    </a:lnTo>
                    <a:lnTo>
                      <a:pt x="1412" y="699"/>
                    </a:lnTo>
                    <a:lnTo>
                      <a:pt x="1409" y="766"/>
                    </a:lnTo>
                    <a:lnTo>
                      <a:pt x="1399" y="831"/>
                    </a:lnTo>
                    <a:lnTo>
                      <a:pt x="1383" y="895"/>
                    </a:lnTo>
                    <a:lnTo>
                      <a:pt x="1363" y="956"/>
                    </a:lnTo>
                    <a:lnTo>
                      <a:pt x="1336" y="1014"/>
                    </a:lnTo>
                    <a:lnTo>
                      <a:pt x="1305" y="1069"/>
                    </a:lnTo>
                    <a:lnTo>
                      <a:pt x="1268" y="1121"/>
                    </a:lnTo>
                    <a:lnTo>
                      <a:pt x="1227" y="1170"/>
                    </a:lnTo>
                    <a:lnTo>
                      <a:pt x="1182" y="1215"/>
                    </a:lnTo>
                    <a:lnTo>
                      <a:pt x="1134" y="1255"/>
                    </a:lnTo>
                    <a:lnTo>
                      <a:pt x="1081" y="1291"/>
                    </a:lnTo>
                    <a:lnTo>
                      <a:pt x="1024" y="1322"/>
                    </a:lnTo>
                    <a:lnTo>
                      <a:pt x="966" y="1349"/>
                    </a:lnTo>
                    <a:lnTo>
                      <a:pt x="905" y="1369"/>
                    </a:lnTo>
                    <a:lnTo>
                      <a:pt x="841" y="1384"/>
                    </a:lnTo>
                    <a:lnTo>
                      <a:pt x="775" y="1395"/>
                    </a:lnTo>
                    <a:lnTo>
                      <a:pt x="707" y="1398"/>
                    </a:lnTo>
                    <a:lnTo>
                      <a:pt x="639" y="1395"/>
                    </a:lnTo>
                    <a:lnTo>
                      <a:pt x="573" y="1384"/>
                    </a:lnTo>
                    <a:lnTo>
                      <a:pt x="508" y="1369"/>
                    </a:lnTo>
                    <a:lnTo>
                      <a:pt x="447" y="1349"/>
                    </a:lnTo>
                    <a:lnTo>
                      <a:pt x="388" y="1322"/>
                    </a:lnTo>
                    <a:lnTo>
                      <a:pt x="331" y="1291"/>
                    </a:lnTo>
                    <a:lnTo>
                      <a:pt x="279" y="1255"/>
                    </a:lnTo>
                    <a:lnTo>
                      <a:pt x="230" y="1215"/>
                    </a:lnTo>
                    <a:lnTo>
                      <a:pt x="185" y="1170"/>
                    </a:lnTo>
                    <a:lnTo>
                      <a:pt x="145" y="1121"/>
                    </a:lnTo>
                    <a:lnTo>
                      <a:pt x="108" y="1069"/>
                    </a:lnTo>
                    <a:lnTo>
                      <a:pt x="77" y="1014"/>
                    </a:lnTo>
                    <a:lnTo>
                      <a:pt x="50" y="956"/>
                    </a:lnTo>
                    <a:lnTo>
                      <a:pt x="28" y="895"/>
                    </a:lnTo>
                    <a:lnTo>
                      <a:pt x="13" y="831"/>
                    </a:lnTo>
                    <a:lnTo>
                      <a:pt x="3" y="766"/>
                    </a:lnTo>
                    <a:lnTo>
                      <a:pt x="0" y="699"/>
                    </a:lnTo>
                    <a:lnTo>
                      <a:pt x="3" y="632"/>
                    </a:lnTo>
                    <a:lnTo>
                      <a:pt x="13" y="565"/>
                    </a:lnTo>
                    <a:lnTo>
                      <a:pt x="28" y="502"/>
                    </a:lnTo>
                    <a:lnTo>
                      <a:pt x="50" y="442"/>
                    </a:lnTo>
                    <a:lnTo>
                      <a:pt x="77" y="383"/>
                    </a:lnTo>
                    <a:lnTo>
                      <a:pt x="108" y="328"/>
                    </a:lnTo>
                    <a:lnTo>
                      <a:pt x="145" y="275"/>
                    </a:lnTo>
                    <a:lnTo>
                      <a:pt x="185" y="227"/>
                    </a:lnTo>
                    <a:lnTo>
                      <a:pt x="230" y="183"/>
                    </a:lnTo>
                    <a:lnTo>
                      <a:pt x="279" y="142"/>
                    </a:lnTo>
                    <a:lnTo>
                      <a:pt x="331" y="106"/>
                    </a:lnTo>
                    <a:lnTo>
                      <a:pt x="388" y="74"/>
                    </a:lnTo>
                    <a:lnTo>
                      <a:pt x="447" y="49"/>
                    </a:lnTo>
                    <a:lnTo>
                      <a:pt x="508" y="27"/>
                    </a:lnTo>
                    <a:lnTo>
                      <a:pt x="573" y="12"/>
                    </a:lnTo>
                    <a:lnTo>
                      <a:pt x="639" y="3"/>
                    </a:lnTo>
                    <a:lnTo>
                      <a:pt x="70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endParaRPr lang="es-SV" sz="900"/>
              </a:p>
            </p:txBody>
          </p:sp>
          <p:sp>
            <p:nvSpPr>
              <p:cNvPr id="70" name="Freeform 8"/>
              <p:cNvSpPr>
                <a:spLocks noEditPoints="1"/>
              </p:cNvSpPr>
              <p:nvPr/>
            </p:nvSpPr>
            <p:spPr bwMode="auto">
              <a:xfrm>
                <a:off x="18541401" y="2965906"/>
                <a:ext cx="188435" cy="187032"/>
              </a:xfrm>
              <a:custGeom>
                <a:avLst/>
                <a:gdLst>
                  <a:gd name="T0" fmla="*/ 361 w 806"/>
                  <a:gd name="T1" fmla="*/ 103 h 800"/>
                  <a:gd name="T2" fmla="*/ 285 w 806"/>
                  <a:gd name="T3" fmla="*/ 123 h 800"/>
                  <a:gd name="T4" fmla="*/ 217 w 806"/>
                  <a:gd name="T5" fmla="*/ 162 h 800"/>
                  <a:gd name="T6" fmla="*/ 162 w 806"/>
                  <a:gd name="T7" fmla="*/ 216 h 800"/>
                  <a:gd name="T8" fmla="*/ 123 w 806"/>
                  <a:gd name="T9" fmla="*/ 283 h 800"/>
                  <a:gd name="T10" fmla="*/ 103 w 806"/>
                  <a:gd name="T11" fmla="*/ 359 h 800"/>
                  <a:gd name="T12" fmla="*/ 103 w 806"/>
                  <a:gd name="T13" fmla="*/ 440 h 800"/>
                  <a:gd name="T14" fmla="*/ 123 w 806"/>
                  <a:gd name="T15" fmla="*/ 517 h 800"/>
                  <a:gd name="T16" fmla="*/ 162 w 806"/>
                  <a:gd name="T17" fmla="*/ 583 h 800"/>
                  <a:gd name="T18" fmla="*/ 217 w 806"/>
                  <a:gd name="T19" fmla="*/ 637 h 800"/>
                  <a:gd name="T20" fmla="*/ 285 w 806"/>
                  <a:gd name="T21" fmla="*/ 676 h 800"/>
                  <a:gd name="T22" fmla="*/ 361 w 806"/>
                  <a:gd name="T23" fmla="*/ 696 h 800"/>
                  <a:gd name="T24" fmla="*/ 443 w 806"/>
                  <a:gd name="T25" fmla="*/ 696 h 800"/>
                  <a:gd name="T26" fmla="*/ 520 w 806"/>
                  <a:gd name="T27" fmla="*/ 676 h 800"/>
                  <a:gd name="T28" fmla="*/ 587 w 806"/>
                  <a:gd name="T29" fmla="*/ 637 h 800"/>
                  <a:gd name="T30" fmla="*/ 642 w 806"/>
                  <a:gd name="T31" fmla="*/ 583 h 800"/>
                  <a:gd name="T32" fmla="*/ 681 w 806"/>
                  <a:gd name="T33" fmla="*/ 517 h 800"/>
                  <a:gd name="T34" fmla="*/ 702 w 806"/>
                  <a:gd name="T35" fmla="*/ 440 h 800"/>
                  <a:gd name="T36" fmla="*/ 702 w 806"/>
                  <a:gd name="T37" fmla="*/ 359 h 800"/>
                  <a:gd name="T38" fmla="*/ 681 w 806"/>
                  <a:gd name="T39" fmla="*/ 283 h 800"/>
                  <a:gd name="T40" fmla="*/ 642 w 806"/>
                  <a:gd name="T41" fmla="*/ 216 h 800"/>
                  <a:gd name="T42" fmla="*/ 587 w 806"/>
                  <a:gd name="T43" fmla="*/ 162 h 800"/>
                  <a:gd name="T44" fmla="*/ 520 w 806"/>
                  <a:gd name="T45" fmla="*/ 123 h 800"/>
                  <a:gd name="T46" fmla="*/ 443 w 806"/>
                  <a:gd name="T47" fmla="*/ 103 h 800"/>
                  <a:gd name="T48" fmla="*/ 403 w 806"/>
                  <a:gd name="T49" fmla="*/ 0 h 800"/>
                  <a:gd name="T50" fmla="*/ 502 w 806"/>
                  <a:gd name="T51" fmla="*/ 12 h 800"/>
                  <a:gd name="T52" fmla="*/ 591 w 806"/>
                  <a:gd name="T53" fmla="*/ 47 h 800"/>
                  <a:gd name="T54" fmla="*/ 670 w 806"/>
                  <a:gd name="T55" fmla="*/ 101 h 800"/>
                  <a:gd name="T56" fmla="*/ 734 w 806"/>
                  <a:gd name="T57" fmla="*/ 171 h 800"/>
                  <a:gd name="T58" fmla="*/ 778 w 806"/>
                  <a:gd name="T59" fmla="*/ 255 h 800"/>
                  <a:gd name="T60" fmla="*/ 803 w 806"/>
                  <a:gd name="T61" fmla="*/ 349 h 800"/>
                  <a:gd name="T62" fmla="*/ 803 w 806"/>
                  <a:gd name="T63" fmla="*/ 450 h 800"/>
                  <a:gd name="T64" fmla="*/ 778 w 806"/>
                  <a:gd name="T65" fmla="*/ 544 h 800"/>
                  <a:gd name="T66" fmla="*/ 734 w 806"/>
                  <a:gd name="T67" fmla="*/ 628 h 800"/>
                  <a:gd name="T68" fmla="*/ 670 w 806"/>
                  <a:gd name="T69" fmla="*/ 698 h 800"/>
                  <a:gd name="T70" fmla="*/ 591 w 806"/>
                  <a:gd name="T71" fmla="*/ 753 h 800"/>
                  <a:gd name="T72" fmla="*/ 502 w 806"/>
                  <a:gd name="T73" fmla="*/ 787 h 800"/>
                  <a:gd name="T74" fmla="*/ 403 w 806"/>
                  <a:gd name="T75" fmla="*/ 800 h 800"/>
                  <a:gd name="T76" fmla="*/ 303 w 806"/>
                  <a:gd name="T77" fmla="*/ 787 h 800"/>
                  <a:gd name="T78" fmla="*/ 213 w 806"/>
                  <a:gd name="T79" fmla="*/ 753 h 800"/>
                  <a:gd name="T80" fmla="*/ 135 w 806"/>
                  <a:gd name="T81" fmla="*/ 698 h 800"/>
                  <a:gd name="T82" fmla="*/ 72 w 806"/>
                  <a:gd name="T83" fmla="*/ 628 h 800"/>
                  <a:gd name="T84" fmla="*/ 26 w 806"/>
                  <a:gd name="T85" fmla="*/ 544 h 800"/>
                  <a:gd name="T86" fmla="*/ 3 w 806"/>
                  <a:gd name="T87" fmla="*/ 450 h 800"/>
                  <a:gd name="T88" fmla="*/ 3 w 806"/>
                  <a:gd name="T89" fmla="*/ 349 h 800"/>
                  <a:gd name="T90" fmla="*/ 26 w 806"/>
                  <a:gd name="T91" fmla="*/ 255 h 800"/>
                  <a:gd name="T92" fmla="*/ 72 w 806"/>
                  <a:gd name="T93" fmla="*/ 171 h 800"/>
                  <a:gd name="T94" fmla="*/ 135 w 806"/>
                  <a:gd name="T95" fmla="*/ 101 h 800"/>
                  <a:gd name="T96" fmla="*/ 213 w 806"/>
                  <a:gd name="T97" fmla="*/ 47 h 800"/>
                  <a:gd name="T98" fmla="*/ 303 w 806"/>
                  <a:gd name="T99" fmla="*/ 12 h 800"/>
                  <a:gd name="T100" fmla="*/ 403 w 806"/>
                  <a:gd name="T101" fmla="*/ 0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06" h="800">
                    <a:moveTo>
                      <a:pt x="403" y="100"/>
                    </a:moveTo>
                    <a:lnTo>
                      <a:pt x="361" y="103"/>
                    </a:lnTo>
                    <a:lnTo>
                      <a:pt x="322" y="110"/>
                    </a:lnTo>
                    <a:lnTo>
                      <a:pt x="285" y="123"/>
                    </a:lnTo>
                    <a:lnTo>
                      <a:pt x="250" y="141"/>
                    </a:lnTo>
                    <a:lnTo>
                      <a:pt x="217" y="162"/>
                    </a:lnTo>
                    <a:lnTo>
                      <a:pt x="188" y="188"/>
                    </a:lnTo>
                    <a:lnTo>
                      <a:pt x="162" y="216"/>
                    </a:lnTo>
                    <a:lnTo>
                      <a:pt x="141" y="248"/>
                    </a:lnTo>
                    <a:lnTo>
                      <a:pt x="123" y="283"/>
                    </a:lnTo>
                    <a:lnTo>
                      <a:pt x="110" y="321"/>
                    </a:lnTo>
                    <a:lnTo>
                      <a:pt x="103" y="359"/>
                    </a:lnTo>
                    <a:lnTo>
                      <a:pt x="100" y="400"/>
                    </a:lnTo>
                    <a:lnTo>
                      <a:pt x="103" y="440"/>
                    </a:lnTo>
                    <a:lnTo>
                      <a:pt x="110" y="479"/>
                    </a:lnTo>
                    <a:lnTo>
                      <a:pt x="123" y="517"/>
                    </a:lnTo>
                    <a:lnTo>
                      <a:pt x="141" y="550"/>
                    </a:lnTo>
                    <a:lnTo>
                      <a:pt x="162" y="583"/>
                    </a:lnTo>
                    <a:lnTo>
                      <a:pt x="188" y="612"/>
                    </a:lnTo>
                    <a:lnTo>
                      <a:pt x="217" y="637"/>
                    </a:lnTo>
                    <a:lnTo>
                      <a:pt x="250" y="659"/>
                    </a:lnTo>
                    <a:lnTo>
                      <a:pt x="285" y="676"/>
                    </a:lnTo>
                    <a:lnTo>
                      <a:pt x="322" y="688"/>
                    </a:lnTo>
                    <a:lnTo>
                      <a:pt x="361" y="696"/>
                    </a:lnTo>
                    <a:lnTo>
                      <a:pt x="403" y="699"/>
                    </a:lnTo>
                    <a:lnTo>
                      <a:pt x="443" y="696"/>
                    </a:lnTo>
                    <a:lnTo>
                      <a:pt x="483" y="688"/>
                    </a:lnTo>
                    <a:lnTo>
                      <a:pt x="520" y="676"/>
                    </a:lnTo>
                    <a:lnTo>
                      <a:pt x="555" y="659"/>
                    </a:lnTo>
                    <a:lnTo>
                      <a:pt x="587" y="637"/>
                    </a:lnTo>
                    <a:lnTo>
                      <a:pt x="616" y="612"/>
                    </a:lnTo>
                    <a:lnTo>
                      <a:pt x="642" y="583"/>
                    </a:lnTo>
                    <a:lnTo>
                      <a:pt x="664" y="550"/>
                    </a:lnTo>
                    <a:lnTo>
                      <a:pt x="681" y="517"/>
                    </a:lnTo>
                    <a:lnTo>
                      <a:pt x="694" y="479"/>
                    </a:lnTo>
                    <a:lnTo>
                      <a:pt x="702" y="440"/>
                    </a:lnTo>
                    <a:lnTo>
                      <a:pt x="705" y="400"/>
                    </a:lnTo>
                    <a:lnTo>
                      <a:pt x="702" y="359"/>
                    </a:lnTo>
                    <a:lnTo>
                      <a:pt x="694" y="321"/>
                    </a:lnTo>
                    <a:lnTo>
                      <a:pt x="681" y="283"/>
                    </a:lnTo>
                    <a:lnTo>
                      <a:pt x="664" y="248"/>
                    </a:lnTo>
                    <a:lnTo>
                      <a:pt x="642" y="216"/>
                    </a:lnTo>
                    <a:lnTo>
                      <a:pt x="616" y="188"/>
                    </a:lnTo>
                    <a:lnTo>
                      <a:pt x="587" y="162"/>
                    </a:lnTo>
                    <a:lnTo>
                      <a:pt x="555" y="141"/>
                    </a:lnTo>
                    <a:lnTo>
                      <a:pt x="520" y="123"/>
                    </a:lnTo>
                    <a:lnTo>
                      <a:pt x="483" y="110"/>
                    </a:lnTo>
                    <a:lnTo>
                      <a:pt x="443" y="103"/>
                    </a:lnTo>
                    <a:lnTo>
                      <a:pt x="403" y="100"/>
                    </a:lnTo>
                    <a:close/>
                    <a:moveTo>
                      <a:pt x="403" y="0"/>
                    </a:moveTo>
                    <a:lnTo>
                      <a:pt x="453" y="3"/>
                    </a:lnTo>
                    <a:lnTo>
                      <a:pt x="502" y="12"/>
                    </a:lnTo>
                    <a:lnTo>
                      <a:pt x="548" y="26"/>
                    </a:lnTo>
                    <a:lnTo>
                      <a:pt x="591" y="47"/>
                    </a:lnTo>
                    <a:lnTo>
                      <a:pt x="633" y="71"/>
                    </a:lnTo>
                    <a:lnTo>
                      <a:pt x="670" y="101"/>
                    </a:lnTo>
                    <a:lnTo>
                      <a:pt x="704" y="134"/>
                    </a:lnTo>
                    <a:lnTo>
                      <a:pt x="734" y="171"/>
                    </a:lnTo>
                    <a:lnTo>
                      <a:pt x="758" y="211"/>
                    </a:lnTo>
                    <a:lnTo>
                      <a:pt x="778" y="255"/>
                    </a:lnTo>
                    <a:lnTo>
                      <a:pt x="794" y="301"/>
                    </a:lnTo>
                    <a:lnTo>
                      <a:pt x="803" y="349"/>
                    </a:lnTo>
                    <a:lnTo>
                      <a:pt x="806" y="400"/>
                    </a:lnTo>
                    <a:lnTo>
                      <a:pt x="803" y="450"/>
                    </a:lnTo>
                    <a:lnTo>
                      <a:pt x="794" y="498"/>
                    </a:lnTo>
                    <a:lnTo>
                      <a:pt x="778" y="544"/>
                    </a:lnTo>
                    <a:lnTo>
                      <a:pt x="758" y="587"/>
                    </a:lnTo>
                    <a:lnTo>
                      <a:pt x="734" y="628"/>
                    </a:lnTo>
                    <a:lnTo>
                      <a:pt x="704" y="665"/>
                    </a:lnTo>
                    <a:lnTo>
                      <a:pt x="670" y="698"/>
                    </a:lnTo>
                    <a:lnTo>
                      <a:pt x="633" y="727"/>
                    </a:lnTo>
                    <a:lnTo>
                      <a:pt x="591" y="753"/>
                    </a:lnTo>
                    <a:lnTo>
                      <a:pt x="548" y="772"/>
                    </a:lnTo>
                    <a:lnTo>
                      <a:pt x="502" y="787"/>
                    </a:lnTo>
                    <a:lnTo>
                      <a:pt x="453" y="796"/>
                    </a:lnTo>
                    <a:lnTo>
                      <a:pt x="403" y="800"/>
                    </a:lnTo>
                    <a:lnTo>
                      <a:pt x="352" y="796"/>
                    </a:lnTo>
                    <a:lnTo>
                      <a:pt x="303" y="787"/>
                    </a:lnTo>
                    <a:lnTo>
                      <a:pt x="256" y="772"/>
                    </a:lnTo>
                    <a:lnTo>
                      <a:pt x="213" y="753"/>
                    </a:lnTo>
                    <a:lnTo>
                      <a:pt x="172" y="727"/>
                    </a:lnTo>
                    <a:lnTo>
                      <a:pt x="135" y="698"/>
                    </a:lnTo>
                    <a:lnTo>
                      <a:pt x="101" y="665"/>
                    </a:lnTo>
                    <a:lnTo>
                      <a:pt x="72" y="628"/>
                    </a:lnTo>
                    <a:lnTo>
                      <a:pt x="46" y="587"/>
                    </a:lnTo>
                    <a:lnTo>
                      <a:pt x="26" y="544"/>
                    </a:lnTo>
                    <a:lnTo>
                      <a:pt x="12" y="498"/>
                    </a:lnTo>
                    <a:lnTo>
                      <a:pt x="3" y="450"/>
                    </a:lnTo>
                    <a:lnTo>
                      <a:pt x="0" y="400"/>
                    </a:lnTo>
                    <a:lnTo>
                      <a:pt x="3" y="349"/>
                    </a:lnTo>
                    <a:lnTo>
                      <a:pt x="12" y="301"/>
                    </a:lnTo>
                    <a:lnTo>
                      <a:pt x="26" y="255"/>
                    </a:lnTo>
                    <a:lnTo>
                      <a:pt x="46" y="211"/>
                    </a:lnTo>
                    <a:lnTo>
                      <a:pt x="72" y="171"/>
                    </a:lnTo>
                    <a:lnTo>
                      <a:pt x="101" y="134"/>
                    </a:lnTo>
                    <a:lnTo>
                      <a:pt x="135" y="101"/>
                    </a:lnTo>
                    <a:lnTo>
                      <a:pt x="172" y="71"/>
                    </a:lnTo>
                    <a:lnTo>
                      <a:pt x="213" y="47"/>
                    </a:lnTo>
                    <a:lnTo>
                      <a:pt x="256" y="26"/>
                    </a:lnTo>
                    <a:lnTo>
                      <a:pt x="303" y="12"/>
                    </a:lnTo>
                    <a:lnTo>
                      <a:pt x="352" y="3"/>
                    </a:lnTo>
                    <a:lnTo>
                      <a:pt x="40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/>
                <a:endParaRPr lang="es-SV" sz="900"/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7985011" y="3066062"/>
            <a:ext cx="3827209" cy="1617994"/>
            <a:chOff x="676288" y="3712164"/>
            <a:chExt cx="2580152" cy="1617994"/>
          </a:xfrm>
        </p:grpSpPr>
        <p:sp>
          <p:nvSpPr>
            <p:cNvPr id="78" name="TextBox 17"/>
            <p:cNvSpPr txBox="1"/>
            <p:nvPr/>
          </p:nvSpPr>
          <p:spPr>
            <a:xfrm>
              <a:off x="1177899" y="3712164"/>
              <a:ext cx="157692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500" b="1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25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79" name="TextBox 18"/>
            <p:cNvSpPr txBox="1"/>
            <p:nvPr/>
          </p:nvSpPr>
          <p:spPr>
            <a:xfrm>
              <a:off x="676288" y="4351429"/>
              <a:ext cx="2580152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spc="6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1200" spc="6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1200" spc="6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</a:t>
              </a:r>
              <a:r>
                <a:rPr lang="zh-CN" altLang="en-US" sz="1200" spc="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字详细内容</a:t>
              </a:r>
              <a:r>
                <a:rPr lang="en-US" altLang="zh-CN" sz="1200" spc="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1200" spc="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1200" spc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1" t="44407"/>
          <a:stretch>
            <a:fillRect/>
          </a:stretch>
        </p:blipFill>
        <p:spPr>
          <a:xfrm rot="10800000">
            <a:off x="-1" y="0"/>
            <a:ext cx="624675" cy="1016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875168" y="342099"/>
            <a:ext cx="4172462" cy="630942"/>
            <a:chOff x="1211907" y="354469"/>
            <a:chExt cx="4172458" cy="630943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506289" y="731306"/>
              <a:ext cx="1878076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GOAL</a:t>
              </a:r>
              <a:endParaRPr lang="en-CA" sz="1065" spc="4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11907" y="354469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教学目标</a:t>
              </a:r>
              <a:endParaRPr lang="en-CA" altLang="zh-CN" sz="3500" b="1" spc="3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7" grpId="0" animBg="1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1775" r="17929" b="21697"/>
          <a:stretch>
            <a:fillRect/>
          </a:stretch>
        </p:blipFill>
        <p:spPr>
          <a:xfrm>
            <a:off x="0" y="2186"/>
            <a:ext cx="12235543" cy="68775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6701"/>
            <a:ext cx="12192002" cy="301032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607690" y="2318896"/>
            <a:ext cx="7028846" cy="938719"/>
            <a:chOff x="692535" y="354469"/>
            <a:chExt cx="7028842" cy="938720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865195" y="823828"/>
              <a:ext cx="3856182" cy="3539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2000" spc="400" dirty="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Open Sans" panose="020B0606030504020204" pitchFamily="34" charset="0"/>
                </a:rPr>
                <a:t>TEACHING PREPARATION</a:t>
              </a:r>
              <a:endParaRPr lang="en-CA" sz="2000" spc="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92535" y="354469"/>
              <a:ext cx="3172660" cy="938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5500" b="1" spc="300" dirty="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Open Sans" panose="020B0606030504020204" pitchFamily="34" charset="0"/>
                </a:rPr>
                <a:t>教学准备</a:t>
              </a:r>
              <a:endParaRPr lang="en-CA" altLang="zh-CN" sz="5500" b="1" spc="3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1" t="44407"/>
          <a:stretch>
            <a:fillRect/>
          </a:stretch>
        </p:blipFill>
        <p:spPr>
          <a:xfrm rot="10800000">
            <a:off x="-1" y="0"/>
            <a:ext cx="624675" cy="1016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875168" y="342099"/>
            <a:ext cx="5075166" cy="630942"/>
            <a:chOff x="1211907" y="354469"/>
            <a:chExt cx="5075162" cy="630943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474443" y="704145"/>
              <a:ext cx="2812626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PREPARATION</a:t>
              </a:r>
              <a:endParaRPr lang="en-CA" sz="1065" spc="4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11907" y="354469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教学准备</a:t>
              </a:r>
              <a:endParaRPr lang="en-CA" altLang="zh-CN" sz="3500" b="1" spc="3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6" name="24 Elipse"/>
          <p:cNvSpPr>
            <a:spLocks noChangeAspect="1"/>
          </p:cNvSpPr>
          <p:nvPr/>
        </p:nvSpPr>
        <p:spPr>
          <a:xfrm flipH="1">
            <a:off x="4069738" y="1481343"/>
            <a:ext cx="4059919" cy="4059596"/>
          </a:xfrm>
          <a:prstGeom prst="ellipse">
            <a:avLst/>
          </a:prstGeom>
          <a:solidFill>
            <a:srgbClr val="EAEAEA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MX" sz="900">
              <a:latin typeface="Impact" panose="020B0806030902050204" pitchFamily="34" charset="0"/>
            </a:endParaRPr>
          </a:p>
        </p:txBody>
      </p:sp>
      <p:sp>
        <p:nvSpPr>
          <p:cNvPr id="7" name="15 Arco de bloque"/>
          <p:cNvSpPr>
            <a:spLocks noChangeAspect="1"/>
          </p:cNvSpPr>
          <p:nvPr/>
        </p:nvSpPr>
        <p:spPr bwMode="auto">
          <a:xfrm>
            <a:off x="6098274" y="1837738"/>
            <a:ext cx="1674825" cy="1673432"/>
          </a:xfrm>
          <a:custGeom>
            <a:avLst/>
            <a:gdLst/>
            <a:ahLst/>
            <a:cxnLst/>
            <a:rect l="l" t="t" r="r" b="b"/>
            <a:pathLst>
              <a:path w="3350035" h="3347252">
                <a:moveTo>
                  <a:pt x="0" y="1"/>
                </a:moveTo>
                <a:cubicBezTo>
                  <a:pt x="888233" y="-753"/>
                  <a:pt x="1740344" y="351571"/>
                  <a:pt x="2368681" y="979386"/>
                </a:cubicBezTo>
                <a:cubicBezTo>
                  <a:pt x="2997018" y="1607201"/>
                  <a:pt x="3350051" y="2459018"/>
                  <a:pt x="3350035" y="3347252"/>
                </a:cubicBezTo>
                <a:lnTo>
                  <a:pt x="2000618" y="3347229"/>
                </a:lnTo>
                <a:lnTo>
                  <a:pt x="2000620" y="3347193"/>
                </a:lnTo>
                <a:cubicBezTo>
                  <a:pt x="2000620" y="2243728"/>
                  <a:pt x="1106184" y="1349193"/>
                  <a:pt x="2842" y="1349193"/>
                </a:cubicBezTo>
                <a:cubicBezTo>
                  <a:pt x="2277" y="1349193"/>
                  <a:pt x="1711" y="1349193"/>
                  <a:pt x="1146" y="1349279"/>
                </a:cubicBezTo>
                <a:cubicBezTo>
                  <a:pt x="764" y="899519"/>
                  <a:pt x="382" y="44976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>
              <a:latin typeface="Impact" panose="020B0806030902050204" pitchFamily="34" charset="0"/>
            </a:endParaRPr>
          </a:p>
        </p:txBody>
      </p:sp>
      <p:sp>
        <p:nvSpPr>
          <p:cNvPr id="8" name="18 Arco de bloque"/>
          <p:cNvSpPr>
            <a:spLocks noChangeAspect="1"/>
          </p:cNvSpPr>
          <p:nvPr/>
        </p:nvSpPr>
        <p:spPr bwMode="auto">
          <a:xfrm>
            <a:off x="4426292" y="1837739"/>
            <a:ext cx="1671613" cy="1672944"/>
          </a:xfrm>
          <a:custGeom>
            <a:avLst/>
            <a:gdLst/>
            <a:ahLst/>
            <a:cxnLst/>
            <a:rect l="l" t="t" r="r" b="b"/>
            <a:pathLst>
              <a:path w="3343612" h="3346274">
                <a:moveTo>
                  <a:pt x="3341192" y="0"/>
                </a:moveTo>
                <a:lnTo>
                  <a:pt x="3343612" y="1349369"/>
                </a:lnTo>
                <a:cubicBezTo>
                  <a:pt x="2242221" y="1351124"/>
                  <a:pt x="1349909" y="2244423"/>
                  <a:pt x="1349461" y="3346274"/>
                </a:cubicBezTo>
                <a:lnTo>
                  <a:pt x="0" y="3345656"/>
                </a:lnTo>
                <a:cubicBezTo>
                  <a:pt x="845" y="1499993"/>
                  <a:pt x="1495532" y="3309"/>
                  <a:pt x="3341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>
              <a:latin typeface="Impact" panose="020B0806030902050204" pitchFamily="34" charset="0"/>
            </a:endParaRPr>
          </a:p>
        </p:txBody>
      </p:sp>
      <p:sp>
        <p:nvSpPr>
          <p:cNvPr id="9" name="17 Arco de bloque"/>
          <p:cNvSpPr>
            <a:spLocks noChangeAspect="1"/>
          </p:cNvSpPr>
          <p:nvPr/>
        </p:nvSpPr>
        <p:spPr bwMode="auto">
          <a:xfrm>
            <a:off x="4426293" y="3507274"/>
            <a:ext cx="1673235" cy="1677269"/>
          </a:xfrm>
          <a:custGeom>
            <a:avLst/>
            <a:gdLst/>
            <a:ahLst/>
            <a:cxnLst/>
            <a:rect l="l" t="t" r="r" b="b"/>
            <a:pathLst>
              <a:path w="3346857" h="3354925">
                <a:moveTo>
                  <a:pt x="9" y="0"/>
                </a:moveTo>
                <a:lnTo>
                  <a:pt x="1349648" y="3118"/>
                </a:lnTo>
                <a:lnTo>
                  <a:pt x="1349415" y="7732"/>
                </a:lnTo>
                <a:cubicBezTo>
                  <a:pt x="1349415" y="1111085"/>
                  <a:pt x="2243669" y="2005550"/>
                  <a:pt x="3346857" y="2005715"/>
                </a:cubicBezTo>
                <a:cubicBezTo>
                  <a:pt x="3346782" y="2455452"/>
                  <a:pt x="3346706" y="2905188"/>
                  <a:pt x="3346631" y="3354925"/>
                </a:cubicBezTo>
                <a:cubicBezTo>
                  <a:pt x="2457658" y="3354776"/>
                  <a:pt x="1605259" y="3000998"/>
                  <a:pt x="977440" y="2371621"/>
                </a:cubicBezTo>
                <a:cubicBezTo>
                  <a:pt x="349620" y="1742244"/>
                  <a:pt x="-2044" y="888971"/>
                  <a:pt x="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>
              <a:latin typeface="Impact" panose="020B0806030902050204" pitchFamily="34" charset="0"/>
            </a:endParaRPr>
          </a:p>
        </p:txBody>
      </p:sp>
      <p:sp>
        <p:nvSpPr>
          <p:cNvPr id="10" name="16 Arco de bloque"/>
          <p:cNvSpPr>
            <a:spLocks noChangeAspect="1"/>
          </p:cNvSpPr>
          <p:nvPr/>
        </p:nvSpPr>
        <p:spPr bwMode="auto">
          <a:xfrm>
            <a:off x="6097358" y="3511362"/>
            <a:ext cx="1675741" cy="1673182"/>
          </a:xfrm>
          <a:custGeom>
            <a:avLst/>
            <a:gdLst/>
            <a:ahLst/>
            <a:cxnLst/>
            <a:rect l="l" t="t" r="r" b="b"/>
            <a:pathLst>
              <a:path w="3351867" h="3346751">
                <a:moveTo>
                  <a:pt x="2002430" y="0"/>
                </a:moveTo>
                <a:lnTo>
                  <a:pt x="3351867" y="299"/>
                </a:lnTo>
                <a:cubicBezTo>
                  <a:pt x="3351670" y="888711"/>
                  <a:pt x="2998292" y="1740601"/>
                  <a:pt x="2369582" y="2368295"/>
                </a:cubicBezTo>
                <a:cubicBezTo>
                  <a:pt x="1740872" y="2995989"/>
                  <a:pt x="888412" y="3347989"/>
                  <a:pt x="0" y="3346748"/>
                </a:cubicBezTo>
                <a:lnTo>
                  <a:pt x="1884" y="1997417"/>
                </a:lnTo>
                <a:lnTo>
                  <a:pt x="4674" y="1997558"/>
                </a:lnTo>
                <a:cubicBezTo>
                  <a:pt x="1107869" y="1997558"/>
                  <a:pt x="2002213" y="1103262"/>
                  <a:pt x="20024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>
              <a:latin typeface="Impact" panose="020B0806030902050204" pitchFamily="34" charset="0"/>
            </a:endParaRPr>
          </a:p>
        </p:txBody>
      </p:sp>
      <p:sp>
        <p:nvSpPr>
          <p:cNvPr id="11" name="79 Forma libre"/>
          <p:cNvSpPr/>
          <p:nvPr/>
        </p:nvSpPr>
        <p:spPr bwMode="auto">
          <a:xfrm flipH="1" flipV="1">
            <a:off x="7700397" y="3896412"/>
            <a:ext cx="899996" cy="750137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tx2"/>
            </a:solidFill>
            <a:prstDash val="dash"/>
            <a:bevel/>
            <a:headEnd w="med" len="sm"/>
            <a:tailEnd type="oval" w="med" len="med"/>
          </a:ln>
        </p:spPr>
        <p:txBody>
          <a:bodyPr lIns="120846" tIns="60423" rIns="120846" bIns="60423" rtlCol="0" anchor="ctr"/>
          <a:lstStyle/>
          <a:p>
            <a:pPr algn="ctr"/>
            <a:endParaRPr lang="es-SV" sz="900">
              <a:latin typeface="Impact" panose="020B0806030902050204" pitchFamily="34" charset="0"/>
            </a:endParaRPr>
          </a:p>
        </p:txBody>
      </p:sp>
      <p:sp>
        <p:nvSpPr>
          <p:cNvPr id="12" name="79 Forma libre"/>
          <p:cNvSpPr/>
          <p:nvPr/>
        </p:nvSpPr>
        <p:spPr bwMode="auto">
          <a:xfrm flipV="1">
            <a:off x="3389879" y="4940468"/>
            <a:ext cx="2270471" cy="25711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tx2"/>
            </a:solidFill>
            <a:prstDash val="dash"/>
            <a:bevel/>
            <a:headEnd w="med" len="sm"/>
            <a:tailEnd type="oval" w="med" len="med"/>
          </a:ln>
        </p:spPr>
        <p:txBody>
          <a:bodyPr lIns="120846" tIns="60423" rIns="120846" bIns="60423" rtlCol="0" anchor="ctr"/>
          <a:lstStyle/>
          <a:p>
            <a:pPr algn="ctr"/>
            <a:endParaRPr lang="es-SV" sz="900">
              <a:latin typeface="Impact" panose="020B0806030902050204" pitchFamily="34" charset="0"/>
            </a:endParaRPr>
          </a:p>
        </p:txBody>
      </p:sp>
      <p:sp>
        <p:nvSpPr>
          <p:cNvPr id="13" name="79 Forma libre"/>
          <p:cNvSpPr/>
          <p:nvPr/>
        </p:nvSpPr>
        <p:spPr bwMode="auto">
          <a:xfrm>
            <a:off x="3389879" y="2417672"/>
            <a:ext cx="1135236" cy="780960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tx2"/>
            </a:solidFill>
            <a:prstDash val="dash"/>
            <a:bevel/>
            <a:headEnd w="med" len="sm"/>
            <a:tailEnd type="oval" w="med" len="med"/>
          </a:ln>
        </p:spPr>
        <p:txBody>
          <a:bodyPr lIns="120846" tIns="60423" rIns="120846" bIns="60423" rtlCol="0" anchor="ctr"/>
          <a:lstStyle/>
          <a:p>
            <a:pPr algn="ctr"/>
            <a:endParaRPr lang="es-SV" sz="900">
              <a:latin typeface="Impact" panose="020B0806030902050204" pitchFamily="34" charset="0"/>
            </a:endParaRPr>
          </a:p>
        </p:txBody>
      </p:sp>
      <p:sp>
        <p:nvSpPr>
          <p:cNvPr id="14" name="79 Forma libre"/>
          <p:cNvSpPr/>
          <p:nvPr/>
        </p:nvSpPr>
        <p:spPr bwMode="auto">
          <a:xfrm flipH="1">
            <a:off x="6448642" y="1496931"/>
            <a:ext cx="2151750" cy="41867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tx2"/>
            </a:solidFill>
            <a:prstDash val="dash"/>
            <a:bevel/>
            <a:headEnd w="med" len="sm"/>
            <a:tailEnd type="oval" w="med" len="med"/>
          </a:ln>
        </p:spPr>
        <p:txBody>
          <a:bodyPr lIns="120846" tIns="60423" rIns="120846" bIns="60423" rtlCol="0" anchor="ctr"/>
          <a:lstStyle/>
          <a:p>
            <a:pPr algn="ctr"/>
            <a:endParaRPr lang="es-SV" sz="900">
              <a:latin typeface="Impact" panose="020B0806030902050204" pitchFamily="34" charset="0"/>
            </a:endParaRPr>
          </a:p>
        </p:txBody>
      </p:sp>
      <p:sp>
        <p:nvSpPr>
          <p:cNvPr id="15" name="Textbox 1"/>
          <p:cNvSpPr/>
          <p:nvPr/>
        </p:nvSpPr>
        <p:spPr>
          <a:xfrm>
            <a:off x="9119596" y="1164313"/>
            <a:ext cx="2506347" cy="1230022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zh-CN" altLang="en-US" sz="1600" b="1" kern="1000" spc="300" dirty="0">
                <a:latin typeface="+mj-ea"/>
                <a:ea typeface="+mj-ea"/>
                <a:cs typeface="Open Sans Condensed" panose="020B0604020202020204" charset="0"/>
              </a:rPr>
              <a:t>输入你的标</a:t>
            </a:r>
            <a:r>
              <a:rPr lang="zh-CN" altLang="en-US" sz="1600" b="1" kern="1000" spc="300" dirty="0" smtClean="0">
                <a:latin typeface="+mj-ea"/>
                <a:ea typeface="+mj-ea"/>
                <a:cs typeface="Open Sans Condensed" panose="020B0604020202020204" charset="0"/>
              </a:rPr>
              <a:t>题</a:t>
            </a:r>
            <a:endParaRPr lang="en-US" altLang="zh-CN" sz="1600" b="1" kern="1000" spc="300" dirty="0" smtClean="0">
              <a:latin typeface="+mj-ea"/>
              <a:ea typeface="+mj-ea"/>
              <a:cs typeface="Open Sans Condensed" panose="020B0604020202020204" charset="0"/>
            </a:endParaRPr>
          </a:p>
          <a:p>
            <a:endParaRPr lang="zh-CN" altLang="en-US" sz="1600" b="1" kern="1000" spc="300" dirty="0">
              <a:latin typeface="+mj-ea"/>
              <a:ea typeface="+mj-ea"/>
              <a:cs typeface="Open Sans Condensed" panose="020B0604020202020204" charset="0"/>
            </a:endParaRPr>
          </a:p>
          <a:p>
            <a:r>
              <a:rPr lang="zh-CN" altLang="en-US" sz="1000" kern="1000" spc="6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1000" kern="1000" spc="6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1000" kern="1000" spc="6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en-US" sz="1000" kern="1000" spc="600" dirty="0">
              <a:solidFill>
                <a:schemeClr val="tx2"/>
              </a:solidFill>
              <a:latin typeface="+mj-ea"/>
              <a:ea typeface="+mj-ea"/>
              <a:cs typeface="Open Sans Condensed" panose="020B0604020202020204" charset="0"/>
            </a:endParaRPr>
          </a:p>
        </p:txBody>
      </p:sp>
      <p:grpSp>
        <p:nvGrpSpPr>
          <p:cNvPr id="16" name="Group 4"/>
          <p:cNvGrpSpPr>
            <a:grpSpLocks noChangeAspect="1"/>
          </p:cNvGrpSpPr>
          <p:nvPr/>
        </p:nvGrpSpPr>
        <p:grpSpPr bwMode="auto">
          <a:xfrm>
            <a:off x="8735392" y="1351729"/>
            <a:ext cx="309394" cy="261440"/>
            <a:chOff x="2936" y="-1661"/>
            <a:chExt cx="1613" cy="1363"/>
          </a:xfrm>
          <a:solidFill>
            <a:schemeClr val="tx2"/>
          </a:solidFill>
        </p:grpSpPr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3339" y="-1308"/>
              <a:ext cx="807" cy="808"/>
            </a:xfrm>
            <a:custGeom>
              <a:avLst/>
              <a:gdLst>
                <a:gd name="T0" fmla="*/ 1063 w 2420"/>
                <a:gd name="T1" fmla="*/ 315 h 2423"/>
                <a:gd name="T2" fmla="*/ 840 w 2420"/>
                <a:gd name="T3" fmla="*/ 382 h 2423"/>
                <a:gd name="T4" fmla="*/ 639 w 2420"/>
                <a:gd name="T5" fmla="*/ 505 h 2423"/>
                <a:gd name="T6" fmla="*/ 471 w 2420"/>
                <a:gd name="T7" fmla="*/ 686 h 2423"/>
                <a:gd name="T8" fmla="*/ 359 w 2420"/>
                <a:gd name="T9" fmla="*/ 898 h 2423"/>
                <a:gd name="T10" fmla="*/ 307 w 2420"/>
                <a:gd name="T11" fmla="*/ 1126 h 2423"/>
                <a:gd name="T12" fmla="*/ 314 w 2420"/>
                <a:gd name="T13" fmla="*/ 1358 h 2423"/>
                <a:gd name="T14" fmla="*/ 381 w 2420"/>
                <a:gd name="T15" fmla="*/ 1582 h 2423"/>
                <a:gd name="T16" fmla="*/ 505 w 2420"/>
                <a:gd name="T17" fmla="*/ 1783 h 2423"/>
                <a:gd name="T18" fmla="*/ 685 w 2420"/>
                <a:gd name="T19" fmla="*/ 1952 h 2423"/>
                <a:gd name="T20" fmla="*/ 897 w 2420"/>
                <a:gd name="T21" fmla="*/ 2064 h 2423"/>
                <a:gd name="T22" fmla="*/ 1126 w 2420"/>
                <a:gd name="T23" fmla="*/ 2116 h 2423"/>
                <a:gd name="T24" fmla="*/ 1357 w 2420"/>
                <a:gd name="T25" fmla="*/ 2108 h 2423"/>
                <a:gd name="T26" fmla="*/ 1580 w 2420"/>
                <a:gd name="T27" fmla="*/ 2041 h 2423"/>
                <a:gd name="T28" fmla="*/ 1783 w 2420"/>
                <a:gd name="T29" fmla="*/ 1918 h 2423"/>
                <a:gd name="T30" fmla="*/ 1949 w 2420"/>
                <a:gd name="T31" fmla="*/ 1737 h 2423"/>
                <a:gd name="T32" fmla="*/ 2063 w 2420"/>
                <a:gd name="T33" fmla="*/ 1525 h 2423"/>
                <a:gd name="T34" fmla="*/ 2113 w 2420"/>
                <a:gd name="T35" fmla="*/ 1297 h 2423"/>
                <a:gd name="T36" fmla="*/ 2106 w 2420"/>
                <a:gd name="T37" fmla="*/ 1065 h 2423"/>
                <a:gd name="T38" fmla="*/ 2039 w 2420"/>
                <a:gd name="T39" fmla="*/ 841 h 2423"/>
                <a:gd name="T40" fmla="*/ 1915 w 2420"/>
                <a:gd name="T41" fmla="*/ 640 h 2423"/>
                <a:gd name="T42" fmla="*/ 1736 w 2420"/>
                <a:gd name="T43" fmla="*/ 471 h 2423"/>
                <a:gd name="T44" fmla="*/ 1523 w 2420"/>
                <a:gd name="T45" fmla="*/ 359 h 2423"/>
                <a:gd name="T46" fmla="*/ 1296 w 2420"/>
                <a:gd name="T47" fmla="*/ 307 h 2423"/>
                <a:gd name="T48" fmla="*/ 1315 w 2420"/>
                <a:gd name="T49" fmla="*/ 4 h 2423"/>
                <a:gd name="T50" fmla="*/ 1611 w 2420"/>
                <a:gd name="T51" fmla="*/ 68 h 2423"/>
                <a:gd name="T52" fmla="*/ 1876 w 2420"/>
                <a:gd name="T53" fmla="*/ 200 h 2423"/>
                <a:gd name="T54" fmla="*/ 2100 w 2420"/>
                <a:gd name="T55" fmla="*/ 391 h 2423"/>
                <a:gd name="T56" fmla="*/ 2271 w 2420"/>
                <a:gd name="T57" fmla="*/ 628 h 2423"/>
                <a:gd name="T58" fmla="*/ 2381 w 2420"/>
                <a:gd name="T59" fmla="*/ 905 h 2423"/>
                <a:gd name="T60" fmla="*/ 2420 w 2420"/>
                <a:gd name="T61" fmla="*/ 1211 h 2423"/>
                <a:gd name="T62" fmla="*/ 2381 w 2420"/>
                <a:gd name="T63" fmla="*/ 1516 h 2423"/>
                <a:gd name="T64" fmla="*/ 2271 w 2420"/>
                <a:gd name="T65" fmla="*/ 1794 h 2423"/>
                <a:gd name="T66" fmla="*/ 2100 w 2420"/>
                <a:gd name="T67" fmla="*/ 2032 h 2423"/>
                <a:gd name="T68" fmla="*/ 1876 w 2420"/>
                <a:gd name="T69" fmla="*/ 2223 h 2423"/>
                <a:gd name="T70" fmla="*/ 1611 w 2420"/>
                <a:gd name="T71" fmla="*/ 2355 h 2423"/>
                <a:gd name="T72" fmla="*/ 1315 w 2420"/>
                <a:gd name="T73" fmla="*/ 2419 h 2423"/>
                <a:gd name="T74" fmla="*/ 1004 w 2420"/>
                <a:gd name="T75" fmla="*/ 2405 h 2423"/>
                <a:gd name="T76" fmla="*/ 716 w 2420"/>
                <a:gd name="T77" fmla="*/ 2317 h 2423"/>
                <a:gd name="T78" fmla="*/ 465 w 2420"/>
                <a:gd name="T79" fmla="*/ 2165 h 2423"/>
                <a:gd name="T80" fmla="*/ 258 w 2420"/>
                <a:gd name="T81" fmla="*/ 1958 h 2423"/>
                <a:gd name="T82" fmla="*/ 106 w 2420"/>
                <a:gd name="T83" fmla="*/ 1706 h 2423"/>
                <a:gd name="T84" fmla="*/ 18 w 2420"/>
                <a:gd name="T85" fmla="*/ 1418 h 2423"/>
                <a:gd name="T86" fmla="*/ 5 w 2420"/>
                <a:gd name="T87" fmla="*/ 1106 h 2423"/>
                <a:gd name="T88" fmla="*/ 69 w 2420"/>
                <a:gd name="T89" fmla="*/ 810 h 2423"/>
                <a:gd name="T90" fmla="*/ 200 w 2420"/>
                <a:gd name="T91" fmla="*/ 544 h 2423"/>
                <a:gd name="T92" fmla="*/ 390 w 2420"/>
                <a:gd name="T93" fmla="*/ 320 h 2423"/>
                <a:gd name="T94" fmla="*/ 629 w 2420"/>
                <a:gd name="T95" fmla="*/ 149 h 2423"/>
                <a:gd name="T96" fmla="*/ 906 w 2420"/>
                <a:gd name="T97" fmla="*/ 39 h 2423"/>
                <a:gd name="T98" fmla="*/ 1211 w 2420"/>
                <a:gd name="T99" fmla="*/ 0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0" h="2423">
                  <a:moveTo>
                    <a:pt x="1218" y="303"/>
                  </a:moveTo>
                  <a:lnTo>
                    <a:pt x="1141" y="306"/>
                  </a:lnTo>
                  <a:lnTo>
                    <a:pt x="1063" y="315"/>
                  </a:lnTo>
                  <a:lnTo>
                    <a:pt x="987" y="331"/>
                  </a:lnTo>
                  <a:lnTo>
                    <a:pt x="913" y="353"/>
                  </a:lnTo>
                  <a:lnTo>
                    <a:pt x="840" y="382"/>
                  </a:lnTo>
                  <a:lnTo>
                    <a:pt x="770" y="416"/>
                  </a:lnTo>
                  <a:lnTo>
                    <a:pt x="703" y="458"/>
                  </a:lnTo>
                  <a:lnTo>
                    <a:pt x="639" y="505"/>
                  </a:lnTo>
                  <a:lnTo>
                    <a:pt x="578" y="561"/>
                  </a:lnTo>
                  <a:lnTo>
                    <a:pt x="521" y="620"/>
                  </a:lnTo>
                  <a:lnTo>
                    <a:pt x="471" y="686"/>
                  </a:lnTo>
                  <a:lnTo>
                    <a:pt x="426" y="754"/>
                  </a:lnTo>
                  <a:lnTo>
                    <a:pt x="389" y="825"/>
                  </a:lnTo>
                  <a:lnTo>
                    <a:pt x="359" y="898"/>
                  </a:lnTo>
                  <a:lnTo>
                    <a:pt x="335" y="974"/>
                  </a:lnTo>
                  <a:lnTo>
                    <a:pt x="317" y="1050"/>
                  </a:lnTo>
                  <a:lnTo>
                    <a:pt x="307" y="1126"/>
                  </a:lnTo>
                  <a:lnTo>
                    <a:pt x="302" y="1203"/>
                  </a:lnTo>
                  <a:lnTo>
                    <a:pt x="305" y="1281"/>
                  </a:lnTo>
                  <a:lnTo>
                    <a:pt x="314" y="1358"/>
                  </a:lnTo>
                  <a:lnTo>
                    <a:pt x="331" y="1434"/>
                  </a:lnTo>
                  <a:lnTo>
                    <a:pt x="353" y="1509"/>
                  </a:lnTo>
                  <a:lnTo>
                    <a:pt x="381" y="1582"/>
                  </a:lnTo>
                  <a:lnTo>
                    <a:pt x="417" y="1652"/>
                  </a:lnTo>
                  <a:lnTo>
                    <a:pt x="457" y="1719"/>
                  </a:lnTo>
                  <a:lnTo>
                    <a:pt x="505" y="1783"/>
                  </a:lnTo>
                  <a:lnTo>
                    <a:pt x="560" y="1845"/>
                  </a:lnTo>
                  <a:lnTo>
                    <a:pt x="620" y="1901"/>
                  </a:lnTo>
                  <a:lnTo>
                    <a:pt x="685" y="1952"/>
                  </a:lnTo>
                  <a:lnTo>
                    <a:pt x="754" y="1997"/>
                  </a:lnTo>
                  <a:lnTo>
                    <a:pt x="824" y="2034"/>
                  </a:lnTo>
                  <a:lnTo>
                    <a:pt x="897" y="2064"/>
                  </a:lnTo>
                  <a:lnTo>
                    <a:pt x="973" y="2088"/>
                  </a:lnTo>
                  <a:lnTo>
                    <a:pt x="1048" y="2106"/>
                  </a:lnTo>
                  <a:lnTo>
                    <a:pt x="1126" y="2116"/>
                  </a:lnTo>
                  <a:lnTo>
                    <a:pt x="1203" y="2120"/>
                  </a:lnTo>
                  <a:lnTo>
                    <a:pt x="1279" y="2117"/>
                  </a:lnTo>
                  <a:lnTo>
                    <a:pt x="1357" y="2108"/>
                  </a:lnTo>
                  <a:lnTo>
                    <a:pt x="1433" y="2092"/>
                  </a:lnTo>
                  <a:lnTo>
                    <a:pt x="1507" y="2070"/>
                  </a:lnTo>
                  <a:lnTo>
                    <a:pt x="1580" y="2041"/>
                  </a:lnTo>
                  <a:lnTo>
                    <a:pt x="1650" y="2006"/>
                  </a:lnTo>
                  <a:lnTo>
                    <a:pt x="1717" y="1965"/>
                  </a:lnTo>
                  <a:lnTo>
                    <a:pt x="1783" y="1918"/>
                  </a:lnTo>
                  <a:lnTo>
                    <a:pt x="1842" y="1862"/>
                  </a:lnTo>
                  <a:lnTo>
                    <a:pt x="1899" y="1803"/>
                  </a:lnTo>
                  <a:lnTo>
                    <a:pt x="1949" y="1737"/>
                  </a:lnTo>
                  <a:lnTo>
                    <a:pt x="1994" y="1669"/>
                  </a:lnTo>
                  <a:lnTo>
                    <a:pt x="2031" y="1598"/>
                  </a:lnTo>
                  <a:lnTo>
                    <a:pt x="2063" y="1525"/>
                  </a:lnTo>
                  <a:lnTo>
                    <a:pt x="2086" y="1449"/>
                  </a:lnTo>
                  <a:lnTo>
                    <a:pt x="2103" y="1373"/>
                  </a:lnTo>
                  <a:lnTo>
                    <a:pt x="2113" y="1297"/>
                  </a:lnTo>
                  <a:lnTo>
                    <a:pt x="2118" y="1220"/>
                  </a:lnTo>
                  <a:lnTo>
                    <a:pt x="2115" y="1142"/>
                  </a:lnTo>
                  <a:lnTo>
                    <a:pt x="2106" y="1065"/>
                  </a:lnTo>
                  <a:lnTo>
                    <a:pt x="2089" y="989"/>
                  </a:lnTo>
                  <a:lnTo>
                    <a:pt x="2068" y="914"/>
                  </a:lnTo>
                  <a:lnTo>
                    <a:pt x="2039" y="841"/>
                  </a:lnTo>
                  <a:lnTo>
                    <a:pt x="2004" y="771"/>
                  </a:lnTo>
                  <a:lnTo>
                    <a:pt x="1963" y="704"/>
                  </a:lnTo>
                  <a:lnTo>
                    <a:pt x="1915" y="640"/>
                  </a:lnTo>
                  <a:lnTo>
                    <a:pt x="1862" y="578"/>
                  </a:lnTo>
                  <a:lnTo>
                    <a:pt x="1800" y="522"/>
                  </a:lnTo>
                  <a:lnTo>
                    <a:pt x="1736" y="471"/>
                  </a:lnTo>
                  <a:lnTo>
                    <a:pt x="1668" y="426"/>
                  </a:lnTo>
                  <a:lnTo>
                    <a:pt x="1596" y="389"/>
                  </a:lnTo>
                  <a:lnTo>
                    <a:pt x="1523" y="359"/>
                  </a:lnTo>
                  <a:lnTo>
                    <a:pt x="1449" y="335"/>
                  </a:lnTo>
                  <a:lnTo>
                    <a:pt x="1372" y="317"/>
                  </a:lnTo>
                  <a:lnTo>
                    <a:pt x="1296" y="307"/>
                  </a:lnTo>
                  <a:lnTo>
                    <a:pt x="1218" y="303"/>
                  </a:lnTo>
                  <a:close/>
                  <a:moveTo>
                    <a:pt x="1211" y="0"/>
                  </a:moveTo>
                  <a:lnTo>
                    <a:pt x="1315" y="4"/>
                  </a:lnTo>
                  <a:lnTo>
                    <a:pt x="1416" y="18"/>
                  </a:lnTo>
                  <a:lnTo>
                    <a:pt x="1516" y="39"/>
                  </a:lnTo>
                  <a:lnTo>
                    <a:pt x="1611" y="68"/>
                  </a:lnTo>
                  <a:lnTo>
                    <a:pt x="1704" y="106"/>
                  </a:lnTo>
                  <a:lnTo>
                    <a:pt x="1793" y="149"/>
                  </a:lnTo>
                  <a:lnTo>
                    <a:pt x="1876" y="200"/>
                  </a:lnTo>
                  <a:lnTo>
                    <a:pt x="1955" y="258"/>
                  </a:lnTo>
                  <a:lnTo>
                    <a:pt x="2030" y="320"/>
                  </a:lnTo>
                  <a:lnTo>
                    <a:pt x="2100" y="391"/>
                  </a:lnTo>
                  <a:lnTo>
                    <a:pt x="2162" y="465"/>
                  </a:lnTo>
                  <a:lnTo>
                    <a:pt x="2220" y="544"/>
                  </a:lnTo>
                  <a:lnTo>
                    <a:pt x="2271" y="628"/>
                  </a:lnTo>
                  <a:lnTo>
                    <a:pt x="2314" y="717"/>
                  </a:lnTo>
                  <a:lnTo>
                    <a:pt x="2351" y="810"/>
                  </a:lnTo>
                  <a:lnTo>
                    <a:pt x="2381" y="905"/>
                  </a:lnTo>
                  <a:lnTo>
                    <a:pt x="2402" y="1005"/>
                  </a:lnTo>
                  <a:lnTo>
                    <a:pt x="2415" y="1106"/>
                  </a:lnTo>
                  <a:lnTo>
                    <a:pt x="2420" y="1211"/>
                  </a:lnTo>
                  <a:lnTo>
                    <a:pt x="2415" y="1315"/>
                  </a:lnTo>
                  <a:lnTo>
                    <a:pt x="2402" y="1418"/>
                  </a:lnTo>
                  <a:lnTo>
                    <a:pt x="2381" y="1516"/>
                  </a:lnTo>
                  <a:lnTo>
                    <a:pt x="2351" y="1613"/>
                  </a:lnTo>
                  <a:lnTo>
                    <a:pt x="2314" y="1706"/>
                  </a:lnTo>
                  <a:lnTo>
                    <a:pt x="2271" y="1794"/>
                  </a:lnTo>
                  <a:lnTo>
                    <a:pt x="2220" y="1879"/>
                  </a:lnTo>
                  <a:lnTo>
                    <a:pt x="2162" y="1958"/>
                  </a:lnTo>
                  <a:lnTo>
                    <a:pt x="2100" y="2032"/>
                  </a:lnTo>
                  <a:lnTo>
                    <a:pt x="2030" y="2103"/>
                  </a:lnTo>
                  <a:lnTo>
                    <a:pt x="1955" y="2165"/>
                  </a:lnTo>
                  <a:lnTo>
                    <a:pt x="1876" y="2223"/>
                  </a:lnTo>
                  <a:lnTo>
                    <a:pt x="1793" y="2274"/>
                  </a:lnTo>
                  <a:lnTo>
                    <a:pt x="1704" y="2317"/>
                  </a:lnTo>
                  <a:lnTo>
                    <a:pt x="1611" y="2355"/>
                  </a:lnTo>
                  <a:lnTo>
                    <a:pt x="1516" y="2384"/>
                  </a:lnTo>
                  <a:lnTo>
                    <a:pt x="1416" y="2405"/>
                  </a:lnTo>
                  <a:lnTo>
                    <a:pt x="1315" y="2419"/>
                  </a:lnTo>
                  <a:lnTo>
                    <a:pt x="1211" y="2423"/>
                  </a:lnTo>
                  <a:lnTo>
                    <a:pt x="1107" y="2419"/>
                  </a:lnTo>
                  <a:lnTo>
                    <a:pt x="1004" y="2405"/>
                  </a:lnTo>
                  <a:lnTo>
                    <a:pt x="906" y="2384"/>
                  </a:lnTo>
                  <a:lnTo>
                    <a:pt x="809" y="2355"/>
                  </a:lnTo>
                  <a:lnTo>
                    <a:pt x="716" y="2317"/>
                  </a:lnTo>
                  <a:lnTo>
                    <a:pt x="629" y="2274"/>
                  </a:lnTo>
                  <a:lnTo>
                    <a:pt x="544" y="2223"/>
                  </a:lnTo>
                  <a:lnTo>
                    <a:pt x="465" y="2165"/>
                  </a:lnTo>
                  <a:lnTo>
                    <a:pt x="390" y="2103"/>
                  </a:lnTo>
                  <a:lnTo>
                    <a:pt x="320" y="2032"/>
                  </a:lnTo>
                  <a:lnTo>
                    <a:pt x="258" y="1958"/>
                  </a:lnTo>
                  <a:lnTo>
                    <a:pt x="200" y="1879"/>
                  </a:lnTo>
                  <a:lnTo>
                    <a:pt x="149" y="1794"/>
                  </a:lnTo>
                  <a:lnTo>
                    <a:pt x="106" y="1706"/>
                  </a:lnTo>
                  <a:lnTo>
                    <a:pt x="69" y="1613"/>
                  </a:lnTo>
                  <a:lnTo>
                    <a:pt x="39" y="1516"/>
                  </a:lnTo>
                  <a:lnTo>
                    <a:pt x="18" y="1418"/>
                  </a:lnTo>
                  <a:lnTo>
                    <a:pt x="5" y="1315"/>
                  </a:lnTo>
                  <a:lnTo>
                    <a:pt x="0" y="1211"/>
                  </a:lnTo>
                  <a:lnTo>
                    <a:pt x="5" y="1106"/>
                  </a:lnTo>
                  <a:lnTo>
                    <a:pt x="18" y="1005"/>
                  </a:lnTo>
                  <a:lnTo>
                    <a:pt x="39" y="905"/>
                  </a:lnTo>
                  <a:lnTo>
                    <a:pt x="69" y="810"/>
                  </a:lnTo>
                  <a:lnTo>
                    <a:pt x="106" y="717"/>
                  </a:lnTo>
                  <a:lnTo>
                    <a:pt x="149" y="628"/>
                  </a:lnTo>
                  <a:lnTo>
                    <a:pt x="200" y="544"/>
                  </a:lnTo>
                  <a:lnTo>
                    <a:pt x="258" y="465"/>
                  </a:lnTo>
                  <a:lnTo>
                    <a:pt x="320" y="391"/>
                  </a:lnTo>
                  <a:lnTo>
                    <a:pt x="390" y="320"/>
                  </a:lnTo>
                  <a:lnTo>
                    <a:pt x="465" y="258"/>
                  </a:lnTo>
                  <a:lnTo>
                    <a:pt x="544" y="200"/>
                  </a:lnTo>
                  <a:lnTo>
                    <a:pt x="629" y="149"/>
                  </a:lnTo>
                  <a:lnTo>
                    <a:pt x="716" y="106"/>
                  </a:lnTo>
                  <a:lnTo>
                    <a:pt x="809" y="68"/>
                  </a:lnTo>
                  <a:lnTo>
                    <a:pt x="906" y="39"/>
                  </a:lnTo>
                  <a:lnTo>
                    <a:pt x="1004" y="18"/>
                  </a:lnTo>
                  <a:lnTo>
                    <a:pt x="1107" y="4"/>
                  </a:lnTo>
                  <a:lnTo>
                    <a:pt x="1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>
                <a:latin typeface="Impact" panose="020B0806030902050204" pitchFamily="34" charset="0"/>
              </a:endParaRPr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3541" y="-1106"/>
              <a:ext cx="226" cy="227"/>
            </a:xfrm>
            <a:custGeom>
              <a:avLst/>
              <a:gdLst>
                <a:gd name="T0" fmla="*/ 605 w 679"/>
                <a:gd name="T1" fmla="*/ 0 h 682"/>
                <a:gd name="T2" fmla="*/ 629 w 679"/>
                <a:gd name="T3" fmla="*/ 5 h 682"/>
                <a:gd name="T4" fmla="*/ 649 w 679"/>
                <a:gd name="T5" fmla="*/ 15 h 682"/>
                <a:gd name="T6" fmla="*/ 664 w 679"/>
                <a:gd name="T7" fmla="*/ 32 h 682"/>
                <a:gd name="T8" fmla="*/ 676 w 679"/>
                <a:gd name="T9" fmla="*/ 52 h 682"/>
                <a:gd name="T10" fmla="*/ 679 w 679"/>
                <a:gd name="T11" fmla="*/ 76 h 682"/>
                <a:gd name="T12" fmla="*/ 676 w 679"/>
                <a:gd name="T13" fmla="*/ 100 h 682"/>
                <a:gd name="T14" fmla="*/ 664 w 679"/>
                <a:gd name="T15" fmla="*/ 121 h 682"/>
                <a:gd name="T16" fmla="*/ 649 w 679"/>
                <a:gd name="T17" fmla="*/ 138 h 682"/>
                <a:gd name="T18" fmla="*/ 629 w 679"/>
                <a:gd name="T19" fmla="*/ 148 h 682"/>
                <a:gd name="T20" fmla="*/ 605 w 679"/>
                <a:gd name="T21" fmla="*/ 152 h 682"/>
                <a:gd name="T22" fmla="*/ 542 w 679"/>
                <a:gd name="T23" fmla="*/ 157 h 682"/>
                <a:gd name="T24" fmla="*/ 484 w 679"/>
                <a:gd name="T25" fmla="*/ 169 h 682"/>
                <a:gd name="T26" fmla="*/ 428 w 679"/>
                <a:gd name="T27" fmla="*/ 188 h 682"/>
                <a:gd name="T28" fmla="*/ 375 w 679"/>
                <a:gd name="T29" fmla="*/ 214 h 682"/>
                <a:gd name="T30" fmla="*/ 326 w 679"/>
                <a:gd name="T31" fmla="*/ 246 h 682"/>
                <a:gd name="T32" fmla="*/ 283 w 679"/>
                <a:gd name="T33" fmla="*/ 285 h 682"/>
                <a:gd name="T34" fmla="*/ 244 w 679"/>
                <a:gd name="T35" fmla="*/ 328 h 682"/>
                <a:gd name="T36" fmla="*/ 213 w 679"/>
                <a:gd name="T37" fmla="*/ 378 h 682"/>
                <a:gd name="T38" fmla="*/ 186 w 679"/>
                <a:gd name="T39" fmla="*/ 430 h 682"/>
                <a:gd name="T40" fmla="*/ 167 w 679"/>
                <a:gd name="T41" fmla="*/ 485 h 682"/>
                <a:gd name="T42" fmla="*/ 155 w 679"/>
                <a:gd name="T43" fmla="*/ 545 h 682"/>
                <a:gd name="T44" fmla="*/ 151 w 679"/>
                <a:gd name="T45" fmla="*/ 606 h 682"/>
                <a:gd name="T46" fmla="*/ 146 w 679"/>
                <a:gd name="T47" fmla="*/ 630 h 682"/>
                <a:gd name="T48" fmla="*/ 136 w 679"/>
                <a:gd name="T49" fmla="*/ 650 h 682"/>
                <a:gd name="T50" fmla="*/ 119 w 679"/>
                <a:gd name="T51" fmla="*/ 667 h 682"/>
                <a:gd name="T52" fmla="*/ 98 w 679"/>
                <a:gd name="T53" fmla="*/ 679 h 682"/>
                <a:gd name="T54" fmla="*/ 75 w 679"/>
                <a:gd name="T55" fmla="*/ 682 h 682"/>
                <a:gd name="T56" fmla="*/ 51 w 679"/>
                <a:gd name="T57" fmla="*/ 679 h 682"/>
                <a:gd name="T58" fmla="*/ 30 w 679"/>
                <a:gd name="T59" fmla="*/ 667 h 682"/>
                <a:gd name="T60" fmla="*/ 14 w 679"/>
                <a:gd name="T61" fmla="*/ 650 h 682"/>
                <a:gd name="T62" fmla="*/ 3 w 679"/>
                <a:gd name="T63" fmla="*/ 630 h 682"/>
                <a:gd name="T64" fmla="*/ 0 w 679"/>
                <a:gd name="T65" fmla="*/ 606 h 682"/>
                <a:gd name="T66" fmla="*/ 5 w 679"/>
                <a:gd name="T67" fmla="*/ 530 h 682"/>
                <a:gd name="T68" fmla="*/ 18 w 679"/>
                <a:gd name="T69" fmla="*/ 457 h 682"/>
                <a:gd name="T70" fmla="*/ 40 w 679"/>
                <a:gd name="T71" fmla="*/ 388 h 682"/>
                <a:gd name="T72" fmla="*/ 70 w 679"/>
                <a:gd name="T73" fmla="*/ 321 h 682"/>
                <a:gd name="T74" fmla="*/ 107 w 679"/>
                <a:gd name="T75" fmla="*/ 260 h 682"/>
                <a:gd name="T76" fmla="*/ 152 w 679"/>
                <a:gd name="T77" fmla="*/ 205 h 682"/>
                <a:gd name="T78" fmla="*/ 203 w 679"/>
                <a:gd name="T79" fmla="*/ 154 h 682"/>
                <a:gd name="T80" fmla="*/ 259 w 679"/>
                <a:gd name="T81" fmla="*/ 109 h 682"/>
                <a:gd name="T82" fmla="*/ 320 w 679"/>
                <a:gd name="T83" fmla="*/ 72 h 682"/>
                <a:gd name="T84" fmla="*/ 386 w 679"/>
                <a:gd name="T85" fmla="*/ 42 h 682"/>
                <a:gd name="T86" fmla="*/ 456 w 679"/>
                <a:gd name="T87" fmla="*/ 20 h 682"/>
                <a:gd name="T88" fmla="*/ 529 w 679"/>
                <a:gd name="T89" fmla="*/ 5 h 682"/>
                <a:gd name="T90" fmla="*/ 605 w 679"/>
                <a:gd name="T91" fmla="*/ 0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9" h="682">
                  <a:moveTo>
                    <a:pt x="605" y="0"/>
                  </a:moveTo>
                  <a:lnTo>
                    <a:pt x="629" y="5"/>
                  </a:lnTo>
                  <a:lnTo>
                    <a:pt x="649" y="15"/>
                  </a:lnTo>
                  <a:lnTo>
                    <a:pt x="664" y="32"/>
                  </a:lnTo>
                  <a:lnTo>
                    <a:pt x="676" y="52"/>
                  </a:lnTo>
                  <a:lnTo>
                    <a:pt x="679" y="76"/>
                  </a:lnTo>
                  <a:lnTo>
                    <a:pt x="676" y="100"/>
                  </a:lnTo>
                  <a:lnTo>
                    <a:pt x="664" y="121"/>
                  </a:lnTo>
                  <a:lnTo>
                    <a:pt x="649" y="138"/>
                  </a:lnTo>
                  <a:lnTo>
                    <a:pt x="629" y="148"/>
                  </a:lnTo>
                  <a:lnTo>
                    <a:pt x="605" y="152"/>
                  </a:lnTo>
                  <a:lnTo>
                    <a:pt x="542" y="157"/>
                  </a:lnTo>
                  <a:lnTo>
                    <a:pt x="484" y="169"/>
                  </a:lnTo>
                  <a:lnTo>
                    <a:pt x="428" y="188"/>
                  </a:lnTo>
                  <a:lnTo>
                    <a:pt x="375" y="214"/>
                  </a:lnTo>
                  <a:lnTo>
                    <a:pt x="326" y="246"/>
                  </a:lnTo>
                  <a:lnTo>
                    <a:pt x="283" y="285"/>
                  </a:lnTo>
                  <a:lnTo>
                    <a:pt x="244" y="328"/>
                  </a:lnTo>
                  <a:lnTo>
                    <a:pt x="213" y="378"/>
                  </a:lnTo>
                  <a:lnTo>
                    <a:pt x="186" y="430"/>
                  </a:lnTo>
                  <a:lnTo>
                    <a:pt x="167" y="485"/>
                  </a:lnTo>
                  <a:lnTo>
                    <a:pt x="155" y="545"/>
                  </a:lnTo>
                  <a:lnTo>
                    <a:pt x="151" y="606"/>
                  </a:lnTo>
                  <a:lnTo>
                    <a:pt x="146" y="630"/>
                  </a:lnTo>
                  <a:lnTo>
                    <a:pt x="136" y="650"/>
                  </a:lnTo>
                  <a:lnTo>
                    <a:pt x="119" y="667"/>
                  </a:lnTo>
                  <a:lnTo>
                    <a:pt x="98" y="679"/>
                  </a:lnTo>
                  <a:lnTo>
                    <a:pt x="75" y="682"/>
                  </a:lnTo>
                  <a:lnTo>
                    <a:pt x="51" y="679"/>
                  </a:lnTo>
                  <a:lnTo>
                    <a:pt x="30" y="667"/>
                  </a:lnTo>
                  <a:lnTo>
                    <a:pt x="14" y="650"/>
                  </a:lnTo>
                  <a:lnTo>
                    <a:pt x="3" y="630"/>
                  </a:lnTo>
                  <a:lnTo>
                    <a:pt x="0" y="606"/>
                  </a:lnTo>
                  <a:lnTo>
                    <a:pt x="5" y="530"/>
                  </a:lnTo>
                  <a:lnTo>
                    <a:pt x="18" y="457"/>
                  </a:lnTo>
                  <a:lnTo>
                    <a:pt x="40" y="388"/>
                  </a:lnTo>
                  <a:lnTo>
                    <a:pt x="70" y="321"/>
                  </a:lnTo>
                  <a:lnTo>
                    <a:pt x="107" y="260"/>
                  </a:lnTo>
                  <a:lnTo>
                    <a:pt x="152" y="205"/>
                  </a:lnTo>
                  <a:lnTo>
                    <a:pt x="203" y="154"/>
                  </a:lnTo>
                  <a:lnTo>
                    <a:pt x="259" y="109"/>
                  </a:lnTo>
                  <a:lnTo>
                    <a:pt x="320" y="72"/>
                  </a:lnTo>
                  <a:lnTo>
                    <a:pt x="386" y="42"/>
                  </a:lnTo>
                  <a:lnTo>
                    <a:pt x="456" y="20"/>
                  </a:lnTo>
                  <a:lnTo>
                    <a:pt x="529" y="5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>
                <a:latin typeface="Impact" panose="020B0806030902050204" pitchFamily="34" charset="0"/>
              </a:endParaRPr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2936" y="-1661"/>
              <a:ext cx="1613" cy="1363"/>
            </a:xfrm>
            <a:custGeom>
              <a:avLst/>
              <a:gdLst>
                <a:gd name="T0" fmla="*/ 1634 w 4838"/>
                <a:gd name="T1" fmla="*/ 307 h 4089"/>
                <a:gd name="T2" fmla="*/ 1578 w 4838"/>
                <a:gd name="T3" fmla="*/ 329 h 4089"/>
                <a:gd name="T4" fmla="*/ 1537 w 4838"/>
                <a:gd name="T5" fmla="*/ 371 h 4089"/>
                <a:gd name="T6" fmla="*/ 1252 w 4838"/>
                <a:gd name="T7" fmla="*/ 1076 h 4089"/>
                <a:gd name="T8" fmla="*/ 395 w 4838"/>
                <a:gd name="T9" fmla="*/ 1224 h 4089"/>
                <a:gd name="T10" fmla="*/ 338 w 4838"/>
                <a:gd name="T11" fmla="*/ 1264 h 4089"/>
                <a:gd name="T12" fmla="*/ 307 w 4838"/>
                <a:gd name="T13" fmla="*/ 1327 h 4089"/>
                <a:gd name="T14" fmla="*/ 302 w 4838"/>
                <a:gd name="T15" fmla="*/ 3634 h 4089"/>
                <a:gd name="T16" fmla="*/ 319 w 4838"/>
                <a:gd name="T17" fmla="*/ 3701 h 4089"/>
                <a:gd name="T18" fmla="*/ 359 w 4838"/>
                <a:gd name="T19" fmla="*/ 3752 h 4089"/>
                <a:gd name="T20" fmla="*/ 418 w 4838"/>
                <a:gd name="T21" fmla="*/ 3781 h 4089"/>
                <a:gd name="T22" fmla="*/ 4384 w 4838"/>
                <a:gd name="T23" fmla="*/ 3786 h 4089"/>
                <a:gd name="T24" fmla="*/ 4451 w 4838"/>
                <a:gd name="T25" fmla="*/ 3769 h 4089"/>
                <a:gd name="T26" fmla="*/ 4503 w 4838"/>
                <a:gd name="T27" fmla="*/ 3729 h 4089"/>
                <a:gd name="T28" fmla="*/ 4531 w 4838"/>
                <a:gd name="T29" fmla="*/ 3668 h 4089"/>
                <a:gd name="T30" fmla="*/ 4536 w 4838"/>
                <a:gd name="T31" fmla="*/ 1363 h 4089"/>
                <a:gd name="T32" fmla="*/ 4519 w 4838"/>
                <a:gd name="T33" fmla="*/ 1294 h 4089"/>
                <a:gd name="T34" fmla="*/ 4475 w 4838"/>
                <a:gd name="T35" fmla="*/ 1240 h 4089"/>
                <a:gd name="T36" fmla="*/ 4409 w 4838"/>
                <a:gd name="T37" fmla="*/ 1213 h 4089"/>
                <a:gd name="T38" fmla="*/ 3316 w 4838"/>
                <a:gd name="T39" fmla="*/ 398 h 4089"/>
                <a:gd name="T40" fmla="*/ 3283 w 4838"/>
                <a:gd name="T41" fmla="*/ 349 h 4089"/>
                <a:gd name="T42" fmla="*/ 3234 w 4838"/>
                <a:gd name="T43" fmla="*/ 314 h 4089"/>
                <a:gd name="T44" fmla="*/ 3175 w 4838"/>
                <a:gd name="T45" fmla="*/ 302 h 4089"/>
                <a:gd name="T46" fmla="*/ 1663 w 4838"/>
                <a:gd name="T47" fmla="*/ 0 h 4089"/>
                <a:gd name="T48" fmla="*/ 3236 w 4838"/>
                <a:gd name="T49" fmla="*/ 4 h 4089"/>
                <a:gd name="T50" fmla="*/ 3352 w 4838"/>
                <a:gd name="T51" fmla="*/ 35 h 4089"/>
                <a:gd name="T52" fmla="*/ 3453 w 4838"/>
                <a:gd name="T53" fmla="*/ 95 h 4089"/>
                <a:gd name="T54" fmla="*/ 3537 w 4838"/>
                <a:gd name="T55" fmla="*/ 180 h 4089"/>
                <a:gd name="T56" fmla="*/ 3596 w 4838"/>
                <a:gd name="T57" fmla="*/ 286 h 4089"/>
                <a:gd name="T58" fmla="*/ 4460 w 4838"/>
                <a:gd name="T59" fmla="*/ 914 h 4089"/>
                <a:gd name="T60" fmla="*/ 4573 w 4838"/>
                <a:gd name="T61" fmla="*/ 949 h 4089"/>
                <a:gd name="T62" fmla="*/ 4670 w 4838"/>
                <a:gd name="T63" fmla="*/ 1009 h 4089"/>
                <a:gd name="T64" fmla="*/ 4749 w 4838"/>
                <a:gd name="T65" fmla="*/ 1091 h 4089"/>
                <a:gd name="T66" fmla="*/ 4805 w 4838"/>
                <a:gd name="T67" fmla="*/ 1190 h 4089"/>
                <a:gd name="T68" fmla="*/ 4835 w 4838"/>
                <a:gd name="T69" fmla="*/ 1303 h 4089"/>
                <a:gd name="T70" fmla="*/ 4838 w 4838"/>
                <a:gd name="T71" fmla="*/ 3634 h 4089"/>
                <a:gd name="T72" fmla="*/ 4823 w 4838"/>
                <a:gd name="T73" fmla="*/ 3755 h 4089"/>
                <a:gd name="T74" fmla="*/ 4777 w 4838"/>
                <a:gd name="T75" fmla="*/ 3863 h 4089"/>
                <a:gd name="T76" fmla="*/ 4706 w 4838"/>
                <a:gd name="T77" fmla="*/ 3954 h 4089"/>
                <a:gd name="T78" fmla="*/ 4613 w 4838"/>
                <a:gd name="T79" fmla="*/ 4026 h 4089"/>
                <a:gd name="T80" fmla="*/ 4505 w 4838"/>
                <a:gd name="T81" fmla="*/ 4072 h 4089"/>
                <a:gd name="T82" fmla="*/ 4384 w 4838"/>
                <a:gd name="T83" fmla="*/ 4089 h 4089"/>
                <a:gd name="T84" fmla="*/ 392 w 4838"/>
                <a:gd name="T85" fmla="*/ 4084 h 4089"/>
                <a:gd name="T86" fmla="*/ 277 w 4838"/>
                <a:gd name="T87" fmla="*/ 4053 h 4089"/>
                <a:gd name="T88" fmla="*/ 177 w 4838"/>
                <a:gd name="T89" fmla="*/ 3993 h 4089"/>
                <a:gd name="T90" fmla="*/ 95 w 4838"/>
                <a:gd name="T91" fmla="*/ 3911 h 4089"/>
                <a:gd name="T92" fmla="*/ 36 w 4838"/>
                <a:gd name="T93" fmla="*/ 3811 h 4089"/>
                <a:gd name="T94" fmla="*/ 4 w 4838"/>
                <a:gd name="T95" fmla="*/ 3695 h 4089"/>
                <a:gd name="T96" fmla="*/ 0 w 4838"/>
                <a:gd name="T97" fmla="*/ 1363 h 4089"/>
                <a:gd name="T98" fmla="*/ 15 w 4838"/>
                <a:gd name="T99" fmla="*/ 1245 h 4089"/>
                <a:gd name="T100" fmla="*/ 58 w 4838"/>
                <a:gd name="T101" fmla="*/ 1139 h 4089"/>
                <a:gd name="T102" fmla="*/ 127 w 4838"/>
                <a:gd name="T103" fmla="*/ 1048 h 4089"/>
                <a:gd name="T104" fmla="*/ 214 w 4838"/>
                <a:gd name="T105" fmla="*/ 976 h 4089"/>
                <a:gd name="T106" fmla="*/ 322 w 4838"/>
                <a:gd name="T107" fmla="*/ 929 h 4089"/>
                <a:gd name="T108" fmla="*/ 1035 w 4838"/>
                <a:gd name="T109" fmla="*/ 805 h 4089"/>
                <a:gd name="T110" fmla="*/ 1269 w 4838"/>
                <a:gd name="T111" fmla="*/ 229 h 4089"/>
                <a:gd name="T112" fmla="*/ 1340 w 4838"/>
                <a:gd name="T113" fmla="*/ 134 h 4089"/>
                <a:gd name="T114" fmla="*/ 1434 w 4838"/>
                <a:gd name="T115" fmla="*/ 62 h 4089"/>
                <a:gd name="T116" fmla="*/ 1543 w 4838"/>
                <a:gd name="T117" fmla="*/ 16 h 4089"/>
                <a:gd name="T118" fmla="*/ 1663 w 4838"/>
                <a:gd name="T119" fmla="*/ 0 h 4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38" h="4089">
                  <a:moveTo>
                    <a:pt x="1663" y="302"/>
                  </a:moveTo>
                  <a:lnTo>
                    <a:pt x="1634" y="307"/>
                  </a:lnTo>
                  <a:lnTo>
                    <a:pt x="1605" y="314"/>
                  </a:lnTo>
                  <a:lnTo>
                    <a:pt x="1578" y="329"/>
                  </a:lnTo>
                  <a:lnTo>
                    <a:pt x="1556" y="349"/>
                  </a:lnTo>
                  <a:lnTo>
                    <a:pt x="1537" y="371"/>
                  </a:lnTo>
                  <a:lnTo>
                    <a:pt x="1523" y="398"/>
                  </a:lnTo>
                  <a:lnTo>
                    <a:pt x="1252" y="1076"/>
                  </a:lnTo>
                  <a:lnTo>
                    <a:pt x="429" y="1213"/>
                  </a:lnTo>
                  <a:lnTo>
                    <a:pt x="395" y="1224"/>
                  </a:lnTo>
                  <a:lnTo>
                    <a:pt x="363" y="1240"/>
                  </a:lnTo>
                  <a:lnTo>
                    <a:pt x="338" y="1264"/>
                  </a:lnTo>
                  <a:lnTo>
                    <a:pt x="319" y="1294"/>
                  </a:lnTo>
                  <a:lnTo>
                    <a:pt x="307" y="1327"/>
                  </a:lnTo>
                  <a:lnTo>
                    <a:pt x="302" y="1363"/>
                  </a:lnTo>
                  <a:lnTo>
                    <a:pt x="302" y="3634"/>
                  </a:lnTo>
                  <a:lnTo>
                    <a:pt x="307" y="3668"/>
                  </a:lnTo>
                  <a:lnTo>
                    <a:pt x="319" y="3701"/>
                  </a:lnTo>
                  <a:lnTo>
                    <a:pt x="335" y="3729"/>
                  </a:lnTo>
                  <a:lnTo>
                    <a:pt x="359" y="3752"/>
                  </a:lnTo>
                  <a:lnTo>
                    <a:pt x="387" y="3769"/>
                  </a:lnTo>
                  <a:lnTo>
                    <a:pt x="418" y="3781"/>
                  </a:lnTo>
                  <a:lnTo>
                    <a:pt x="453" y="3786"/>
                  </a:lnTo>
                  <a:lnTo>
                    <a:pt x="4384" y="3786"/>
                  </a:lnTo>
                  <a:lnTo>
                    <a:pt x="4420" y="3781"/>
                  </a:lnTo>
                  <a:lnTo>
                    <a:pt x="4451" y="3769"/>
                  </a:lnTo>
                  <a:lnTo>
                    <a:pt x="4479" y="3752"/>
                  </a:lnTo>
                  <a:lnTo>
                    <a:pt x="4503" y="3729"/>
                  </a:lnTo>
                  <a:lnTo>
                    <a:pt x="4521" y="3701"/>
                  </a:lnTo>
                  <a:lnTo>
                    <a:pt x="4531" y="3668"/>
                  </a:lnTo>
                  <a:lnTo>
                    <a:pt x="4536" y="3634"/>
                  </a:lnTo>
                  <a:lnTo>
                    <a:pt x="4536" y="1363"/>
                  </a:lnTo>
                  <a:lnTo>
                    <a:pt x="4531" y="1327"/>
                  </a:lnTo>
                  <a:lnTo>
                    <a:pt x="4519" y="1294"/>
                  </a:lnTo>
                  <a:lnTo>
                    <a:pt x="4500" y="1264"/>
                  </a:lnTo>
                  <a:lnTo>
                    <a:pt x="4475" y="1240"/>
                  </a:lnTo>
                  <a:lnTo>
                    <a:pt x="4445" y="1224"/>
                  </a:lnTo>
                  <a:lnTo>
                    <a:pt x="4409" y="1213"/>
                  </a:lnTo>
                  <a:lnTo>
                    <a:pt x="3587" y="1076"/>
                  </a:lnTo>
                  <a:lnTo>
                    <a:pt x="3316" y="398"/>
                  </a:lnTo>
                  <a:lnTo>
                    <a:pt x="3301" y="371"/>
                  </a:lnTo>
                  <a:lnTo>
                    <a:pt x="3283" y="349"/>
                  </a:lnTo>
                  <a:lnTo>
                    <a:pt x="3260" y="329"/>
                  </a:lnTo>
                  <a:lnTo>
                    <a:pt x="3234" y="314"/>
                  </a:lnTo>
                  <a:lnTo>
                    <a:pt x="3206" y="307"/>
                  </a:lnTo>
                  <a:lnTo>
                    <a:pt x="3175" y="302"/>
                  </a:lnTo>
                  <a:lnTo>
                    <a:pt x="1663" y="302"/>
                  </a:lnTo>
                  <a:close/>
                  <a:moveTo>
                    <a:pt x="1663" y="0"/>
                  </a:moveTo>
                  <a:lnTo>
                    <a:pt x="3175" y="0"/>
                  </a:lnTo>
                  <a:lnTo>
                    <a:pt x="3236" y="4"/>
                  </a:lnTo>
                  <a:lnTo>
                    <a:pt x="3295" y="16"/>
                  </a:lnTo>
                  <a:lnTo>
                    <a:pt x="3352" y="35"/>
                  </a:lnTo>
                  <a:lnTo>
                    <a:pt x="3404" y="62"/>
                  </a:lnTo>
                  <a:lnTo>
                    <a:pt x="3453" y="95"/>
                  </a:lnTo>
                  <a:lnTo>
                    <a:pt x="3498" y="134"/>
                  </a:lnTo>
                  <a:lnTo>
                    <a:pt x="3537" y="180"/>
                  </a:lnTo>
                  <a:lnTo>
                    <a:pt x="3569" y="229"/>
                  </a:lnTo>
                  <a:lnTo>
                    <a:pt x="3596" y="286"/>
                  </a:lnTo>
                  <a:lnTo>
                    <a:pt x="3803" y="805"/>
                  </a:lnTo>
                  <a:lnTo>
                    <a:pt x="4460" y="914"/>
                  </a:lnTo>
                  <a:lnTo>
                    <a:pt x="4518" y="929"/>
                  </a:lnTo>
                  <a:lnTo>
                    <a:pt x="4573" y="949"/>
                  </a:lnTo>
                  <a:lnTo>
                    <a:pt x="4624" y="976"/>
                  </a:lnTo>
                  <a:lnTo>
                    <a:pt x="4670" y="1009"/>
                  </a:lnTo>
                  <a:lnTo>
                    <a:pt x="4713" y="1048"/>
                  </a:lnTo>
                  <a:lnTo>
                    <a:pt x="4749" y="1091"/>
                  </a:lnTo>
                  <a:lnTo>
                    <a:pt x="4780" y="1139"/>
                  </a:lnTo>
                  <a:lnTo>
                    <a:pt x="4805" y="1190"/>
                  </a:lnTo>
                  <a:lnTo>
                    <a:pt x="4823" y="1245"/>
                  </a:lnTo>
                  <a:lnTo>
                    <a:pt x="4835" y="1303"/>
                  </a:lnTo>
                  <a:lnTo>
                    <a:pt x="4838" y="1363"/>
                  </a:lnTo>
                  <a:lnTo>
                    <a:pt x="4838" y="3634"/>
                  </a:lnTo>
                  <a:lnTo>
                    <a:pt x="4835" y="3695"/>
                  </a:lnTo>
                  <a:lnTo>
                    <a:pt x="4823" y="3755"/>
                  </a:lnTo>
                  <a:lnTo>
                    <a:pt x="4802" y="3811"/>
                  </a:lnTo>
                  <a:lnTo>
                    <a:pt x="4777" y="3863"/>
                  </a:lnTo>
                  <a:lnTo>
                    <a:pt x="4744" y="3911"/>
                  </a:lnTo>
                  <a:lnTo>
                    <a:pt x="4706" y="3954"/>
                  </a:lnTo>
                  <a:lnTo>
                    <a:pt x="4662" y="3993"/>
                  </a:lnTo>
                  <a:lnTo>
                    <a:pt x="4613" y="4026"/>
                  </a:lnTo>
                  <a:lnTo>
                    <a:pt x="4561" y="4053"/>
                  </a:lnTo>
                  <a:lnTo>
                    <a:pt x="4505" y="4072"/>
                  </a:lnTo>
                  <a:lnTo>
                    <a:pt x="4446" y="4084"/>
                  </a:lnTo>
                  <a:lnTo>
                    <a:pt x="4384" y="4089"/>
                  </a:lnTo>
                  <a:lnTo>
                    <a:pt x="453" y="4089"/>
                  </a:lnTo>
                  <a:lnTo>
                    <a:pt x="392" y="4084"/>
                  </a:lnTo>
                  <a:lnTo>
                    <a:pt x="334" y="4072"/>
                  </a:lnTo>
                  <a:lnTo>
                    <a:pt x="277" y="4053"/>
                  </a:lnTo>
                  <a:lnTo>
                    <a:pt x="225" y="4026"/>
                  </a:lnTo>
                  <a:lnTo>
                    <a:pt x="177" y="3993"/>
                  </a:lnTo>
                  <a:lnTo>
                    <a:pt x="133" y="3954"/>
                  </a:lnTo>
                  <a:lnTo>
                    <a:pt x="95" y="3911"/>
                  </a:lnTo>
                  <a:lnTo>
                    <a:pt x="63" y="3863"/>
                  </a:lnTo>
                  <a:lnTo>
                    <a:pt x="36" y="3811"/>
                  </a:lnTo>
                  <a:lnTo>
                    <a:pt x="16" y="3755"/>
                  </a:lnTo>
                  <a:lnTo>
                    <a:pt x="4" y="3695"/>
                  </a:lnTo>
                  <a:lnTo>
                    <a:pt x="0" y="3634"/>
                  </a:lnTo>
                  <a:lnTo>
                    <a:pt x="0" y="1363"/>
                  </a:lnTo>
                  <a:lnTo>
                    <a:pt x="4" y="1303"/>
                  </a:lnTo>
                  <a:lnTo>
                    <a:pt x="15" y="1245"/>
                  </a:lnTo>
                  <a:lnTo>
                    <a:pt x="34" y="1190"/>
                  </a:lnTo>
                  <a:lnTo>
                    <a:pt x="58" y="1139"/>
                  </a:lnTo>
                  <a:lnTo>
                    <a:pt x="89" y="1091"/>
                  </a:lnTo>
                  <a:lnTo>
                    <a:pt x="127" y="1048"/>
                  </a:lnTo>
                  <a:lnTo>
                    <a:pt x="168" y="1009"/>
                  </a:lnTo>
                  <a:lnTo>
                    <a:pt x="214" y="976"/>
                  </a:lnTo>
                  <a:lnTo>
                    <a:pt x="267" y="949"/>
                  </a:lnTo>
                  <a:lnTo>
                    <a:pt x="322" y="929"/>
                  </a:lnTo>
                  <a:lnTo>
                    <a:pt x="380" y="914"/>
                  </a:lnTo>
                  <a:lnTo>
                    <a:pt x="1035" y="805"/>
                  </a:lnTo>
                  <a:lnTo>
                    <a:pt x="1242" y="286"/>
                  </a:lnTo>
                  <a:lnTo>
                    <a:pt x="1269" y="229"/>
                  </a:lnTo>
                  <a:lnTo>
                    <a:pt x="1301" y="180"/>
                  </a:lnTo>
                  <a:lnTo>
                    <a:pt x="1340" y="134"/>
                  </a:lnTo>
                  <a:lnTo>
                    <a:pt x="1385" y="95"/>
                  </a:lnTo>
                  <a:lnTo>
                    <a:pt x="1434" y="62"/>
                  </a:lnTo>
                  <a:lnTo>
                    <a:pt x="1486" y="35"/>
                  </a:lnTo>
                  <a:lnTo>
                    <a:pt x="1543" y="16"/>
                  </a:lnTo>
                  <a:lnTo>
                    <a:pt x="1602" y="4"/>
                  </a:lnTo>
                  <a:lnTo>
                    <a:pt x="16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>
                <a:latin typeface="Impact" panose="020B0806030902050204" pitchFamily="34" charset="0"/>
              </a:endParaRPr>
            </a:p>
          </p:txBody>
        </p:sp>
      </p:grpSp>
      <p:sp>
        <p:nvSpPr>
          <p:cNvPr id="20" name="Freeform 13"/>
          <p:cNvSpPr>
            <a:spLocks noChangeAspect="1" noEditPoints="1"/>
          </p:cNvSpPr>
          <p:nvPr/>
        </p:nvSpPr>
        <p:spPr bwMode="auto">
          <a:xfrm>
            <a:off x="8735392" y="4493290"/>
            <a:ext cx="309778" cy="306516"/>
          </a:xfrm>
          <a:custGeom>
            <a:avLst/>
            <a:gdLst>
              <a:gd name="T0" fmla="*/ 2018 w 3228"/>
              <a:gd name="T1" fmla="*/ 2995 h 3195"/>
              <a:gd name="T2" fmla="*/ 505 w 3228"/>
              <a:gd name="T3" fmla="*/ 1697 h 3195"/>
              <a:gd name="T4" fmla="*/ 1160 w 3228"/>
              <a:gd name="T5" fmla="*/ 1997 h 3195"/>
              <a:gd name="T6" fmla="*/ 1182 w 3228"/>
              <a:gd name="T7" fmla="*/ 1934 h 3195"/>
              <a:gd name="T8" fmla="*/ 1238 w 3228"/>
              <a:gd name="T9" fmla="*/ 1899 h 3195"/>
              <a:gd name="T10" fmla="*/ 2041 w 3228"/>
              <a:gd name="T11" fmla="*/ 1899 h 3195"/>
              <a:gd name="T12" fmla="*/ 2097 w 3228"/>
              <a:gd name="T13" fmla="*/ 1934 h 3195"/>
              <a:gd name="T14" fmla="*/ 2119 w 3228"/>
              <a:gd name="T15" fmla="*/ 1997 h 3195"/>
              <a:gd name="T16" fmla="*/ 2724 w 3228"/>
              <a:gd name="T17" fmla="*/ 1697 h 3195"/>
              <a:gd name="T18" fmla="*/ 2739 w 3228"/>
              <a:gd name="T19" fmla="*/ 1498 h 3195"/>
              <a:gd name="T20" fmla="*/ 2970 w 3228"/>
              <a:gd name="T21" fmla="*/ 1488 h 3195"/>
              <a:gd name="T22" fmla="*/ 3016 w 3228"/>
              <a:gd name="T23" fmla="*/ 1442 h 3195"/>
              <a:gd name="T24" fmla="*/ 3026 w 3228"/>
              <a:gd name="T25" fmla="*/ 1298 h 3195"/>
              <a:gd name="T26" fmla="*/ 3007 w 3228"/>
              <a:gd name="T27" fmla="*/ 1239 h 3195"/>
              <a:gd name="T28" fmla="*/ 2668 w 3228"/>
              <a:gd name="T29" fmla="*/ 809 h 3195"/>
              <a:gd name="T30" fmla="*/ 2335 w 3228"/>
              <a:gd name="T31" fmla="*/ 799 h 3195"/>
              <a:gd name="T32" fmla="*/ 2623 w 3228"/>
              <a:gd name="T33" fmla="*/ 1498 h 3195"/>
              <a:gd name="T34" fmla="*/ 1664 w 3228"/>
              <a:gd name="T35" fmla="*/ 799 h 3195"/>
              <a:gd name="T36" fmla="*/ 1893 w 3228"/>
              <a:gd name="T37" fmla="*/ 799 h 3195"/>
              <a:gd name="T38" fmla="*/ 1134 w 3228"/>
              <a:gd name="T39" fmla="*/ 1498 h 3195"/>
              <a:gd name="T40" fmla="*/ 1335 w 3228"/>
              <a:gd name="T41" fmla="*/ 799 h 3195"/>
              <a:gd name="T42" fmla="*/ 1029 w 3228"/>
              <a:gd name="T43" fmla="*/ 1498 h 3195"/>
              <a:gd name="T44" fmla="*/ 606 w 3228"/>
              <a:gd name="T45" fmla="*/ 799 h 3195"/>
              <a:gd name="T46" fmla="*/ 541 w 3228"/>
              <a:gd name="T47" fmla="*/ 822 h 3195"/>
              <a:gd name="T48" fmla="*/ 211 w 3228"/>
              <a:gd name="T49" fmla="*/ 1256 h 3195"/>
              <a:gd name="T50" fmla="*/ 202 w 3228"/>
              <a:gd name="T51" fmla="*/ 1398 h 3195"/>
              <a:gd name="T52" fmla="*/ 224 w 3228"/>
              <a:gd name="T53" fmla="*/ 1460 h 3195"/>
              <a:gd name="T54" fmla="*/ 280 w 3228"/>
              <a:gd name="T55" fmla="*/ 1495 h 3195"/>
              <a:gd name="T56" fmla="*/ 893 w 3228"/>
              <a:gd name="T57" fmla="*/ 799 h 3195"/>
              <a:gd name="T58" fmla="*/ 606 w 3228"/>
              <a:gd name="T59" fmla="*/ 599 h 3195"/>
              <a:gd name="T60" fmla="*/ 606 w 3228"/>
              <a:gd name="T61" fmla="*/ 200 h 3195"/>
              <a:gd name="T62" fmla="*/ 2656 w 3228"/>
              <a:gd name="T63" fmla="*/ 2 h 3195"/>
              <a:gd name="T64" fmla="*/ 2742 w 3228"/>
              <a:gd name="T65" fmla="*/ 39 h 3195"/>
              <a:gd name="T66" fmla="*/ 2802 w 3228"/>
              <a:gd name="T67" fmla="*/ 108 h 3195"/>
              <a:gd name="T68" fmla="*/ 2825 w 3228"/>
              <a:gd name="T69" fmla="*/ 200 h 3195"/>
              <a:gd name="T70" fmla="*/ 2865 w 3228"/>
              <a:gd name="T71" fmla="*/ 719 h 3195"/>
              <a:gd name="T72" fmla="*/ 3206 w 3228"/>
              <a:gd name="T73" fmla="*/ 1185 h 3195"/>
              <a:gd name="T74" fmla="*/ 3228 w 3228"/>
              <a:gd name="T75" fmla="*/ 1298 h 3195"/>
              <a:gd name="T76" fmla="*/ 3218 w 3228"/>
              <a:gd name="T77" fmla="*/ 1478 h 3195"/>
              <a:gd name="T78" fmla="*/ 3166 w 3228"/>
              <a:gd name="T79" fmla="*/ 1581 h 3195"/>
              <a:gd name="T80" fmla="*/ 3079 w 3228"/>
              <a:gd name="T81" fmla="*/ 1656 h 3195"/>
              <a:gd name="T82" fmla="*/ 2966 w 3228"/>
              <a:gd name="T83" fmla="*/ 1695 h 3195"/>
              <a:gd name="T84" fmla="*/ 2923 w 3228"/>
              <a:gd name="T85" fmla="*/ 3028 h 3195"/>
              <a:gd name="T86" fmla="*/ 2887 w 3228"/>
              <a:gd name="T87" fmla="*/ 3114 h 3195"/>
              <a:gd name="T88" fmla="*/ 2817 w 3228"/>
              <a:gd name="T89" fmla="*/ 3173 h 3195"/>
              <a:gd name="T90" fmla="*/ 2724 w 3228"/>
              <a:gd name="T91" fmla="*/ 3195 h 3195"/>
              <a:gd name="T92" fmla="*/ 434 w 3228"/>
              <a:gd name="T93" fmla="*/ 3183 h 3195"/>
              <a:gd name="T94" fmla="*/ 350 w 3228"/>
              <a:gd name="T95" fmla="*/ 3124 h 3195"/>
              <a:gd name="T96" fmla="*/ 305 w 3228"/>
              <a:gd name="T97" fmla="*/ 3031 h 3195"/>
              <a:gd name="T98" fmla="*/ 262 w 3228"/>
              <a:gd name="T99" fmla="*/ 1695 h 3195"/>
              <a:gd name="T100" fmla="*/ 151 w 3228"/>
              <a:gd name="T101" fmla="*/ 1656 h 3195"/>
              <a:gd name="T102" fmla="*/ 63 w 3228"/>
              <a:gd name="T103" fmla="*/ 1581 h 3195"/>
              <a:gd name="T104" fmla="*/ 11 w 3228"/>
              <a:gd name="T105" fmla="*/ 1478 h 3195"/>
              <a:gd name="T106" fmla="*/ 0 w 3228"/>
              <a:gd name="T107" fmla="*/ 1298 h 3195"/>
              <a:gd name="T108" fmla="*/ 23 w 3228"/>
              <a:gd name="T109" fmla="*/ 1185 h 3195"/>
              <a:gd name="T110" fmla="*/ 363 w 3228"/>
              <a:gd name="T111" fmla="*/ 719 h 3195"/>
              <a:gd name="T112" fmla="*/ 403 w 3228"/>
              <a:gd name="T113" fmla="*/ 200 h 3195"/>
              <a:gd name="T114" fmla="*/ 426 w 3228"/>
              <a:gd name="T115" fmla="*/ 108 h 3195"/>
              <a:gd name="T116" fmla="*/ 486 w 3228"/>
              <a:gd name="T117" fmla="*/ 39 h 3195"/>
              <a:gd name="T118" fmla="*/ 573 w 3228"/>
              <a:gd name="T119" fmla="*/ 2 h 3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228" h="3195">
                <a:moveTo>
                  <a:pt x="1261" y="1997"/>
                </a:moveTo>
                <a:lnTo>
                  <a:pt x="1261" y="2995"/>
                </a:lnTo>
                <a:lnTo>
                  <a:pt x="2018" y="2995"/>
                </a:lnTo>
                <a:lnTo>
                  <a:pt x="2018" y="1997"/>
                </a:lnTo>
                <a:lnTo>
                  <a:pt x="1261" y="1997"/>
                </a:lnTo>
                <a:close/>
                <a:moveTo>
                  <a:pt x="505" y="1697"/>
                </a:moveTo>
                <a:lnTo>
                  <a:pt x="505" y="2995"/>
                </a:lnTo>
                <a:lnTo>
                  <a:pt x="1160" y="2995"/>
                </a:lnTo>
                <a:lnTo>
                  <a:pt x="1160" y="1997"/>
                </a:lnTo>
                <a:lnTo>
                  <a:pt x="1163" y="1974"/>
                </a:lnTo>
                <a:lnTo>
                  <a:pt x="1170" y="1953"/>
                </a:lnTo>
                <a:lnTo>
                  <a:pt x="1182" y="1934"/>
                </a:lnTo>
                <a:lnTo>
                  <a:pt x="1198" y="1919"/>
                </a:lnTo>
                <a:lnTo>
                  <a:pt x="1216" y="1908"/>
                </a:lnTo>
                <a:lnTo>
                  <a:pt x="1238" y="1899"/>
                </a:lnTo>
                <a:lnTo>
                  <a:pt x="1261" y="1897"/>
                </a:lnTo>
                <a:lnTo>
                  <a:pt x="2018" y="1897"/>
                </a:lnTo>
                <a:lnTo>
                  <a:pt x="2041" y="1899"/>
                </a:lnTo>
                <a:lnTo>
                  <a:pt x="2063" y="1908"/>
                </a:lnTo>
                <a:lnTo>
                  <a:pt x="2081" y="1919"/>
                </a:lnTo>
                <a:lnTo>
                  <a:pt x="2097" y="1934"/>
                </a:lnTo>
                <a:lnTo>
                  <a:pt x="2109" y="1953"/>
                </a:lnTo>
                <a:lnTo>
                  <a:pt x="2116" y="1974"/>
                </a:lnTo>
                <a:lnTo>
                  <a:pt x="2119" y="1997"/>
                </a:lnTo>
                <a:lnTo>
                  <a:pt x="2119" y="2995"/>
                </a:lnTo>
                <a:lnTo>
                  <a:pt x="2724" y="2995"/>
                </a:lnTo>
                <a:lnTo>
                  <a:pt x="2724" y="1697"/>
                </a:lnTo>
                <a:lnTo>
                  <a:pt x="505" y="1697"/>
                </a:lnTo>
                <a:close/>
                <a:moveTo>
                  <a:pt x="2335" y="799"/>
                </a:moveTo>
                <a:lnTo>
                  <a:pt x="2739" y="1498"/>
                </a:lnTo>
                <a:lnTo>
                  <a:pt x="2926" y="1498"/>
                </a:lnTo>
                <a:lnTo>
                  <a:pt x="2949" y="1495"/>
                </a:lnTo>
                <a:lnTo>
                  <a:pt x="2970" y="1488"/>
                </a:lnTo>
                <a:lnTo>
                  <a:pt x="2989" y="1476"/>
                </a:lnTo>
                <a:lnTo>
                  <a:pt x="3005" y="1460"/>
                </a:lnTo>
                <a:lnTo>
                  <a:pt x="3016" y="1442"/>
                </a:lnTo>
                <a:lnTo>
                  <a:pt x="3024" y="1421"/>
                </a:lnTo>
                <a:lnTo>
                  <a:pt x="3026" y="1398"/>
                </a:lnTo>
                <a:lnTo>
                  <a:pt x="3026" y="1298"/>
                </a:lnTo>
                <a:lnTo>
                  <a:pt x="3024" y="1277"/>
                </a:lnTo>
                <a:lnTo>
                  <a:pt x="3018" y="1256"/>
                </a:lnTo>
                <a:lnTo>
                  <a:pt x="3007" y="1239"/>
                </a:lnTo>
                <a:lnTo>
                  <a:pt x="2703" y="838"/>
                </a:lnTo>
                <a:lnTo>
                  <a:pt x="2688" y="822"/>
                </a:lnTo>
                <a:lnTo>
                  <a:pt x="2668" y="809"/>
                </a:lnTo>
                <a:lnTo>
                  <a:pt x="2647" y="802"/>
                </a:lnTo>
                <a:lnTo>
                  <a:pt x="2623" y="799"/>
                </a:lnTo>
                <a:lnTo>
                  <a:pt x="2335" y="799"/>
                </a:lnTo>
                <a:close/>
                <a:moveTo>
                  <a:pt x="1999" y="799"/>
                </a:moveTo>
                <a:lnTo>
                  <a:pt x="2200" y="1498"/>
                </a:lnTo>
                <a:lnTo>
                  <a:pt x="2623" y="1498"/>
                </a:lnTo>
                <a:lnTo>
                  <a:pt x="2218" y="799"/>
                </a:lnTo>
                <a:lnTo>
                  <a:pt x="1999" y="799"/>
                </a:lnTo>
                <a:close/>
                <a:moveTo>
                  <a:pt x="1664" y="799"/>
                </a:moveTo>
                <a:lnTo>
                  <a:pt x="1664" y="1498"/>
                </a:lnTo>
                <a:lnTo>
                  <a:pt x="2096" y="1498"/>
                </a:lnTo>
                <a:lnTo>
                  <a:pt x="1893" y="799"/>
                </a:lnTo>
                <a:lnTo>
                  <a:pt x="1664" y="799"/>
                </a:lnTo>
                <a:close/>
                <a:moveTo>
                  <a:pt x="1335" y="799"/>
                </a:moveTo>
                <a:lnTo>
                  <a:pt x="1134" y="1498"/>
                </a:lnTo>
                <a:lnTo>
                  <a:pt x="1563" y="1498"/>
                </a:lnTo>
                <a:lnTo>
                  <a:pt x="1563" y="799"/>
                </a:lnTo>
                <a:lnTo>
                  <a:pt x="1335" y="799"/>
                </a:lnTo>
                <a:close/>
                <a:moveTo>
                  <a:pt x="1009" y="799"/>
                </a:moveTo>
                <a:lnTo>
                  <a:pt x="606" y="1498"/>
                </a:lnTo>
                <a:lnTo>
                  <a:pt x="1029" y="1498"/>
                </a:lnTo>
                <a:lnTo>
                  <a:pt x="1230" y="799"/>
                </a:lnTo>
                <a:lnTo>
                  <a:pt x="1009" y="799"/>
                </a:lnTo>
                <a:close/>
                <a:moveTo>
                  <a:pt x="606" y="799"/>
                </a:moveTo>
                <a:lnTo>
                  <a:pt x="582" y="802"/>
                </a:lnTo>
                <a:lnTo>
                  <a:pt x="560" y="809"/>
                </a:lnTo>
                <a:lnTo>
                  <a:pt x="541" y="822"/>
                </a:lnTo>
                <a:lnTo>
                  <a:pt x="525" y="838"/>
                </a:lnTo>
                <a:lnTo>
                  <a:pt x="222" y="1239"/>
                </a:lnTo>
                <a:lnTo>
                  <a:pt x="211" y="1256"/>
                </a:lnTo>
                <a:lnTo>
                  <a:pt x="204" y="1277"/>
                </a:lnTo>
                <a:lnTo>
                  <a:pt x="202" y="1298"/>
                </a:lnTo>
                <a:lnTo>
                  <a:pt x="202" y="1398"/>
                </a:lnTo>
                <a:lnTo>
                  <a:pt x="204" y="1421"/>
                </a:lnTo>
                <a:lnTo>
                  <a:pt x="213" y="1442"/>
                </a:lnTo>
                <a:lnTo>
                  <a:pt x="224" y="1460"/>
                </a:lnTo>
                <a:lnTo>
                  <a:pt x="239" y="1476"/>
                </a:lnTo>
                <a:lnTo>
                  <a:pt x="258" y="1488"/>
                </a:lnTo>
                <a:lnTo>
                  <a:pt x="280" y="1495"/>
                </a:lnTo>
                <a:lnTo>
                  <a:pt x="302" y="1498"/>
                </a:lnTo>
                <a:lnTo>
                  <a:pt x="490" y="1498"/>
                </a:lnTo>
                <a:lnTo>
                  <a:pt x="893" y="799"/>
                </a:lnTo>
                <a:lnTo>
                  <a:pt x="606" y="799"/>
                </a:lnTo>
                <a:close/>
                <a:moveTo>
                  <a:pt x="606" y="200"/>
                </a:moveTo>
                <a:lnTo>
                  <a:pt x="606" y="599"/>
                </a:lnTo>
                <a:lnTo>
                  <a:pt x="2623" y="599"/>
                </a:lnTo>
                <a:lnTo>
                  <a:pt x="2623" y="200"/>
                </a:lnTo>
                <a:lnTo>
                  <a:pt x="606" y="200"/>
                </a:lnTo>
                <a:close/>
                <a:moveTo>
                  <a:pt x="606" y="0"/>
                </a:moveTo>
                <a:lnTo>
                  <a:pt x="2623" y="0"/>
                </a:lnTo>
                <a:lnTo>
                  <a:pt x="2656" y="2"/>
                </a:lnTo>
                <a:lnTo>
                  <a:pt x="2687" y="10"/>
                </a:lnTo>
                <a:lnTo>
                  <a:pt x="2716" y="23"/>
                </a:lnTo>
                <a:lnTo>
                  <a:pt x="2742" y="39"/>
                </a:lnTo>
                <a:lnTo>
                  <a:pt x="2766" y="58"/>
                </a:lnTo>
                <a:lnTo>
                  <a:pt x="2786" y="82"/>
                </a:lnTo>
                <a:lnTo>
                  <a:pt x="2802" y="108"/>
                </a:lnTo>
                <a:lnTo>
                  <a:pt x="2815" y="137"/>
                </a:lnTo>
                <a:lnTo>
                  <a:pt x="2822" y="168"/>
                </a:lnTo>
                <a:lnTo>
                  <a:pt x="2825" y="200"/>
                </a:lnTo>
                <a:lnTo>
                  <a:pt x="2825" y="677"/>
                </a:lnTo>
                <a:lnTo>
                  <a:pt x="2846" y="697"/>
                </a:lnTo>
                <a:lnTo>
                  <a:pt x="2865" y="719"/>
                </a:lnTo>
                <a:lnTo>
                  <a:pt x="3168" y="1118"/>
                </a:lnTo>
                <a:lnTo>
                  <a:pt x="3189" y="1151"/>
                </a:lnTo>
                <a:lnTo>
                  <a:pt x="3206" y="1185"/>
                </a:lnTo>
                <a:lnTo>
                  <a:pt x="3218" y="1221"/>
                </a:lnTo>
                <a:lnTo>
                  <a:pt x="3226" y="1259"/>
                </a:lnTo>
                <a:lnTo>
                  <a:pt x="3228" y="1298"/>
                </a:lnTo>
                <a:lnTo>
                  <a:pt x="3228" y="1398"/>
                </a:lnTo>
                <a:lnTo>
                  <a:pt x="3226" y="1438"/>
                </a:lnTo>
                <a:lnTo>
                  <a:pt x="3218" y="1478"/>
                </a:lnTo>
                <a:lnTo>
                  <a:pt x="3205" y="1514"/>
                </a:lnTo>
                <a:lnTo>
                  <a:pt x="3187" y="1549"/>
                </a:lnTo>
                <a:lnTo>
                  <a:pt x="3166" y="1581"/>
                </a:lnTo>
                <a:lnTo>
                  <a:pt x="3140" y="1609"/>
                </a:lnTo>
                <a:lnTo>
                  <a:pt x="3111" y="1635"/>
                </a:lnTo>
                <a:lnTo>
                  <a:pt x="3079" y="1656"/>
                </a:lnTo>
                <a:lnTo>
                  <a:pt x="3044" y="1674"/>
                </a:lnTo>
                <a:lnTo>
                  <a:pt x="3006" y="1687"/>
                </a:lnTo>
                <a:lnTo>
                  <a:pt x="2966" y="1695"/>
                </a:lnTo>
                <a:lnTo>
                  <a:pt x="2926" y="1697"/>
                </a:lnTo>
                <a:lnTo>
                  <a:pt x="2926" y="2995"/>
                </a:lnTo>
                <a:lnTo>
                  <a:pt x="2923" y="3028"/>
                </a:lnTo>
                <a:lnTo>
                  <a:pt x="2916" y="3059"/>
                </a:lnTo>
                <a:lnTo>
                  <a:pt x="2903" y="3087"/>
                </a:lnTo>
                <a:lnTo>
                  <a:pt x="2887" y="3114"/>
                </a:lnTo>
                <a:lnTo>
                  <a:pt x="2866" y="3137"/>
                </a:lnTo>
                <a:lnTo>
                  <a:pt x="2844" y="3157"/>
                </a:lnTo>
                <a:lnTo>
                  <a:pt x="2817" y="3173"/>
                </a:lnTo>
                <a:lnTo>
                  <a:pt x="2788" y="3185"/>
                </a:lnTo>
                <a:lnTo>
                  <a:pt x="2757" y="3192"/>
                </a:lnTo>
                <a:lnTo>
                  <a:pt x="2724" y="3195"/>
                </a:lnTo>
                <a:lnTo>
                  <a:pt x="505" y="3195"/>
                </a:lnTo>
                <a:lnTo>
                  <a:pt x="468" y="3192"/>
                </a:lnTo>
                <a:lnTo>
                  <a:pt x="434" y="3183"/>
                </a:lnTo>
                <a:lnTo>
                  <a:pt x="402" y="3168"/>
                </a:lnTo>
                <a:lnTo>
                  <a:pt x="375" y="3148"/>
                </a:lnTo>
                <a:lnTo>
                  <a:pt x="350" y="3124"/>
                </a:lnTo>
                <a:lnTo>
                  <a:pt x="330" y="3096"/>
                </a:lnTo>
                <a:lnTo>
                  <a:pt x="315" y="3065"/>
                </a:lnTo>
                <a:lnTo>
                  <a:pt x="305" y="3031"/>
                </a:lnTo>
                <a:lnTo>
                  <a:pt x="302" y="2995"/>
                </a:lnTo>
                <a:lnTo>
                  <a:pt x="302" y="1697"/>
                </a:lnTo>
                <a:lnTo>
                  <a:pt x="262" y="1695"/>
                </a:lnTo>
                <a:lnTo>
                  <a:pt x="222" y="1687"/>
                </a:lnTo>
                <a:lnTo>
                  <a:pt x="185" y="1674"/>
                </a:lnTo>
                <a:lnTo>
                  <a:pt x="151" y="1656"/>
                </a:lnTo>
                <a:lnTo>
                  <a:pt x="118" y="1635"/>
                </a:lnTo>
                <a:lnTo>
                  <a:pt x="89" y="1609"/>
                </a:lnTo>
                <a:lnTo>
                  <a:pt x="63" y="1581"/>
                </a:lnTo>
                <a:lnTo>
                  <a:pt x="41" y="1549"/>
                </a:lnTo>
                <a:lnTo>
                  <a:pt x="24" y="1514"/>
                </a:lnTo>
                <a:lnTo>
                  <a:pt x="11" y="1478"/>
                </a:lnTo>
                <a:lnTo>
                  <a:pt x="3" y="1438"/>
                </a:lnTo>
                <a:lnTo>
                  <a:pt x="0" y="1398"/>
                </a:lnTo>
                <a:lnTo>
                  <a:pt x="0" y="1298"/>
                </a:lnTo>
                <a:lnTo>
                  <a:pt x="3" y="1259"/>
                </a:lnTo>
                <a:lnTo>
                  <a:pt x="10" y="1221"/>
                </a:lnTo>
                <a:lnTo>
                  <a:pt x="23" y="1185"/>
                </a:lnTo>
                <a:lnTo>
                  <a:pt x="39" y="1151"/>
                </a:lnTo>
                <a:lnTo>
                  <a:pt x="61" y="1118"/>
                </a:lnTo>
                <a:lnTo>
                  <a:pt x="363" y="719"/>
                </a:lnTo>
                <a:lnTo>
                  <a:pt x="383" y="697"/>
                </a:lnTo>
                <a:lnTo>
                  <a:pt x="403" y="677"/>
                </a:lnTo>
                <a:lnTo>
                  <a:pt x="403" y="200"/>
                </a:lnTo>
                <a:lnTo>
                  <a:pt x="406" y="168"/>
                </a:lnTo>
                <a:lnTo>
                  <a:pt x="414" y="137"/>
                </a:lnTo>
                <a:lnTo>
                  <a:pt x="426" y="108"/>
                </a:lnTo>
                <a:lnTo>
                  <a:pt x="443" y="82"/>
                </a:lnTo>
                <a:lnTo>
                  <a:pt x="462" y="58"/>
                </a:lnTo>
                <a:lnTo>
                  <a:pt x="486" y="39"/>
                </a:lnTo>
                <a:lnTo>
                  <a:pt x="513" y="23"/>
                </a:lnTo>
                <a:lnTo>
                  <a:pt x="542" y="10"/>
                </a:lnTo>
                <a:lnTo>
                  <a:pt x="573" y="2"/>
                </a:lnTo>
                <a:lnTo>
                  <a:pt x="606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  <p:txBody>
          <a:bodyPr vert="horz" wrap="square" lIns="45715" tIns="22858" rIns="45715" bIns="22858" numCol="1" anchor="t" anchorCtr="0" compatLnSpc="1"/>
          <a:lstStyle/>
          <a:p>
            <a:endParaRPr lang="es-SV" sz="900">
              <a:latin typeface="Impact" panose="020B0806030902050204" pitchFamily="34" charset="0"/>
            </a:endParaRPr>
          </a:p>
        </p:txBody>
      </p:sp>
      <p:grpSp>
        <p:nvGrpSpPr>
          <p:cNvPr id="21" name="Group 16"/>
          <p:cNvGrpSpPr>
            <a:grpSpLocks noChangeAspect="1"/>
          </p:cNvGrpSpPr>
          <p:nvPr/>
        </p:nvGrpSpPr>
        <p:grpSpPr bwMode="auto">
          <a:xfrm>
            <a:off x="3020419" y="5003480"/>
            <a:ext cx="309776" cy="306516"/>
            <a:chOff x="7084" y="-1661"/>
            <a:chExt cx="1615" cy="1598"/>
          </a:xfrm>
          <a:solidFill>
            <a:schemeClr val="tx2"/>
          </a:solidFill>
        </p:grpSpPr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7084" y="-1661"/>
              <a:ext cx="1615" cy="1598"/>
            </a:xfrm>
            <a:custGeom>
              <a:avLst/>
              <a:gdLst>
                <a:gd name="T0" fmla="*/ 1933 w 3228"/>
                <a:gd name="T1" fmla="*/ 400 h 3195"/>
                <a:gd name="T2" fmla="*/ 1774 w 3228"/>
                <a:gd name="T3" fmla="*/ 622 h 3195"/>
                <a:gd name="T4" fmla="*/ 1574 w 3228"/>
                <a:gd name="T5" fmla="*/ 803 h 3195"/>
                <a:gd name="T6" fmla="*/ 1350 w 3228"/>
                <a:gd name="T7" fmla="*/ 958 h 3195"/>
                <a:gd name="T8" fmla="*/ 1110 w 3228"/>
                <a:gd name="T9" fmla="*/ 1099 h 3195"/>
                <a:gd name="T10" fmla="*/ 871 w 3228"/>
                <a:gd name="T11" fmla="*/ 1240 h 3195"/>
                <a:gd name="T12" fmla="*/ 645 w 3228"/>
                <a:gd name="T13" fmla="*/ 1394 h 3195"/>
                <a:gd name="T14" fmla="*/ 446 w 3228"/>
                <a:gd name="T15" fmla="*/ 1575 h 3195"/>
                <a:gd name="T16" fmla="*/ 287 w 3228"/>
                <a:gd name="T17" fmla="*/ 1796 h 3195"/>
                <a:gd name="T18" fmla="*/ 454 w 3228"/>
                <a:gd name="T19" fmla="*/ 2246 h 3195"/>
                <a:gd name="T20" fmla="*/ 1235 w 3228"/>
                <a:gd name="T21" fmla="*/ 2925 h 3195"/>
                <a:gd name="T22" fmla="*/ 1369 w 3228"/>
                <a:gd name="T23" fmla="*/ 2679 h 3195"/>
                <a:gd name="T24" fmla="*/ 1550 w 3228"/>
                <a:gd name="T25" fmla="*/ 2479 h 3195"/>
                <a:gd name="T26" fmla="*/ 1764 w 3228"/>
                <a:gd name="T27" fmla="*/ 2312 h 3195"/>
                <a:gd name="T28" fmla="*/ 1999 w 3228"/>
                <a:gd name="T29" fmla="*/ 2166 h 3195"/>
                <a:gd name="T30" fmla="*/ 2239 w 3228"/>
                <a:gd name="T31" fmla="*/ 2027 h 3195"/>
                <a:gd name="T32" fmla="*/ 2473 w 3228"/>
                <a:gd name="T33" fmla="*/ 1881 h 3195"/>
                <a:gd name="T34" fmla="*/ 2688 w 3228"/>
                <a:gd name="T35" fmla="*/ 1715 h 3195"/>
                <a:gd name="T36" fmla="*/ 2868 w 3228"/>
                <a:gd name="T37" fmla="*/ 1516 h 3195"/>
                <a:gd name="T38" fmla="*/ 3002 w 3228"/>
                <a:gd name="T39" fmla="*/ 1268 h 3195"/>
                <a:gd name="T40" fmla="*/ 2269 w 3228"/>
                <a:gd name="T41" fmla="*/ 448 h 3195"/>
                <a:gd name="T42" fmla="*/ 2086 w 3228"/>
                <a:gd name="T43" fmla="*/ 11 h 3195"/>
                <a:gd name="T44" fmla="*/ 3170 w 3228"/>
                <a:gd name="T45" fmla="*/ 1057 h 3195"/>
                <a:gd name="T46" fmla="*/ 3225 w 3228"/>
                <a:gd name="T47" fmla="*/ 1165 h 3195"/>
                <a:gd name="T48" fmla="*/ 3192 w 3228"/>
                <a:gd name="T49" fmla="*/ 1335 h 3195"/>
                <a:gd name="T50" fmla="*/ 3041 w 3228"/>
                <a:gd name="T51" fmla="*/ 1620 h 3195"/>
                <a:gd name="T52" fmla="*/ 2812 w 3228"/>
                <a:gd name="T53" fmla="*/ 1873 h 3195"/>
                <a:gd name="T54" fmla="*/ 2525 w 3228"/>
                <a:gd name="T55" fmla="*/ 2087 h 3195"/>
                <a:gd name="T56" fmla="*/ 2220 w 3228"/>
                <a:gd name="T57" fmla="*/ 2269 h 3195"/>
                <a:gd name="T58" fmla="*/ 1911 w 3228"/>
                <a:gd name="T59" fmla="*/ 2456 h 3195"/>
                <a:gd name="T60" fmla="*/ 1646 w 3228"/>
                <a:gd name="T61" fmla="*/ 2664 h 3195"/>
                <a:gd name="T62" fmla="*/ 1481 w 3228"/>
                <a:gd name="T63" fmla="*/ 2876 h 3195"/>
                <a:gd name="T64" fmla="*/ 1391 w 3228"/>
                <a:gd name="T65" fmla="*/ 3085 h 3195"/>
                <a:gd name="T66" fmla="*/ 1310 w 3228"/>
                <a:gd name="T67" fmla="*/ 3169 h 3195"/>
                <a:gd name="T68" fmla="*/ 1200 w 3228"/>
                <a:gd name="T69" fmla="*/ 3195 h 3195"/>
                <a:gd name="T70" fmla="*/ 1091 w 3228"/>
                <a:gd name="T71" fmla="*/ 3157 h 3195"/>
                <a:gd name="T72" fmla="*/ 23 w 3228"/>
                <a:gd name="T73" fmla="*/ 2088 h 3195"/>
                <a:gd name="T74" fmla="*/ 0 w 3228"/>
                <a:gd name="T75" fmla="*/ 1999 h 3195"/>
                <a:gd name="T76" fmla="*/ 67 w 3228"/>
                <a:gd name="T77" fmla="*/ 1785 h 3195"/>
                <a:gd name="T78" fmla="*/ 237 w 3228"/>
                <a:gd name="T79" fmla="*/ 1509 h 3195"/>
                <a:gd name="T80" fmla="*/ 486 w 3228"/>
                <a:gd name="T81" fmla="*/ 1264 h 3195"/>
                <a:gd name="T82" fmla="*/ 780 w 3228"/>
                <a:gd name="T83" fmla="*/ 1060 h 3195"/>
                <a:gd name="T84" fmla="*/ 1089 w 3228"/>
                <a:gd name="T85" fmla="*/ 879 h 3195"/>
                <a:gd name="T86" fmla="*/ 1390 w 3228"/>
                <a:gd name="T87" fmla="*/ 690 h 3195"/>
                <a:gd name="T88" fmla="*/ 1631 w 3228"/>
                <a:gd name="T89" fmla="*/ 480 h 3195"/>
                <a:gd name="T90" fmla="*/ 1778 w 3228"/>
                <a:gd name="T91" fmla="*/ 261 h 3195"/>
                <a:gd name="T92" fmla="*/ 1854 w 3228"/>
                <a:gd name="T93" fmla="*/ 83 h 3195"/>
                <a:gd name="T94" fmla="*/ 1943 w 3228"/>
                <a:gd name="T95" fmla="*/ 14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28" h="3195">
                  <a:moveTo>
                    <a:pt x="2018" y="200"/>
                  </a:moveTo>
                  <a:lnTo>
                    <a:pt x="1993" y="271"/>
                  </a:lnTo>
                  <a:lnTo>
                    <a:pt x="1964" y="337"/>
                  </a:lnTo>
                  <a:lnTo>
                    <a:pt x="1933" y="400"/>
                  </a:lnTo>
                  <a:lnTo>
                    <a:pt x="1897" y="461"/>
                  </a:lnTo>
                  <a:lnTo>
                    <a:pt x="1859" y="517"/>
                  </a:lnTo>
                  <a:lnTo>
                    <a:pt x="1818" y="571"/>
                  </a:lnTo>
                  <a:lnTo>
                    <a:pt x="1774" y="622"/>
                  </a:lnTo>
                  <a:lnTo>
                    <a:pt x="1727" y="670"/>
                  </a:lnTo>
                  <a:lnTo>
                    <a:pt x="1679" y="717"/>
                  </a:lnTo>
                  <a:lnTo>
                    <a:pt x="1628" y="761"/>
                  </a:lnTo>
                  <a:lnTo>
                    <a:pt x="1574" y="803"/>
                  </a:lnTo>
                  <a:lnTo>
                    <a:pt x="1521" y="844"/>
                  </a:lnTo>
                  <a:lnTo>
                    <a:pt x="1464" y="882"/>
                  </a:lnTo>
                  <a:lnTo>
                    <a:pt x="1407" y="920"/>
                  </a:lnTo>
                  <a:lnTo>
                    <a:pt x="1350" y="958"/>
                  </a:lnTo>
                  <a:lnTo>
                    <a:pt x="1290" y="994"/>
                  </a:lnTo>
                  <a:lnTo>
                    <a:pt x="1231" y="1028"/>
                  </a:lnTo>
                  <a:lnTo>
                    <a:pt x="1170" y="1064"/>
                  </a:lnTo>
                  <a:lnTo>
                    <a:pt x="1110" y="1099"/>
                  </a:lnTo>
                  <a:lnTo>
                    <a:pt x="1049" y="1134"/>
                  </a:lnTo>
                  <a:lnTo>
                    <a:pt x="989" y="1168"/>
                  </a:lnTo>
                  <a:lnTo>
                    <a:pt x="930" y="1203"/>
                  </a:lnTo>
                  <a:lnTo>
                    <a:pt x="871" y="1240"/>
                  </a:lnTo>
                  <a:lnTo>
                    <a:pt x="813" y="1277"/>
                  </a:lnTo>
                  <a:lnTo>
                    <a:pt x="755" y="1314"/>
                  </a:lnTo>
                  <a:lnTo>
                    <a:pt x="700" y="1353"/>
                  </a:lnTo>
                  <a:lnTo>
                    <a:pt x="645" y="1394"/>
                  </a:lnTo>
                  <a:lnTo>
                    <a:pt x="592" y="1436"/>
                  </a:lnTo>
                  <a:lnTo>
                    <a:pt x="542" y="1480"/>
                  </a:lnTo>
                  <a:lnTo>
                    <a:pt x="492" y="1527"/>
                  </a:lnTo>
                  <a:lnTo>
                    <a:pt x="446" y="1575"/>
                  </a:lnTo>
                  <a:lnTo>
                    <a:pt x="401" y="1626"/>
                  </a:lnTo>
                  <a:lnTo>
                    <a:pt x="360" y="1680"/>
                  </a:lnTo>
                  <a:lnTo>
                    <a:pt x="322" y="1736"/>
                  </a:lnTo>
                  <a:lnTo>
                    <a:pt x="287" y="1796"/>
                  </a:lnTo>
                  <a:lnTo>
                    <a:pt x="255" y="1860"/>
                  </a:lnTo>
                  <a:lnTo>
                    <a:pt x="227" y="1926"/>
                  </a:lnTo>
                  <a:lnTo>
                    <a:pt x="202" y="1997"/>
                  </a:lnTo>
                  <a:lnTo>
                    <a:pt x="454" y="2246"/>
                  </a:lnTo>
                  <a:lnTo>
                    <a:pt x="707" y="2496"/>
                  </a:lnTo>
                  <a:lnTo>
                    <a:pt x="960" y="2746"/>
                  </a:lnTo>
                  <a:lnTo>
                    <a:pt x="1211" y="2995"/>
                  </a:lnTo>
                  <a:lnTo>
                    <a:pt x="1235" y="2925"/>
                  </a:lnTo>
                  <a:lnTo>
                    <a:pt x="1264" y="2858"/>
                  </a:lnTo>
                  <a:lnTo>
                    <a:pt x="1296" y="2795"/>
                  </a:lnTo>
                  <a:lnTo>
                    <a:pt x="1331" y="2735"/>
                  </a:lnTo>
                  <a:lnTo>
                    <a:pt x="1369" y="2679"/>
                  </a:lnTo>
                  <a:lnTo>
                    <a:pt x="1410" y="2625"/>
                  </a:lnTo>
                  <a:lnTo>
                    <a:pt x="1455" y="2573"/>
                  </a:lnTo>
                  <a:lnTo>
                    <a:pt x="1501" y="2524"/>
                  </a:lnTo>
                  <a:lnTo>
                    <a:pt x="1550" y="2479"/>
                  </a:lnTo>
                  <a:lnTo>
                    <a:pt x="1600" y="2435"/>
                  </a:lnTo>
                  <a:lnTo>
                    <a:pt x="1654" y="2392"/>
                  </a:lnTo>
                  <a:lnTo>
                    <a:pt x="1708" y="2352"/>
                  </a:lnTo>
                  <a:lnTo>
                    <a:pt x="1764" y="2312"/>
                  </a:lnTo>
                  <a:lnTo>
                    <a:pt x="1821" y="2274"/>
                  </a:lnTo>
                  <a:lnTo>
                    <a:pt x="1880" y="2238"/>
                  </a:lnTo>
                  <a:lnTo>
                    <a:pt x="1939" y="2202"/>
                  </a:lnTo>
                  <a:lnTo>
                    <a:pt x="1999" y="2166"/>
                  </a:lnTo>
                  <a:lnTo>
                    <a:pt x="2058" y="2131"/>
                  </a:lnTo>
                  <a:lnTo>
                    <a:pt x="2118" y="2097"/>
                  </a:lnTo>
                  <a:lnTo>
                    <a:pt x="2179" y="2062"/>
                  </a:lnTo>
                  <a:lnTo>
                    <a:pt x="2239" y="2027"/>
                  </a:lnTo>
                  <a:lnTo>
                    <a:pt x="2299" y="1991"/>
                  </a:lnTo>
                  <a:lnTo>
                    <a:pt x="2358" y="1956"/>
                  </a:lnTo>
                  <a:lnTo>
                    <a:pt x="2416" y="1919"/>
                  </a:lnTo>
                  <a:lnTo>
                    <a:pt x="2473" y="1881"/>
                  </a:lnTo>
                  <a:lnTo>
                    <a:pt x="2529" y="1842"/>
                  </a:lnTo>
                  <a:lnTo>
                    <a:pt x="2584" y="1801"/>
                  </a:lnTo>
                  <a:lnTo>
                    <a:pt x="2636" y="1760"/>
                  </a:lnTo>
                  <a:lnTo>
                    <a:pt x="2688" y="1715"/>
                  </a:lnTo>
                  <a:lnTo>
                    <a:pt x="2736" y="1669"/>
                  </a:lnTo>
                  <a:lnTo>
                    <a:pt x="2783" y="1620"/>
                  </a:lnTo>
                  <a:lnTo>
                    <a:pt x="2827" y="1569"/>
                  </a:lnTo>
                  <a:lnTo>
                    <a:pt x="2868" y="1516"/>
                  </a:lnTo>
                  <a:lnTo>
                    <a:pt x="2907" y="1458"/>
                  </a:lnTo>
                  <a:lnTo>
                    <a:pt x="2942" y="1399"/>
                  </a:lnTo>
                  <a:lnTo>
                    <a:pt x="2974" y="1336"/>
                  </a:lnTo>
                  <a:lnTo>
                    <a:pt x="3002" y="1268"/>
                  </a:lnTo>
                  <a:lnTo>
                    <a:pt x="3026" y="1198"/>
                  </a:lnTo>
                  <a:lnTo>
                    <a:pt x="2775" y="949"/>
                  </a:lnTo>
                  <a:lnTo>
                    <a:pt x="2523" y="699"/>
                  </a:lnTo>
                  <a:lnTo>
                    <a:pt x="2269" y="448"/>
                  </a:lnTo>
                  <a:lnTo>
                    <a:pt x="2018" y="200"/>
                  </a:lnTo>
                  <a:close/>
                  <a:moveTo>
                    <a:pt x="2028" y="0"/>
                  </a:moveTo>
                  <a:lnTo>
                    <a:pt x="2057" y="4"/>
                  </a:lnTo>
                  <a:lnTo>
                    <a:pt x="2086" y="11"/>
                  </a:lnTo>
                  <a:lnTo>
                    <a:pt x="2113" y="24"/>
                  </a:lnTo>
                  <a:lnTo>
                    <a:pt x="2138" y="39"/>
                  </a:lnTo>
                  <a:lnTo>
                    <a:pt x="2161" y="58"/>
                  </a:lnTo>
                  <a:lnTo>
                    <a:pt x="3170" y="1057"/>
                  </a:lnTo>
                  <a:lnTo>
                    <a:pt x="3190" y="1080"/>
                  </a:lnTo>
                  <a:lnTo>
                    <a:pt x="3207" y="1107"/>
                  </a:lnTo>
                  <a:lnTo>
                    <a:pt x="3218" y="1136"/>
                  </a:lnTo>
                  <a:lnTo>
                    <a:pt x="3225" y="1165"/>
                  </a:lnTo>
                  <a:lnTo>
                    <a:pt x="3228" y="1196"/>
                  </a:lnTo>
                  <a:lnTo>
                    <a:pt x="3226" y="1227"/>
                  </a:lnTo>
                  <a:lnTo>
                    <a:pt x="3220" y="1257"/>
                  </a:lnTo>
                  <a:lnTo>
                    <a:pt x="3192" y="1335"/>
                  </a:lnTo>
                  <a:lnTo>
                    <a:pt x="3161" y="1409"/>
                  </a:lnTo>
                  <a:lnTo>
                    <a:pt x="3126" y="1482"/>
                  </a:lnTo>
                  <a:lnTo>
                    <a:pt x="3086" y="1552"/>
                  </a:lnTo>
                  <a:lnTo>
                    <a:pt x="3041" y="1620"/>
                  </a:lnTo>
                  <a:lnTo>
                    <a:pt x="2991" y="1686"/>
                  </a:lnTo>
                  <a:lnTo>
                    <a:pt x="2936" y="1749"/>
                  </a:lnTo>
                  <a:lnTo>
                    <a:pt x="2878" y="1812"/>
                  </a:lnTo>
                  <a:lnTo>
                    <a:pt x="2812" y="1873"/>
                  </a:lnTo>
                  <a:lnTo>
                    <a:pt x="2744" y="1931"/>
                  </a:lnTo>
                  <a:lnTo>
                    <a:pt x="2672" y="1986"/>
                  </a:lnTo>
                  <a:lnTo>
                    <a:pt x="2599" y="2038"/>
                  </a:lnTo>
                  <a:lnTo>
                    <a:pt x="2525" y="2087"/>
                  </a:lnTo>
                  <a:lnTo>
                    <a:pt x="2449" y="2135"/>
                  </a:lnTo>
                  <a:lnTo>
                    <a:pt x="2373" y="2181"/>
                  </a:lnTo>
                  <a:lnTo>
                    <a:pt x="2297" y="2225"/>
                  </a:lnTo>
                  <a:lnTo>
                    <a:pt x="2220" y="2269"/>
                  </a:lnTo>
                  <a:lnTo>
                    <a:pt x="2140" y="2316"/>
                  </a:lnTo>
                  <a:lnTo>
                    <a:pt x="2061" y="2362"/>
                  </a:lnTo>
                  <a:lnTo>
                    <a:pt x="1985" y="2408"/>
                  </a:lnTo>
                  <a:lnTo>
                    <a:pt x="1911" y="2456"/>
                  </a:lnTo>
                  <a:lnTo>
                    <a:pt x="1839" y="2504"/>
                  </a:lnTo>
                  <a:lnTo>
                    <a:pt x="1771" y="2555"/>
                  </a:lnTo>
                  <a:lnTo>
                    <a:pt x="1707" y="2608"/>
                  </a:lnTo>
                  <a:lnTo>
                    <a:pt x="1646" y="2664"/>
                  </a:lnTo>
                  <a:lnTo>
                    <a:pt x="1597" y="2714"/>
                  </a:lnTo>
                  <a:lnTo>
                    <a:pt x="1554" y="2767"/>
                  </a:lnTo>
                  <a:lnTo>
                    <a:pt x="1516" y="2821"/>
                  </a:lnTo>
                  <a:lnTo>
                    <a:pt x="1481" y="2876"/>
                  </a:lnTo>
                  <a:lnTo>
                    <a:pt x="1451" y="2933"/>
                  </a:lnTo>
                  <a:lnTo>
                    <a:pt x="1425" y="2993"/>
                  </a:lnTo>
                  <a:lnTo>
                    <a:pt x="1403" y="3054"/>
                  </a:lnTo>
                  <a:lnTo>
                    <a:pt x="1391" y="3085"/>
                  </a:lnTo>
                  <a:lnTo>
                    <a:pt x="1374" y="3113"/>
                  </a:lnTo>
                  <a:lnTo>
                    <a:pt x="1354" y="3137"/>
                  </a:lnTo>
                  <a:lnTo>
                    <a:pt x="1333" y="3155"/>
                  </a:lnTo>
                  <a:lnTo>
                    <a:pt x="1310" y="3169"/>
                  </a:lnTo>
                  <a:lnTo>
                    <a:pt x="1286" y="3181"/>
                  </a:lnTo>
                  <a:lnTo>
                    <a:pt x="1259" y="3189"/>
                  </a:lnTo>
                  <a:lnTo>
                    <a:pt x="1230" y="3194"/>
                  </a:lnTo>
                  <a:lnTo>
                    <a:pt x="1200" y="3195"/>
                  </a:lnTo>
                  <a:lnTo>
                    <a:pt x="1171" y="3191"/>
                  </a:lnTo>
                  <a:lnTo>
                    <a:pt x="1142" y="3183"/>
                  </a:lnTo>
                  <a:lnTo>
                    <a:pt x="1115" y="3172"/>
                  </a:lnTo>
                  <a:lnTo>
                    <a:pt x="1091" y="3157"/>
                  </a:lnTo>
                  <a:lnTo>
                    <a:pt x="1068" y="3137"/>
                  </a:lnTo>
                  <a:lnTo>
                    <a:pt x="59" y="2138"/>
                  </a:lnTo>
                  <a:lnTo>
                    <a:pt x="39" y="2114"/>
                  </a:lnTo>
                  <a:lnTo>
                    <a:pt x="23" y="2088"/>
                  </a:lnTo>
                  <a:lnTo>
                    <a:pt x="10" y="2060"/>
                  </a:lnTo>
                  <a:lnTo>
                    <a:pt x="3" y="2030"/>
                  </a:lnTo>
                  <a:lnTo>
                    <a:pt x="0" y="2001"/>
                  </a:lnTo>
                  <a:lnTo>
                    <a:pt x="0" y="1999"/>
                  </a:lnTo>
                  <a:lnTo>
                    <a:pt x="2" y="1969"/>
                  </a:lnTo>
                  <a:lnTo>
                    <a:pt x="9" y="1938"/>
                  </a:lnTo>
                  <a:lnTo>
                    <a:pt x="36" y="1861"/>
                  </a:lnTo>
                  <a:lnTo>
                    <a:pt x="67" y="1785"/>
                  </a:lnTo>
                  <a:lnTo>
                    <a:pt x="103" y="1714"/>
                  </a:lnTo>
                  <a:lnTo>
                    <a:pt x="143" y="1643"/>
                  </a:lnTo>
                  <a:lnTo>
                    <a:pt x="188" y="1575"/>
                  </a:lnTo>
                  <a:lnTo>
                    <a:pt x="237" y="1509"/>
                  </a:lnTo>
                  <a:lnTo>
                    <a:pt x="292" y="1446"/>
                  </a:lnTo>
                  <a:lnTo>
                    <a:pt x="351" y="1384"/>
                  </a:lnTo>
                  <a:lnTo>
                    <a:pt x="417" y="1321"/>
                  </a:lnTo>
                  <a:lnTo>
                    <a:pt x="486" y="1264"/>
                  </a:lnTo>
                  <a:lnTo>
                    <a:pt x="557" y="1209"/>
                  </a:lnTo>
                  <a:lnTo>
                    <a:pt x="629" y="1157"/>
                  </a:lnTo>
                  <a:lnTo>
                    <a:pt x="704" y="1107"/>
                  </a:lnTo>
                  <a:lnTo>
                    <a:pt x="780" y="1060"/>
                  </a:lnTo>
                  <a:lnTo>
                    <a:pt x="855" y="1014"/>
                  </a:lnTo>
                  <a:lnTo>
                    <a:pt x="933" y="969"/>
                  </a:lnTo>
                  <a:lnTo>
                    <a:pt x="1008" y="925"/>
                  </a:lnTo>
                  <a:lnTo>
                    <a:pt x="1089" y="879"/>
                  </a:lnTo>
                  <a:lnTo>
                    <a:pt x="1167" y="833"/>
                  </a:lnTo>
                  <a:lnTo>
                    <a:pt x="1243" y="787"/>
                  </a:lnTo>
                  <a:lnTo>
                    <a:pt x="1318" y="739"/>
                  </a:lnTo>
                  <a:lnTo>
                    <a:pt x="1390" y="690"/>
                  </a:lnTo>
                  <a:lnTo>
                    <a:pt x="1458" y="640"/>
                  </a:lnTo>
                  <a:lnTo>
                    <a:pt x="1523" y="586"/>
                  </a:lnTo>
                  <a:lnTo>
                    <a:pt x="1584" y="530"/>
                  </a:lnTo>
                  <a:lnTo>
                    <a:pt x="1631" y="480"/>
                  </a:lnTo>
                  <a:lnTo>
                    <a:pt x="1675" y="428"/>
                  </a:lnTo>
                  <a:lnTo>
                    <a:pt x="1714" y="375"/>
                  </a:lnTo>
                  <a:lnTo>
                    <a:pt x="1748" y="319"/>
                  </a:lnTo>
                  <a:lnTo>
                    <a:pt x="1778" y="261"/>
                  </a:lnTo>
                  <a:lnTo>
                    <a:pt x="1804" y="202"/>
                  </a:lnTo>
                  <a:lnTo>
                    <a:pt x="1825" y="140"/>
                  </a:lnTo>
                  <a:lnTo>
                    <a:pt x="1838" y="110"/>
                  </a:lnTo>
                  <a:lnTo>
                    <a:pt x="1854" y="83"/>
                  </a:lnTo>
                  <a:lnTo>
                    <a:pt x="1875" y="58"/>
                  </a:lnTo>
                  <a:lnTo>
                    <a:pt x="1895" y="41"/>
                  </a:lnTo>
                  <a:lnTo>
                    <a:pt x="1918" y="26"/>
                  </a:lnTo>
                  <a:lnTo>
                    <a:pt x="1943" y="14"/>
                  </a:lnTo>
                  <a:lnTo>
                    <a:pt x="1970" y="6"/>
                  </a:lnTo>
                  <a:lnTo>
                    <a:pt x="1999" y="1"/>
                  </a:lnTo>
                  <a:lnTo>
                    <a:pt x="20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7672" y="-1096"/>
              <a:ext cx="436" cy="449"/>
            </a:xfrm>
            <a:custGeom>
              <a:avLst/>
              <a:gdLst>
                <a:gd name="T0" fmla="*/ 581 w 873"/>
                <a:gd name="T1" fmla="*/ 458 h 896"/>
                <a:gd name="T2" fmla="*/ 510 w 873"/>
                <a:gd name="T3" fmla="*/ 487 h 896"/>
                <a:gd name="T4" fmla="*/ 697 w 873"/>
                <a:gd name="T5" fmla="*/ 648 h 896"/>
                <a:gd name="T6" fmla="*/ 730 w 873"/>
                <a:gd name="T7" fmla="*/ 574 h 896"/>
                <a:gd name="T8" fmla="*/ 722 w 873"/>
                <a:gd name="T9" fmla="*/ 510 h 896"/>
                <a:gd name="T10" fmla="*/ 686 w 873"/>
                <a:gd name="T11" fmla="*/ 469 h 896"/>
                <a:gd name="T12" fmla="*/ 631 w 873"/>
                <a:gd name="T13" fmla="*/ 451 h 896"/>
                <a:gd name="T14" fmla="*/ 151 w 873"/>
                <a:gd name="T15" fmla="*/ 275 h 896"/>
                <a:gd name="T16" fmla="*/ 136 w 873"/>
                <a:gd name="T17" fmla="*/ 344 h 896"/>
                <a:gd name="T18" fmla="*/ 160 w 873"/>
                <a:gd name="T19" fmla="*/ 396 h 896"/>
                <a:gd name="T20" fmla="*/ 215 w 873"/>
                <a:gd name="T21" fmla="*/ 423 h 896"/>
                <a:gd name="T22" fmla="*/ 282 w 873"/>
                <a:gd name="T23" fmla="*/ 415 h 896"/>
                <a:gd name="T24" fmla="*/ 260 w 873"/>
                <a:gd name="T25" fmla="*/ 307 h 896"/>
                <a:gd name="T26" fmla="*/ 400 w 873"/>
                <a:gd name="T27" fmla="*/ 3 h 896"/>
                <a:gd name="T28" fmla="*/ 462 w 873"/>
                <a:gd name="T29" fmla="*/ 31 h 896"/>
                <a:gd name="T30" fmla="*/ 501 w 873"/>
                <a:gd name="T31" fmla="*/ 85 h 896"/>
                <a:gd name="T32" fmla="*/ 490 w 873"/>
                <a:gd name="T33" fmla="*/ 139 h 896"/>
                <a:gd name="T34" fmla="*/ 448 w 873"/>
                <a:gd name="T35" fmla="*/ 166 h 896"/>
                <a:gd name="T36" fmla="*/ 372 w 873"/>
                <a:gd name="T37" fmla="*/ 152 h 896"/>
                <a:gd name="T38" fmla="*/ 283 w 873"/>
                <a:gd name="T39" fmla="*/ 150 h 896"/>
                <a:gd name="T40" fmla="*/ 316 w 873"/>
                <a:gd name="T41" fmla="*/ 266 h 896"/>
                <a:gd name="T42" fmla="*/ 500 w 873"/>
                <a:gd name="T43" fmla="*/ 314 h 896"/>
                <a:gd name="T44" fmla="*/ 601 w 873"/>
                <a:gd name="T45" fmla="*/ 291 h 896"/>
                <a:gd name="T46" fmla="*/ 701 w 873"/>
                <a:gd name="T47" fmla="*/ 302 h 896"/>
                <a:gd name="T48" fmla="*/ 800 w 873"/>
                <a:gd name="T49" fmla="*/ 357 h 896"/>
                <a:gd name="T50" fmla="*/ 849 w 873"/>
                <a:gd name="T51" fmla="*/ 413 h 896"/>
                <a:gd name="T52" fmla="*/ 873 w 873"/>
                <a:gd name="T53" fmla="*/ 494 h 896"/>
                <a:gd name="T54" fmla="*/ 856 w 873"/>
                <a:gd name="T55" fmla="*/ 599 h 896"/>
                <a:gd name="T56" fmla="*/ 796 w 873"/>
                <a:gd name="T57" fmla="*/ 713 h 896"/>
                <a:gd name="T58" fmla="*/ 829 w 873"/>
                <a:gd name="T59" fmla="*/ 806 h 896"/>
                <a:gd name="T60" fmla="*/ 824 w 873"/>
                <a:gd name="T61" fmla="*/ 849 h 896"/>
                <a:gd name="T62" fmla="*/ 797 w 873"/>
                <a:gd name="T63" fmla="*/ 863 h 896"/>
                <a:gd name="T64" fmla="*/ 769 w 873"/>
                <a:gd name="T65" fmla="*/ 854 h 896"/>
                <a:gd name="T66" fmla="*/ 642 w 873"/>
                <a:gd name="T67" fmla="*/ 862 h 896"/>
                <a:gd name="T68" fmla="*/ 534 w 873"/>
                <a:gd name="T69" fmla="*/ 896 h 896"/>
                <a:gd name="T70" fmla="*/ 437 w 873"/>
                <a:gd name="T71" fmla="*/ 884 h 896"/>
                <a:gd name="T72" fmla="*/ 360 w 873"/>
                <a:gd name="T73" fmla="*/ 843 h 896"/>
                <a:gd name="T74" fmla="*/ 319 w 873"/>
                <a:gd name="T75" fmla="*/ 788 h 896"/>
                <a:gd name="T76" fmla="*/ 327 w 873"/>
                <a:gd name="T77" fmla="*/ 734 h 896"/>
                <a:gd name="T78" fmla="*/ 372 w 873"/>
                <a:gd name="T79" fmla="*/ 701 h 896"/>
                <a:gd name="T80" fmla="*/ 425 w 873"/>
                <a:gd name="T81" fmla="*/ 709 h 896"/>
                <a:gd name="T82" fmla="*/ 486 w 873"/>
                <a:gd name="T83" fmla="*/ 745 h 896"/>
                <a:gd name="T84" fmla="*/ 543 w 873"/>
                <a:gd name="T85" fmla="*/ 757 h 896"/>
                <a:gd name="T86" fmla="*/ 605 w 873"/>
                <a:gd name="T87" fmla="*/ 736 h 896"/>
                <a:gd name="T88" fmla="*/ 450 w 873"/>
                <a:gd name="T89" fmla="*/ 519 h 896"/>
                <a:gd name="T90" fmla="*/ 320 w 873"/>
                <a:gd name="T91" fmla="*/ 569 h 896"/>
                <a:gd name="T92" fmla="*/ 202 w 873"/>
                <a:gd name="T93" fmla="*/ 582 h 896"/>
                <a:gd name="T94" fmla="*/ 101 w 873"/>
                <a:gd name="T95" fmla="*/ 551 h 896"/>
                <a:gd name="T96" fmla="*/ 35 w 873"/>
                <a:gd name="T97" fmla="*/ 493 h 896"/>
                <a:gd name="T98" fmla="*/ 3 w 873"/>
                <a:gd name="T99" fmla="*/ 420 h 896"/>
                <a:gd name="T100" fmla="*/ 7 w 873"/>
                <a:gd name="T101" fmla="*/ 319 h 896"/>
                <a:gd name="T102" fmla="*/ 51 w 873"/>
                <a:gd name="T103" fmla="*/ 212 h 896"/>
                <a:gd name="T104" fmla="*/ 76 w 873"/>
                <a:gd name="T105" fmla="*/ 130 h 896"/>
                <a:gd name="T106" fmla="*/ 64 w 873"/>
                <a:gd name="T107" fmla="*/ 94 h 896"/>
                <a:gd name="T108" fmla="*/ 81 w 873"/>
                <a:gd name="T109" fmla="*/ 70 h 896"/>
                <a:gd name="T110" fmla="*/ 116 w 873"/>
                <a:gd name="T111" fmla="*/ 66 h 896"/>
                <a:gd name="T112" fmla="*/ 166 w 873"/>
                <a:gd name="T113" fmla="*/ 75 h 896"/>
                <a:gd name="T114" fmla="*/ 246 w 873"/>
                <a:gd name="T115" fmla="*/ 26 h 896"/>
                <a:gd name="T116" fmla="*/ 340 w 873"/>
                <a:gd name="T117" fmla="*/ 1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73" h="896">
                  <a:moveTo>
                    <a:pt x="631" y="451"/>
                  </a:moveTo>
                  <a:lnTo>
                    <a:pt x="606" y="452"/>
                  </a:lnTo>
                  <a:lnTo>
                    <a:pt x="581" y="458"/>
                  </a:lnTo>
                  <a:lnTo>
                    <a:pt x="556" y="466"/>
                  </a:lnTo>
                  <a:lnTo>
                    <a:pt x="533" y="476"/>
                  </a:lnTo>
                  <a:lnTo>
                    <a:pt x="510" y="487"/>
                  </a:lnTo>
                  <a:lnTo>
                    <a:pt x="594" y="581"/>
                  </a:lnTo>
                  <a:lnTo>
                    <a:pt x="680" y="668"/>
                  </a:lnTo>
                  <a:lnTo>
                    <a:pt x="697" y="648"/>
                  </a:lnTo>
                  <a:lnTo>
                    <a:pt x="711" y="625"/>
                  </a:lnTo>
                  <a:lnTo>
                    <a:pt x="722" y="599"/>
                  </a:lnTo>
                  <a:lnTo>
                    <a:pt x="730" y="574"/>
                  </a:lnTo>
                  <a:lnTo>
                    <a:pt x="732" y="550"/>
                  </a:lnTo>
                  <a:lnTo>
                    <a:pt x="728" y="525"/>
                  </a:lnTo>
                  <a:lnTo>
                    <a:pt x="722" y="510"/>
                  </a:lnTo>
                  <a:lnTo>
                    <a:pt x="714" y="495"/>
                  </a:lnTo>
                  <a:lnTo>
                    <a:pt x="702" y="482"/>
                  </a:lnTo>
                  <a:lnTo>
                    <a:pt x="686" y="469"/>
                  </a:lnTo>
                  <a:lnTo>
                    <a:pt x="671" y="460"/>
                  </a:lnTo>
                  <a:lnTo>
                    <a:pt x="655" y="454"/>
                  </a:lnTo>
                  <a:lnTo>
                    <a:pt x="631" y="451"/>
                  </a:lnTo>
                  <a:close/>
                  <a:moveTo>
                    <a:pt x="183" y="228"/>
                  </a:moveTo>
                  <a:lnTo>
                    <a:pt x="164" y="252"/>
                  </a:lnTo>
                  <a:lnTo>
                    <a:pt x="151" y="275"/>
                  </a:lnTo>
                  <a:lnTo>
                    <a:pt x="142" y="299"/>
                  </a:lnTo>
                  <a:lnTo>
                    <a:pt x="137" y="321"/>
                  </a:lnTo>
                  <a:lnTo>
                    <a:pt x="136" y="344"/>
                  </a:lnTo>
                  <a:lnTo>
                    <a:pt x="140" y="363"/>
                  </a:lnTo>
                  <a:lnTo>
                    <a:pt x="149" y="380"/>
                  </a:lnTo>
                  <a:lnTo>
                    <a:pt x="160" y="396"/>
                  </a:lnTo>
                  <a:lnTo>
                    <a:pt x="178" y="409"/>
                  </a:lnTo>
                  <a:lnTo>
                    <a:pt x="195" y="418"/>
                  </a:lnTo>
                  <a:lnTo>
                    <a:pt x="215" y="423"/>
                  </a:lnTo>
                  <a:lnTo>
                    <a:pt x="235" y="424"/>
                  </a:lnTo>
                  <a:lnTo>
                    <a:pt x="258" y="421"/>
                  </a:lnTo>
                  <a:lnTo>
                    <a:pt x="282" y="415"/>
                  </a:lnTo>
                  <a:lnTo>
                    <a:pt x="309" y="405"/>
                  </a:lnTo>
                  <a:lnTo>
                    <a:pt x="337" y="391"/>
                  </a:lnTo>
                  <a:lnTo>
                    <a:pt x="260" y="307"/>
                  </a:lnTo>
                  <a:lnTo>
                    <a:pt x="183" y="228"/>
                  </a:lnTo>
                  <a:close/>
                  <a:moveTo>
                    <a:pt x="371" y="0"/>
                  </a:moveTo>
                  <a:lnTo>
                    <a:pt x="400" y="3"/>
                  </a:lnTo>
                  <a:lnTo>
                    <a:pt x="423" y="9"/>
                  </a:lnTo>
                  <a:lnTo>
                    <a:pt x="444" y="18"/>
                  </a:lnTo>
                  <a:lnTo>
                    <a:pt x="462" y="31"/>
                  </a:lnTo>
                  <a:lnTo>
                    <a:pt x="479" y="48"/>
                  </a:lnTo>
                  <a:lnTo>
                    <a:pt x="492" y="66"/>
                  </a:lnTo>
                  <a:lnTo>
                    <a:pt x="501" y="85"/>
                  </a:lnTo>
                  <a:lnTo>
                    <a:pt x="502" y="105"/>
                  </a:lnTo>
                  <a:lnTo>
                    <a:pt x="499" y="123"/>
                  </a:lnTo>
                  <a:lnTo>
                    <a:pt x="490" y="139"/>
                  </a:lnTo>
                  <a:lnTo>
                    <a:pt x="478" y="153"/>
                  </a:lnTo>
                  <a:lnTo>
                    <a:pt x="463" y="162"/>
                  </a:lnTo>
                  <a:lnTo>
                    <a:pt x="448" y="166"/>
                  </a:lnTo>
                  <a:lnTo>
                    <a:pt x="430" y="165"/>
                  </a:lnTo>
                  <a:lnTo>
                    <a:pt x="403" y="159"/>
                  </a:lnTo>
                  <a:lnTo>
                    <a:pt x="372" y="152"/>
                  </a:lnTo>
                  <a:lnTo>
                    <a:pt x="340" y="146"/>
                  </a:lnTo>
                  <a:lnTo>
                    <a:pt x="306" y="145"/>
                  </a:lnTo>
                  <a:lnTo>
                    <a:pt x="283" y="150"/>
                  </a:lnTo>
                  <a:lnTo>
                    <a:pt x="259" y="161"/>
                  </a:lnTo>
                  <a:lnTo>
                    <a:pt x="235" y="178"/>
                  </a:lnTo>
                  <a:lnTo>
                    <a:pt x="316" y="266"/>
                  </a:lnTo>
                  <a:lnTo>
                    <a:pt x="397" y="358"/>
                  </a:lnTo>
                  <a:lnTo>
                    <a:pt x="449" y="334"/>
                  </a:lnTo>
                  <a:lnTo>
                    <a:pt x="500" y="314"/>
                  </a:lnTo>
                  <a:lnTo>
                    <a:pt x="534" y="303"/>
                  </a:lnTo>
                  <a:lnTo>
                    <a:pt x="568" y="296"/>
                  </a:lnTo>
                  <a:lnTo>
                    <a:pt x="601" y="291"/>
                  </a:lnTo>
                  <a:lnTo>
                    <a:pt x="634" y="291"/>
                  </a:lnTo>
                  <a:lnTo>
                    <a:pt x="668" y="295"/>
                  </a:lnTo>
                  <a:lnTo>
                    <a:pt x="701" y="302"/>
                  </a:lnTo>
                  <a:lnTo>
                    <a:pt x="734" y="314"/>
                  </a:lnTo>
                  <a:lnTo>
                    <a:pt x="767" y="332"/>
                  </a:lnTo>
                  <a:lnTo>
                    <a:pt x="800" y="357"/>
                  </a:lnTo>
                  <a:lnTo>
                    <a:pt x="819" y="374"/>
                  </a:lnTo>
                  <a:lnTo>
                    <a:pt x="836" y="393"/>
                  </a:lnTo>
                  <a:lnTo>
                    <a:pt x="849" y="413"/>
                  </a:lnTo>
                  <a:lnTo>
                    <a:pt x="860" y="434"/>
                  </a:lnTo>
                  <a:lnTo>
                    <a:pt x="869" y="463"/>
                  </a:lnTo>
                  <a:lnTo>
                    <a:pt x="873" y="494"/>
                  </a:lnTo>
                  <a:lnTo>
                    <a:pt x="872" y="527"/>
                  </a:lnTo>
                  <a:lnTo>
                    <a:pt x="866" y="562"/>
                  </a:lnTo>
                  <a:lnTo>
                    <a:pt x="856" y="599"/>
                  </a:lnTo>
                  <a:lnTo>
                    <a:pt x="840" y="638"/>
                  </a:lnTo>
                  <a:lnTo>
                    <a:pt x="819" y="676"/>
                  </a:lnTo>
                  <a:lnTo>
                    <a:pt x="796" y="713"/>
                  </a:lnTo>
                  <a:lnTo>
                    <a:pt x="768" y="751"/>
                  </a:lnTo>
                  <a:lnTo>
                    <a:pt x="820" y="795"/>
                  </a:lnTo>
                  <a:lnTo>
                    <a:pt x="829" y="806"/>
                  </a:lnTo>
                  <a:lnTo>
                    <a:pt x="833" y="820"/>
                  </a:lnTo>
                  <a:lnTo>
                    <a:pt x="832" y="835"/>
                  </a:lnTo>
                  <a:lnTo>
                    <a:pt x="824" y="849"/>
                  </a:lnTo>
                  <a:lnTo>
                    <a:pt x="815" y="856"/>
                  </a:lnTo>
                  <a:lnTo>
                    <a:pt x="806" y="861"/>
                  </a:lnTo>
                  <a:lnTo>
                    <a:pt x="797" y="863"/>
                  </a:lnTo>
                  <a:lnTo>
                    <a:pt x="786" y="862"/>
                  </a:lnTo>
                  <a:lnTo>
                    <a:pt x="777" y="859"/>
                  </a:lnTo>
                  <a:lnTo>
                    <a:pt x="769" y="854"/>
                  </a:lnTo>
                  <a:lnTo>
                    <a:pt x="715" y="805"/>
                  </a:lnTo>
                  <a:lnTo>
                    <a:pt x="679" y="838"/>
                  </a:lnTo>
                  <a:lnTo>
                    <a:pt x="642" y="862"/>
                  </a:lnTo>
                  <a:lnTo>
                    <a:pt x="605" y="880"/>
                  </a:lnTo>
                  <a:lnTo>
                    <a:pt x="569" y="890"/>
                  </a:lnTo>
                  <a:lnTo>
                    <a:pt x="534" y="896"/>
                  </a:lnTo>
                  <a:lnTo>
                    <a:pt x="500" y="896"/>
                  </a:lnTo>
                  <a:lnTo>
                    <a:pt x="467" y="892"/>
                  </a:lnTo>
                  <a:lnTo>
                    <a:pt x="437" y="884"/>
                  </a:lnTo>
                  <a:lnTo>
                    <a:pt x="408" y="874"/>
                  </a:lnTo>
                  <a:lnTo>
                    <a:pt x="383" y="859"/>
                  </a:lnTo>
                  <a:lnTo>
                    <a:pt x="360" y="843"/>
                  </a:lnTo>
                  <a:lnTo>
                    <a:pt x="342" y="826"/>
                  </a:lnTo>
                  <a:lnTo>
                    <a:pt x="327" y="806"/>
                  </a:lnTo>
                  <a:lnTo>
                    <a:pt x="319" y="788"/>
                  </a:lnTo>
                  <a:lnTo>
                    <a:pt x="316" y="768"/>
                  </a:lnTo>
                  <a:lnTo>
                    <a:pt x="319" y="751"/>
                  </a:lnTo>
                  <a:lnTo>
                    <a:pt x="327" y="734"/>
                  </a:lnTo>
                  <a:lnTo>
                    <a:pt x="341" y="719"/>
                  </a:lnTo>
                  <a:lnTo>
                    <a:pt x="356" y="708"/>
                  </a:lnTo>
                  <a:lnTo>
                    <a:pt x="372" y="701"/>
                  </a:lnTo>
                  <a:lnTo>
                    <a:pt x="385" y="699"/>
                  </a:lnTo>
                  <a:lnTo>
                    <a:pt x="406" y="702"/>
                  </a:lnTo>
                  <a:lnTo>
                    <a:pt x="425" y="709"/>
                  </a:lnTo>
                  <a:lnTo>
                    <a:pt x="446" y="720"/>
                  </a:lnTo>
                  <a:lnTo>
                    <a:pt x="465" y="733"/>
                  </a:lnTo>
                  <a:lnTo>
                    <a:pt x="486" y="745"/>
                  </a:lnTo>
                  <a:lnTo>
                    <a:pt x="510" y="754"/>
                  </a:lnTo>
                  <a:lnTo>
                    <a:pt x="525" y="757"/>
                  </a:lnTo>
                  <a:lnTo>
                    <a:pt x="543" y="757"/>
                  </a:lnTo>
                  <a:lnTo>
                    <a:pt x="561" y="755"/>
                  </a:lnTo>
                  <a:lnTo>
                    <a:pt x="582" y="748"/>
                  </a:lnTo>
                  <a:lnTo>
                    <a:pt x="605" y="736"/>
                  </a:lnTo>
                  <a:lnTo>
                    <a:pt x="629" y="717"/>
                  </a:lnTo>
                  <a:lnTo>
                    <a:pt x="539" y="620"/>
                  </a:lnTo>
                  <a:lnTo>
                    <a:pt x="450" y="519"/>
                  </a:lnTo>
                  <a:lnTo>
                    <a:pt x="406" y="541"/>
                  </a:lnTo>
                  <a:lnTo>
                    <a:pt x="362" y="557"/>
                  </a:lnTo>
                  <a:lnTo>
                    <a:pt x="320" y="569"/>
                  </a:lnTo>
                  <a:lnTo>
                    <a:pt x="280" y="578"/>
                  </a:lnTo>
                  <a:lnTo>
                    <a:pt x="241" y="582"/>
                  </a:lnTo>
                  <a:lnTo>
                    <a:pt x="202" y="582"/>
                  </a:lnTo>
                  <a:lnTo>
                    <a:pt x="166" y="577"/>
                  </a:lnTo>
                  <a:lnTo>
                    <a:pt x="133" y="566"/>
                  </a:lnTo>
                  <a:lnTo>
                    <a:pt x="101" y="551"/>
                  </a:lnTo>
                  <a:lnTo>
                    <a:pt x="72" y="531"/>
                  </a:lnTo>
                  <a:lnTo>
                    <a:pt x="52" y="512"/>
                  </a:lnTo>
                  <a:lnTo>
                    <a:pt x="35" y="493"/>
                  </a:lnTo>
                  <a:lnTo>
                    <a:pt x="22" y="472"/>
                  </a:lnTo>
                  <a:lnTo>
                    <a:pt x="11" y="451"/>
                  </a:lnTo>
                  <a:lnTo>
                    <a:pt x="3" y="420"/>
                  </a:lnTo>
                  <a:lnTo>
                    <a:pt x="0" y="389"/>
                  </a:lnTo>
                  <a:lnTo>
                    <a:pt x="1" y="354"/>
                  </a:lnTo>
                  <a:lnTo>
                    <a:pt x="7" y="319"/>
                  </a:lnTo>
                  <a:lnTo>
                    <a:pt x="18" y="283"/>
                  </a:lnTo>
                  <a:lnTo>
                    <a:pt x="32" y="248"/>
                  </a:lnTo>
                  <a:lnTo>
                    <a:pt x="51" y="212"/>
                  </a:lnTo>
                  <a:lnTo>
                    <a:pt x="71" y="178"/>
                  </a:lnTo>
                  <a:lnTo>
                    <a:pt x="96" y="147"/>
                  </a:lnTo>
                  <a:lnTo>
                    <a:pt x="76" y="130"/>
                  </a:lnTo>
                  <a:lnTo>
                    <a:pt x="67" y="119"/>
                  </a:lnTo>
                  <a:lnTo>
                    <a:pt x="63" y="106"/>
                  </a:lnTo>
                  <a:lnTo>
                    <a:pt x="64" y="94"/>
                  </a:lnTo>
                  <a:lnTo>
                    <a:pt x="67" y="85"/>
                  </a:lnTo>
                  <a:lnTo>
                    <a:pt x="73" y="77"/>
                  </a:lnTo>
                  <a:lnTo>
                    <a:pt x="81" y="70"/>
                  </a:lnTo>
                  <a:lnTo>
                    <a:pt x="90" y="65"/>
                  </a:lnTo>
                  <a:lnTo>
                    <a:pt x="100" y="64"/>
                  </a:lnTo>
                  <a:lnTo>
                    <a:pt x="116" y="66"/>
                  </a:lnTo>
                  <a:lnTo>
                    <a:pt x="127" y="73"/>
                  </a:lnTo>
                  <a:lnTo>
                    <a:pt x="148" y="91"/>
                  </a:lnTo>
                  <a:lnTo>
                    <a:pt x="166" y="75"/>
                  </a:lnTo>
                  <a:lnTo>
                    <a:pt x="189" y="58"/>
                  </a:lnTo>
                  <a:lnTo>
                    <a:pt x="216" y="41"/>
                  </a:lnTo>
                  <a:lnTo>
                    <a:pt x="246" y="26"/>
                  </a:lnTo>
                  <a:lnTo>
                    <a:pt x="276" y="14"/>
                  </a:lnTo>
                  <a:lnTo>
                    <a:pt x="308" y="6"/>
                  </a:lnTo>
                  <a:lnTo>
                    <a:pt x="340" y="1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24" name="Freeform 20"/>
            <p:cNvSpPr/>
            <p:nvPr/>
          </p:nvSpPr>
          <p:spPr bwMode="auto">
            <a:xfrm>
              <a:off x="7624" y="-559"/>
              <a:ext cx="244" cy="253"/>
            </a:xfrm>
            <a:custGeom>
              <a:avLst/>
              <a:gdLst>
                <a:gd name="T0" fmla="*/ 433 w 487"/>
                <a:gd name="T1" fmla="*/ 0 h 505"/>
                <a:gd name="T2" fmla="*/ 447 w 487"/>
                <a:gd name="T3" fmla="*/ 0 h 505"/>
                <a:gd name="T4" fmla="*/ 461 w 487"/>
                <a:gd name="T5" fmla="*/ 5 h 505"/>
                <a:gd name="T6" fmla="*/ 474 w 487"/>
                <a:gd name="T7" fmla="*/ 14 h 505"/>
                <a:gd name="T8" fmla="*/ 483 w 487"/>
                <a:gd name="T9" fmla="*/ 26 h 505"/>
                <a:gd name="T10" fmla="*/ 487 w 487"/>
                <a:gd name="T11" fmla="*/ 42 h 505"/>
                <a:gd name="T12" fmla="*/ 487 w 487"/>
                <a:gd name="T13" fmla="*/ 57 h 505"/>
                <a:gd name="T14" fmla="*/ 483 w 487"/>
                <a:gd name="T15" fmla="*/ 71 h 505"/>
                <a:gd name="T16" fmla="*/ 474 w 487"/>
                <a:gd name="T17" fmla="*/ 85 h 505"/>
                <a:gd name="T18" fmla="*/ 472 w 487"/>
                <a:gd name="T19" fmla="*/ 87 h 505"/>
                <a:gd name="T20" fmla="*/ 470 w 487"/>
                <a:gd name="T21" fmla="*/ 88 h 505"/>
                <a:gd name="T22" fmla="*/ 468 w 487"/>
                <a:gd name="T23" fmla="*/ 89 h 505"/>
                <a:gd name="T24" fmla="*/ 469 w 487"/>
                <a:gd name="T25" fmla="*/ 89 h 505"/>
                <a:gd name="T26" fmla="*/ 422 w 487"/>
                <a:gd name="T27" fmla="*/ 124 h 505"/>
                <a:gd name="T28" fmla="*/ 379 w 487"/>
                <a:gd name="T29" fmla="*/ 159 h 505"/>
                <a:gd name="T30" fmla="*/ 338 w 487"/>
                <a:gd name="T31" fmla="*/ 196 h 505"/>
                <a:gd name="T32" fmla="*/ 295 w 487"/>
                <a:gd name="T33" fmla="*/ 236 h 505"/>
                <a:gd name="T34" fmla="*/ 246 w 487"/>
                <a:gd name="T35" fmla="*/ 288 h 505"/>
                <a:gd name="T36" fmla="*/ 200 w 487"/>
                <a:gd name="T37" fmla="*/ 340 h 505"/>
                <a:gd name="T38" fmla="*/ 158 w 487"/>
                <a:gd name="T39" fmla="*/ 394 h 505"/>
                <a:gd name="T40" fmla="*/ 93 w 487"/>
                <a:gd name="T41" fmla="*/ 482 h 505"/>
                <a:gd name="T42" fmla="*/ 90 w 487"/>
                <a:gd name="T43" fmla="*/ 487 h 505"/>
                <a:gd name="T44" fmla="*/ 86 w 487"/>
                <a:gd name="T45" fmla="*/ 491 h 505"/>
                <a:gd name="T46" fmla="*/ 73 w 487"/>
                <a:gd name="T47" fmla="*/ 500 h 505"/>
                <a:gd name="T48" fmla="*/ 58 w 487"/>
                <a:gd name="T49" fmla="*/ 505 h 505"/>
                <a:gd name="T50" fmla="*/ 43 w 487"/>
                <a:gd name="T51" fmla="*/ 505 h 505"/>
                <a:gd name="T52" fmla="*/ 28 w 487"/>
                <a:gd name="T53" fmla="*/ 500 h 505"/>
                <a:gd name="T54" fmla="*/ 15 w 487"/>
                <a:gd name="T55" fmla="*/ 491 h 505"/>
                <a:gd name="T56" fmla="*/ 6 w 487"/>
                <a:gd name="T57" fmla="*/ 480 h 505"/>
                <a:gd name="T58" fmla="*/ 1 w 487"/>
                <a:gd name="T59" fmla="*/ 468 h 505"/>
                <a:gd name="T60" fmla="*/ 0 w 487"/>
                <a:gd name="T61" fmla="*/ 454 h 505"/>
                <a:gd name="T62" fmla="*/ 2 w 487"/>
                <a:gd name="T63" fmla="*/ 441 h 505"/>
                <a:gd name="T64" fmla="*/ 7 w 487"/>
                <a:gd name="T65" fmla="*/ 429 h 505"/>
                <a:gd name="T66" fmla="*/ 77 w 487"/>
                <a:gd name="T67" fmla="*/ 335 h 505"/>
                <a:gd name="T68" fmla="*/ 122 w 487"/>
                <a:gd name="T69" fmla="*/ 278 h 505"/>
                <a:gd name="T70" fmla="*/ 171 w 487"/>
                <a:gd name="T71" fmla="*/ 220 h 505"/>
                <a:gd name="T72" fmla="*/ 224 w 487"/>
                <a:gd name="T73" fmla="*/ 165 h 505"/>
                <a:gd name="T74" fmla="*/ 283 w 487"/>
                <a:gd name="T75" fmla="*/ 111 h 505"/>
                <a:gd name="T76" fmla="*/ 344 w 487"/>
                <a:gd name="T77" fmla="*/ 59 h 505"/>
                <a:gd name="T78" fmla="*/ 406 w 487"/>
                <a:gd name="T79" fmla="*/ 10 h 505"/>
                <a:gd name="T80" fmla="*/ 419 w 487"/>
                <a:gd name="T81" fmla="*/ 3 h 505"/>
                <a:gd name="T82" fmla="*/ 433 w 487"/>
                <a:gd name="T83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7" h="505">
                  <a:moveTo>
                    <a:pt x="433" y="0"/>
                  </a:moveTo>
                  <a:lnTo>
                    <a:pt x="447" y="0"/>
                  </a:lnTo>
                  <a:lnTo>
                    <a:pt x="461" y="5"/>
                  </a:lnTo>
                  <a:lnTo>
                    <a:pt x="474" y="14"/>
                  </a:lnTo>
                  <a:lnTo>
                    <a:pt x="483" y="26"/>
                  </a:lnTo>
                  <a:lnTo>
                    <a:pt x="487" y="42"/>
                  </a:lnTo>
                  <a:lnTo>
                    <a:pt x="487" y="57"/>
                  </a:lnTo>
                  <a:lnTo>
                    <a:pt x="483" y="71"/>
                  </a:lnTo>
                  <a:lnTo>
                    <a:pt x="474" y="85"/>
                  </a:lnTo>
                  <a:lnTo>
                    <a:pt x="472" y="87"/>
                  </a:lnTo>
                  <a:lnTo>
                    <a:pt x="470" y="88"/>
                  </a:lnTo>
                  <a:lnTo>
                    <a:pt x="468" y="89"/>
                  </a:lnTo>
                  <a:lnTo>
                    <a:pt x="469" y="89"/>
                  </a:lnTo>
                  <a:lnTo>
                    <a:pt x="422" y="124"/>
                  </a:lnTo>
                  <a:lnTo>
                    <a:pt x="379" y="159"/>
                  </a:lnTo>
                  <a:lnTo>
                    <a:pt x="338" y="196"/>
                  </a:lnTo>
                  <a:lnTo>
                    <a:pt x="295" y="236"/>
                  </a:lnTo>
                  <a:lnTo>
                    <a:pt x="246" y="288"/>
                  </a:lnTo>
                  <a:lnTo>
                    <a:pt x="200" y="340"/>
                  </a:lnTo>
                  <a:lnTo>
                    <a:pt x="158" y="394"/>
                  </a:lnTo>
                  <a:lnTo>
                    <a:pt x="93" y="482"/>
                  </a:lnTo>
                  <a:lnTo>
                    <a:pt x="90" y="487"/>
                  </a:lnTo>
                  <a:lnTo>
                    <a:pt x="86" y="491"/>
                  </a:lnTo>
                  <a:lnTo>
                    <a:pt x="73" y="500"/>
                  </a:lnTo>
                  <a:lnTo>
                    <a:pt x="58" y="505"/>
                  </a:lnTo>
                  <a:lnTo>
                    <a:pt x="43" y="505"/>
                  </a:lnTo>
                  <a:lnTo>
                    <a:pt x="28" y="500"/>
                  </a:lnTo>
                  <a:lnTo>
                    <a:pt x="15" y="491"/>
                  </a:lnTo>
                  <a:lnTo>
                    <a:pt x="6" y="480"/>
                  </a:lnTo>
                  <a:lnTo>
                    <a:pt x="1" y="468"/>
                  </a:lnTo>
                  <a:lnTo>
                    <a:pt x="0" y="454"/>
                  </a:lnTo>
                  <a:lnTo>
                    <a:pt x="2" y="441"/>
                  </a:lnTo>
                  <a:lnTo>
                    <a:pt x="7" y="429"/>
                  </a:lnTo>
                  <a:lnTo>
                    <a:pt x="77" y="335"/>
                  </a:lnTo>
                  <a:lnTo>
                    <a:pt x="122" y="278"/>
                  </a:lnTo>
                  <a:lnTo>
                    <a:pt x="171" y="220"/>
                  </a:lnTo>
                  <a:lnTo>
                    <a:pt x="224" y="165"/>
                  </a:lnTo>
                  <a:lnTo>
                    <a:pt x="283" y="111"/>
                  </a:lnTo>
                  <a:lnTo>
                    <a:pt x="344" y="59"/>
                  </a:lnTo>
                  <a:lnTo>
                    <a:pt x="406" y="10"/>
                  </a:lnTo>
                  <a:lnTo>
                    <a:pt x="419" y="3"/>
                  </a:lnTo>
                  <a:lnTo>
                    <a:pt x="4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28" name="Freeform 21"/>
            <p:cNvSpPr/>
            <p:nvPr/>
          </p:nvSpPr>
          <p:spPr bwMode="auto">
            <a:xfrm>
              <a:off x="7914" y="-1413"/>
              <a:ext cx="247" cy="256"/>
            </a:xfrm>
            <a:custGeom>
              <a:avLst/>
              <a:gdLst>
                <a:gd name="T0" fmla="*/ 452 w 494"/>
                <a:gd name="T1" fmla="*/ 0 h 514"/>
                <a:gd name="T2" fmla="*/ 466 w 494"/>
                <a:gd name="T3" fmla="*/ 4 h 514"/>
                <a:gd name="T4" fmla="*/ 480 w 494"/>
                <a:gd name="T5" fmla="*/ 15 h 514"/>
                <a:gd name="T6" fmla="*/ 489 w 494"/>
                <a:gd name="T7" fmla="*/ 27 h 514"/>
                <a:gd name="T8" fmla="*/ 494 w 494"/>
                <a:gd name="T9" fmla="*/ 41 h 514"/>
                <a:gd name="T10" fmla="*/ 494 w 494"/>
                <a:gd name="T11" fmla="*/ 55 h 514"/>
                <a:gd name="T12" fmla="*/ 491 w 494"/>
                <a:gd name="T13" fmla="*/ 70 h 514"/>
                <a:gd name="T14" fmla="*/ 483 w 494"/>
                <a:gd name="T15" fmla="*/ 83 h 514"/>
                <a:gd name="T16" fmla="*/ 414 w 494"/>
                <a:gd name="T17" fmla="*/ 176 h 514"/>
                <a:gd name="T18" fmla="*/ 368 w 494"/>
                <a:gd name="T19" fmla="*/ 234 h 514"/>
                <a:gd name="T20" fmla="*/ 320 w 494"/>
                <a:gd name="T21" fmla="*/ 291 h 514"/>
                <a:gd name="T22" fmla="*/ 266 w 494"/>
                <a:gd name="T23" fmla="*/ 345 h 514"/>
                <a:gd name="T24" fmla="*/ 209 w 494"/>
                <a:gd name="T25" fmla="*/ 401 h 514"/>
                <a:gd name="T26" fmla="*/ 148 w 494"/>
                <a:gd name="T27" fmla="*/ 452 h 514"/>
                <a:gd name="T28" fmla="*/ 85 w 494"/>
                <a:gd name="T29" fmla="*/ 501 h 514"/>
                <a:gd name="T30" fmla="*/ 85 w 494"/>
                <a:gd name="T31" fmla="*/ 501 h 514"/>
                <a:gd name="T32" fmla="*/ 71 w 494"/>
                <a:gd name="T33" fmla="*/ 509 h 514"/>
                <a:gd name="T34" fmla="*/ 57 w 494"/>
                <a:gd name="T35" fmla="*/ 514 h 514"/>
                <a:gd name="T36" fmla="*/ 41 w 494"/>
                <a:gd name="T37" fmla="*/ 513 h 514"/>
                <a:gd name="T38" fmla="*/ 27 w 494"/>
                <a:gd name="T39" fmla="*/ 509 h 514"/>
                <a:gd name="T40" fmla="*/ 15 w 494"/>
                <a:gd name="T41" fmla="*/ 500 h 514"/>
                <a:gd name="T42" fmla="*/ 4 w 494"/>
                <a:gd name="T43" fmla="*/ 486 h 514"/>
                <a:gd name="T44" fmla="*/ 0 w 494"/>
                <a:gd name="T45" fmla="*/ 471 h 514"/>
                <a:gd name="T46" fmla="*/ 0 w 494"/>
                <a:gd name="T47" fmla="*/ 456 h 514"/>
                <a:gd name="T48" fmla="*/ 4 w 494"/>
                <a:gd name="T49" fmla="*/ 440 h 514"/>
                <a:gd name="T50" fmla="*/ 15 w 494"/>
                <a:gd name="T51" fmla="*/ 428 h 514"/>
                <a:gd name="T52" fmla="*/ 18 w 494"/>
                <a:gd name="T53" fmla="*/ 424 h 514"/>
                <a:gd name="T54" fmla="*/ 22 w 494"/>
                <a:gd name="T55" fmla="*/ 422 h 514"/>
                <a:gd name="T56" fmla="*/ 26 w 494"/>
                <a:gd name="T57" fmla="*/ 419 h 514"/>
                <a:gd name="T58" fmla="*/ 85 w 494"/>
                <a:gd name="T59" fmla="*/ 374 h 514"/>
                <a:gd name="T60" fmla="*/ 141 w 494"/>
                <a:gd name="T61" fmla="*/ 326 h 514"/>
                <a:gd name="T62" fmla="*/ 195 w 494"/>
                <a:gd name="T63" fmla="*/ 275 h 514"/>
                <a:gd name="T64" fmla="*/ 245 w 494"/>
                <a:gd name="T65" fmla="*/ 224 h 514"/>
                <a:gd name="T66" fmla="*/ 290 w 494"/>
                <a:gd name="T67" fmla="*/ 171 h 514"/>
                <a:gd name="T68" fmla="*/ 332 w 494"/>
                <a:gd name="T69" fmla="*/ 118 h 514"/>
                <a:gd name="T70" fmla="*/ 399 w 494"/>
                <a:gd name="T71" fmla="*/ 27 h 514"/>
                <a:gd name="T72" fmla="*/ 401 w 494"/>
                <a:gd name="T73" fmla="*/ 22 h 514"/>
                <a:gd name="T74" fmla="*/ 405 w 494"/>
                <a:gd name="T75" fmla="*/ 18 h 514"/>
                <a:gd name="T76" fmla="*/ 408 w 494"/>
                <a:gd name="T77" fmla="*/ 15 h 514"/>
                <a:gd name="T78" fmla="*/ 421 w 494"/>
                <a:gd name="T79" fmla="*/ 4 h 514"/>
                <a:gd name="T80" fmla="*/ 437 w 494"/>
                <a:gd name="T81" fmla="*/ 0 h 514"/>
                <a:gd name="T82" fmla="*/ 452 w 494"/>
                <a:gd name="T83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4" h="514">
                  <a:moveTo>
                    <a:pt x="452" y="0"/>
                  </a:moveTo>
                  <a:lnTo>
                    <a:pt x="466" y="4"/>
                  </a:lnTo>
                  <a:lnTo>
                    <a:pt x="480" y="15"/>
                  </a:lnTo>
                  <a:lnTo>
                    <a:pt x="489" y="27"/>
                  </a:lnTo>
                  <a:lnTo>
                    <a:pt x="494" y="41"/>
                  </a:lnTo>
                  <a:lnTo>
                    <a:pt x="494" y="55"/>
                  </a:lnTo>
                  <a:lnTo>
                    <a:pt x="491" y="70"/>
                  </a:lnTo>
                  <a:lnTo>
                    <a:pt x="483" y="83"/>
                  </a:lnTo>
                  <a:lnTo>
                    <a:pt x="414" y="176"/>
                  </a:lnTo>
                  <a:lnTo>
                    <a:pt x="368" y="234"/>
                  </a:lnTo>
                  <a:lnTo>
                    <a:pt x="320" y="291"/>
                  </a:lnTo>
                  <a:lnTo>
                    <a:pt x="266" y="345"/>
                  </a:lnTo>
                  <a:lnTo>
                    <a:pt x="209" y="401"/>
                  </a:lnTo>
                  <a:lnTo>
                    <a:pt x="148" y="452"/>
                  </a:lnTo>
                  <a:lnTo>
                    <a:pt x="85" y="501"/>
                  </a:lnTo>
                  <a:lnTo>
                    <a:pt x="85" y="501"/>
                  </a:lnTo>
                  <a:lnTo>
                    <a:pt x="71" y="509"/>
                  </a:lnTo>
                  <a:lnTo>
                    <a:pt x="57" y="514"/>
                  </a:lnTo>
                  <a:lnTo>
                    <a:pt x="41" y="513"/>
                  </a:lnTo>
                  <a:lnTo>
                    <a:pt x="27" y="509"/>
                  </a:lnTo>
                  <a:lnTo>
                    <a:pt x="15" y="500"/>
                  </a:lnTo>
                  <a:lnTo>
                    <a:pt x="4" y="486"/>
                  </a:lnTo>
                  <a:lnTo>
                    <a:pt x="0" y="471"/>
                  </a:lnTo>
                  <a:lnTo>
                    <a:pt x="0" y="456"/>
                  </a:lnTo>
                  <a:lnTo>
                    <a:pt x="4" y="440"/>
                  </a:lnTo>
                  <a:lnTo>
                    <a:pt x="15" y="428"/>
                  </a:lnTo>
                  <a:lnTo>
                    <a:pt x="18" y="424"/>
                  </a:lnTo>
                  <a:lnTo>
                    <a:pt x="22" y="422"/>
                  </a:lnTo>
                  <a:lnTo>
                    <a:pt x="26" y="419"/>
                  </a:lnTo>
                  <a:lnTo>
                    <a:pt x="85" y="374"/>
                  </a:lnTo>
                  <a:lnTo>
                    <a:pt x="141" y="326"/>
                  </a:lnTo>
                  <a:lnTo>
                    <a:pt x="195" y="275"/>
                  </a:lnTo>
                  <a:lnTo>
                    <a:pt x="245" y="224"/>
                  </a:lnTo>
                  <a:lnTo>
                    <a:pt x="290" y="171"/>
                  </a:lnTo>
                  <a:lnTo>
                    <a:pt x="332" y="118"/>
                  </a:lnTo>
                  <a:lnTo>
                    <a:pt x="399" y="27"/>
                  </a:lnTo>
                  <a:lnTo>
                    <a:pt x="401" y="22"/>
                  </a:lnTo>
                  <a:lnTo>
                    <a:pt x="405" y="18"/>
                  </a:lnTo>
                  <a:lnTo>
                    <a:pt x="408" y="15"/>
                  </a:lnTo>
                  <a:lnTo>
                    <a:pt x="421" y="4"/>
                  </a:lnTo>
                  <a:lnTo>
                    <a:pt x="437" y="0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</p:grpSp>
      <p:grpSp>
        <p:nvGrpSpPr>
          <p:cNvPr id="29" name="Group 24"/>
          <p:cNvGrpSpPr>
            <a:grpSpLocks noChangeAspect="1"/>
          </p:cNvGrpSpPr>
          <p:nvPr/>
        </p:nvGrpSpPr>
        <p:grpSpPr bwMode="auto">
          <a:xfrm>
            <a:off x="3020419" y="2258392"/>
            <a:ext cx="309776" cy="306516"/>
            <a:chOff x="9124" y="-1661"/>
            <a:chExt cx="1615" cy="1598"/>
          </a:xfrm>
          <a:solidFill>
            <a:schemeClr val="tx2"/>
          </a:solidFill>
        </p:grpSpPr>
        <p:sp>
          <p:nvSpPr>
            <p:cNvPr id="30" name="Freeform 26"/>
            <p:cNvSpPr>
              <a:spLocks noEditPoints="1"/>
            </p:cNvSpPr>
            <p:nvPr/>
          </p:nvSpPr>
          <p:spPr bwMode="auto">
            <a:xfrm>
              <a:off x="9124" y="-1661"/>
              <a:ext cx="1615" cy="1598"/>
            </a:xfrm>
            <a:custGeom>
              <a:avLst/>
              <a:gdLst>
                <a:gd name="T0" fmla="*/ 2016 w 3228"/>
                <a:gd name="T1" fmla="*/ 225 h 3195"/>
                <a:gd name="T2" fmla="*/ 1776 w 3228"/>
                <a:gd name="T3" fmla="*/ 331 h 3195"/>
                <a:gd name="T4" fmla="*/ 1585 w 3228"/>
                <a:gd name="T5" fmla="*/ 506 h 3195"/>
                <a:gd name="T6" fmla="*/ 1458 w 3228"/>
                <a:gd name="T7" fmla="*/ 733 h 3195"/>
                <a:gd name="T8" fmla="*/ 1412 w 3228"/>
                <a:gd name="T9" fmla="*/ 999 h 3195"/>
                <a:gd name="T10" fmla="*/ 1453 w 3228"/>
                <a:gd name="T11" fmla="*/ 1240 h 3195"/>
                <a:gd name="T12" fmla="*/ 1378 w 3228"/>
                <a:gd name="T13" fmla="*/ 1548 h 3195"/>
                <a:gd name="T14" fmla="*/ 487 w 3228"/>
                <a:gd name="T15" fmla="*/ 2996 h 3195"/>
                <a:gd name="T16" fmla="*/ 711 w 3228"/>
                <a:gd name="T17" fmla="*/ 2805 h 3195"/>
                <a:gd name="T18" fmla="*/ 1009 w 3228"/>
                <a:gd name="T19" fmla="*/ 2596 h 3195"/>
                <a:gd name="T20" fmla="*/ 1048 w 3228"/>
                <a:gd name="T21" fmla="*/ 2478 h 3195"/>
                <a:gd name="T22" fmla="*/ 1147 w 3228"/>
                <a:gd name="T23" fmla="*/ 2406 h 3195"/>
                <a:gd name="T24" fmla="*/ 1412 w 3228"/>
                <a:gd name="T25" fmla="*/ 2162 h 3195"/>
                <a:gd name="T26" fmla="*/ 1452 w 3228"/>
                <a:gd name="T27" fmla="*/ 2046 h 3195"/>
                <a:gd name="T28" fmla="*/ 1813 w 3228"/>
                <a:gd name="T29" fmla="*/ 1684 h 3195"/>
                <a:gd name="T30" fmla="*/ 2035 w 3228"/>
                <a:gd name="T31" fmla="*/ 1775 h 3195"/>
                <a:gd name="T32" fmla="*/ 2290 w 3228"/>
                <a:gd name="T33" fmla="*/ 1794 h 3195"/>
                <a:gd name="T34" fmla="*/ 2550 w 3228"/>
                <a:gd name="T35" fmla="*/ 1728 h 3195"/>
                <a:gd name="T36" fmla="*/ 2767 w 3228"/>
                <a:gd name="T37" fmla="*/ 1585 h 3195"/>
                <a:gd name="T38" fmla="*/ 2928 w 3228"/>
                <a:gd name="T39" fmla="*/ 1383 h 3195"/>
                <a:gd name="T40" fmla="*/ 3016 w 3228"/>
                <a:gd name="T41" fmla="*/ 1135 h 3195"/>
                <a:gd name="T42" fmla="*/ 3016 w 3228"/>
                <a:gd name="T43" fmla="*/ 862 h 3195"/>
                <a:gd name="T44" fmla="*/ 2928 w 3228"/>
                <a:gd name="T45" fmla="*/ 614 h 3195"/>
                <a:gd name="T46" fmla="*/ 2767 w 3228"/>
                <a:gd name="T47" fmla="*/ 412 h 3195"/>
                <a:gd name="T48" fmla="*/ 2550 w 3228"/>
                <a:gd name="T49" fmla="*/ 269 h 3195"/>
                <a:gd name="T50" fmla="*/ 2290 w 3228"/>
                <a:gd name="T51" fmla="*/ 202 h 3195"/>
                <a:gd name="T52" fmla="*/ 2376 w 3228"/>
                <a:gd name="T53" fmla="*/ 12 h 3195"/>
                <a:gd name="T54" fmla="*/ 2663 w 3228"/>
                <a:gd name="T55" fmla="*/ 101 h 3195"/>
                <a:gd name="T56" fmla="*/ 2907 w 3228"/>
                <a:gd name="T57" fmla="*/ 267 h 3195"/>
                <a:gd name="T58" fmla="*/ 3091 w 3228"/>
                <a:gd name="T59" fmla="*/ 494 h 3195"/>
                <a:gd name="T60" fmla="*/ 3202 w 3228"/>
                <a:gd name="T61" fmla="*/ 769 h 3195"/>
                <a:gd name="T62" fmla="*/ 3225 w 3228"/>
                <a:gd name="T63" fmla="*/ 1076 h 3195"/>
                <a:gd name="T64" fmla="*/ 3156 w 3228"/>
                <a:gd name="T65" fmla="*/ 1369 h 3195"/>
                <a:gd name="T66" fmla="*/ 3007 w 3228"/>
                <a:gd name="T67" fmla="*/ 1623 h 3195"/>
                <a:gd name="T68" fmla="*/ 2792 w 3228"/>
                <a:gd name="T69" fmla="*/ 1821 h 3195"/>
                <a:gd name="T70" fmla="*/ 2525 w 3228"/>
                <a:gd name="T71" fmla="*/ 1951 h 3195"/>
                <a:gd name="T72" fmla="*/ 2219 w 3228"/>
                <a:gd name="T73" fmla="*/ 1997 h 3195"/>
                <a:gd name="T74" fmla="*/ 1923 w 3228"/>
                <a:gd name="T75" fmla="*/ 1951 h 3195"/>
                <a:gd name="T76" fmla="*/ 1612 w 3228"/>
                <a:gd name="T77" fmla="*/ 2433 h 3195"/>
                <a:gd name="T78" fmla="*/ 1542 w 3228"/>
                <a:gd name="T79" fmla="*/ 2549 h 3195"/>
                <a:gd name="T80" fmla="*/ 1412 w 3228"/>
                <a:gd name="T81" fmla="*/ 2596 h 3195"/>
                <a:gd name="T82" fmla="*/ 1201 w 3228"/>
                <a:gd name="T83" fmla="*/ 2858 h 3195"/>
                <a:gd name="T84" fmla="*/ 1129 w 3228"/>
                <a:gd name="T85" fmla="*/ 2956 h 3195"/>
                <a:gd name="T86" fmla="*/ 1009 w 3228"/>
                <a:gd name="T87" fmla="*/ 2995 h 3195"/>
                <a:gd name="T88" fmla="*/ 592 w 3228"/>
                <a:gd name="T89" fmla="*/ 3169 h 3195"/>
                <a:gd name="T90" fmla="*/ 505 w 3228"/>
                <a:gd name="T91" fmla="*/ 3195 h 3195"/>
                <a:gd name="T92" fmla="*/ 101 w 3228"/>
                <a:gd name="T93" fmla="*/ 3167 h 3195"/>
                <a:gd name="T94" fmla="*/ 13 w 3228"/>
                <a:gd name="T95" fmla="*/ 3064 h 3195"/>
                <a:gd name="T96" fmla="*/ 2 w 3228"/>
                <a:gd name="T97" fmla="*/ 2671 h 3195"/>
                <a:gd name="T98" fmla="*/ 40 w 3228"/>
                <a:gd name="T99" fmla="*/ 2591 h 3195"/>
                <a:gd name="T100" fmla="*/ 1238 w 3228"/>
                <a:gd name="T101" fmla="*/ 1221 h 3195"/>
                <a:gd name="T102" fmla="*/ 1214 w 3228"/>
                <a:gd name="T103" fmla="*/ 920 h 3195"/>
                <a:gd name="T104" fmla="*/ 1284 w 3228"/>
                <a:gd name="T105" fmla="*/ 627 h 3195"/>
                <a:gd name="T106" fmla="*/ 1433 w 3228"/>
                <a:gd name="T107" fmla="*/ 374 h 3195"/>
                <a:gd name="T108" fmla="*/ 1648 w 3228"/>
                <a:gd name="T109" fmla="*/ 176 h 3195"/>
                <a:gd name="T110" fmla="*/ 1915 w 3228"/>
                <a:gd name="T111" fmla="*/ 46 h 3195"/>
                <a:gd name="T112" fmla="*/ 2219 w 3228"/>
                <a:gd name="T113" fmla="*/ 0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8" h="3195">
                  <a:moveTo>
                    <a:pt x="2219" y="199"/>
                  </a:moveTo>
                  <a:lnTo>
                    <a:pt x="2150" y="202"/>
                  </a:lnTo>
                  <a:lnTo>
                    <a:pt x="2082" y="211"/>
                  </a:lnTo>
                  <a:lnTo>
                    <a:pt x="2016" y="225"/>
                  </a:lnTo>
                  <a:lnTo>
                    <a:pt x="1952" y="244"/>
                  </a:lnTo>
                  <a:lnTo>
                    <a:pt x="1890" y="269"/>
                  </a:lnTo>
                  <a:lnTo>
                    <a:pt x="1831" y="298"/>
                  </a:lnTo>
                  <a:lnTo>
                    <a:pt x="1776" y="331"/>
                  </a:lnTo>
                  <a:lnTo>
                    <a:pt x="1722" y="370"/>
                  </a:lnTo>
                  <a:lnTo>
                    <a:pt x="1673" y="412"/>
                  </a:lnTo>
                  <a:lnTo>
                    <a:pt x="1627" y="457"/>
                  </a:lnTo>
                  <a:lnTo>
                    <a:pt x="1585" y="506"/>
                  </a:lnTo>
                  <a:lnTo>
                    <a:pt x="1547" y="559"/>
                  </a:lnTo>
                  <a:lnTo>
                    <a:pt x="1513" y="614"/>
                  </a:lnTo>
                  <a:lnTo>
                    <a:pt x="1483" y="672"/>
                  </a:lnTo>
                  <a:lnTo>
                    <a:pt x="1458" y="733"/>
                  </a:lnTo>
                  <a:lnTo>
                    <a:pt x="1439" y="797"/>
                  </a:lnTo>
                  <a:lnTo>
                    <a:pt x="1425" y="862"/>
                  </a:lnTo>
                  <a:lnTo>
                    <a:pt x="1416" y="929"/>
                  </a:lnTo>
                  <a:lnTo>
                    <a:pt x="1412" y="999"/>
                  </a:lnTo>
                  <a:lnTo>
                    <a:pt x="1416" y="1061"/>
                  </a:lnTo>
                  <a:lnTo>
                    <a:pt x="1423" y="1122"/>
                  </a:lnTo>
                  <a:lnTo>
                    <a:pt x="1435" y="1182"/>
                  </a:lnTo>
                  <a:lnTo>
                    <a:pt x="1453" y="1240"/>
                  </a:lnTo>
                  <a:lnTo>
                    <a:pt x="1473" y="1296"/>
                  </a:lnTo>
                  <a:lnTo>
                    <a:pt x="1498" y="1349"/>
                  </a:lnTo>
                  <a:lnTo>
                    <a:pt x="1527" y="1401"/>
                  </a:lnTo>
                  <a:lnTo>
                    <a:pt x="1378" y="1548"/>
                  </a:lnTo>
                  <a:lnTo>
                    <a:pt x="1378" y="1548"/>
                  </a:lnTo>
                  <a:lnTo>
                    <a:pt x="202" y="2710"/>
                  </a:lnTo>
                  <a:lnTo>
                    <a:pt x="202" y="2995"/>
                  </a:lnTo>
                  <a:lnTo>
                    <a:pt x="487" y="2996"/>
                  </a:lnTo>
                  <a:lnTo>
                    <a:pt x="630" y="2854"/>
                  </a:lnTo>
                  <a:lnTo>
                    <a:pt x="654" y="2834"/>
                  </a:lnTo>
                  <a:lnTo>
                    <a:pt x="681" y="2818"/>
                  </a:lnTo>
                  <a:lnTo>
                    <a:pt x="711" y="2805"/>
                  </a:lnTo>
                  <a:lnTo>
                    <a:pt x="741" y="2798"/>
                  </a:lnTo>
                  <a:lnTo>
                    <a:pt x="773" y="2795"/>
                  </a:lnTo>
                  <a:lnTo>
                    <a:pt x="1009" y="2795"/>
                  </a:lnTo>
                  <a:lnTo>
                    <a:pt x="1009" y="2596"/>
                  </a:lnTo>
                  <a:lnTo>
                    <a:pt x="1012" y="2563"/>
                  </a:lnTo>
                  <a:lnTo>
                    <a:pt x="1019" y="2533"/>
                  </a:lnTo>
                  <a:lnTo>
                    <a:pt x="1032" y="2504"/>
                  </a:lnTo>
                  <a:lnTo>
                    <a:pt x="1048" y="2478"/>
                  </a:lnTo>
                  <a:lnTo>
                    <a:pt x="1069" y="2455"/>
                  </a:lnTo>
                  <a:lnTo>
                    <a:pt x="1092" y="2435"/>
                  </a:lnTo>
                  <a:lnTo>
                    <a:pt x="1118" y="2418"/>
                  </a:lnTo>
                  <a:lnTo>
                    <a:pt x="1147" y="2406"/>
                  </a:lnTo>
                  <a:lnTo>
                    <a:pt x="1178" y="2399"/>
                  </a:lnTo>
                  <a:lnTo>
                    <a:pt x="1211" y="2396"/>
                  </a:lnTo>
                  <a:lnTo>
                    <a:pt x="1412" y="2396"/>
                  </a:lnTo>
                  <a:lnTo>
                    <a:pt x="1412" y="2162"/>
                  </a:lnTo>
                  <a:lnTo>
                    <a:pt x="1416" y="2130"/>
                  </a:lnTo>
                  <a:lnTo>
                    <a:pt x="1423" y="2101"/>
                  </a:lnTo>
                  <a:lnTo>
                    <a:pt x="1435" y="2072"/>
                  </a:lnTo>
                  <a:lnTo>
                    <a:pt x="1452" y="2046"/>
                  </a:lnTo>
                  <a:lnTo>
                    <a:pt x="1472" y="2021"/>
                  </a:lnTo>
                  <a:lnTo>
                    <a:pt x="1664" y="1831"/>
                  </a:lnTo>
                  <a:lnTo>
                    <a:pt x="1778" y="1719"/>
                  </a:lnTo>
                  <a:lnTo>
                    <a:pt x="1813" y="1684"/>
                  </a:lnTo>
                  <a:lnTo>
                    <a:pt x="1864" y="1713"/>
                  </a:lnTo>
                  <a:lnTo>
                    <a:pt x="1919" y="1737"/>
                  </a:lnTo>
                  <a:lnTo>
                    <a:pt x="1976" y="1758"/>
                  </a:lnTo>
                  <a:lnTo>
                    <a:pt x="2035" y="1775"/>
                  </a:lnTo>
                  <a:lnTo>
                    <a:pt x="2095" y="1787"/>
                  </a:lnTo>
                  <a:lnTo>
                    <a:pt x="2156" y="1794"/>
                  </a:lnTo>
                  <a:lnTo>
                    <a:pt x="2219" y="1797"/>
                  </a:lnTo>
                  <a:lnTo>
                    <a:pt x="2290" y="1794"/>
                  </a:lnTo>
                  <a:lnTo>
                    <a:pt x="2358" y="1785"/>
                  </a:lnTo>
                  <a:lnTo>
                    <a:pt x="2424" y="1771"/>
                  </a:lnTo>
                  <a:lnTo>
                    <a:pt x="2488" y="1752"/>
                  </a:lnTo>
                  <a:lnTo>
                    <a:pt x="2550" y="1728"/>
                  </a:lnTo>
                  <a:lnTo>
                    <a:pt x="2608" y="1698"/>
                  </a:lnTo>
                  <a:lnTo>
                    <a:pt x="2664" y="1665"/>
                  </a:lnTo>
                  <a:lnTo>
                    <a:pt x="2718" y="1627"/>
                  </a:lnTo>
                  <a:lnTo>
                    <a:pt x="2767" y="1585"/>
                  </a:lnTo>
                  <a:lnTo>
                    <a:pt x="2814" y="1540"/>
                  </a:lnTo>
                  <a:lnTo>
                    <a:pt x="2856" y="1491"/>
                  </a:lnTo>
                  <a:lnTo>
                    <a:pt x="2894" y="1438"/>
                  </a:lnTo>
                  <a:lnTo>
                    <a:pt x="2928" y="1383"/>
                  </a:lnTo>
                  <a:lnTo>
                    <a:pt x="2957" y="1325"/>
                  </a:lnTo>
                  <a:lnTo>
                    <a:pt x="2982" y="1263"/>
                  </a:lnTo>
                  <a:lnTo>
                    <a:pt x="3001" y="1200"/>
                  </a:lnTo>
                  <a:lnTo>
                    <a:pt x="3016" y="1135"/>
                  </a:lnTo>
                  <a:lnTo>
                    <a:pt x="3024" y="1067"/>
                  </a:lnTo>
                  <a:lnTo>
                    <a:pt x="3027" y="999"/>
                  </a:lnTo>
                  <a:lnTo>
                    <a:pt x="3024" y="929"/>
                  </a:lnTo>
                  <a:lnTo>
                    <a:pt x="3016" y="862"/>
                  </a:lnTo>
                  <a:lnTo>
                    <a:pt x="3001" y="797"/>
                  </a:lnTo>
                  <a:lnTo>
                    <a:pt x="2982" y="733"/>
                  </a:lnTo>
                  <a:lnTo>
                    <a:pt x="2957" y="672"/>
                  </a:lnTo>
                  <a:lnTo>
                    <a:pt x="2928" y="614"/>
                  </a:lnTo>
                  <a:lnTo>
                    <a:pt x="2894" y="559"/>
                  </a:lnTo>
                  <a:lnTo>
                    <a:pt x="2856" y="506"/>
                  </a:lnTo>
                  <a:lnTo>
                    <a:pt x="2814" y="457"/>
                  </a:lnTo>
                  <a:lnTo>
                    <a:pt x="2767" y="412"/>
                  </a:lnTo>
                  <a:lnTo>
                    <a:pt x="2718" y="370"/>
                  </a:lnTo>
                  <a:lnTo>
                    <a:pt x="2664" y="331"/>
                  </a:lnTo>
                  <a:lnTo>
                    <a:pt x="2608" y="298"/>
                  </a:lnTo>
                  <a:lnTo>
                    <a:pt x="2550" y="269"/>
                  </a:lnTo>
                  <a:lnTo>
                    <a:pt x="2488" y="244"/>
                  </a:lnTo>
                  <a:lnTo>
                    <a:pt x="2424" y="225"/>
                  </a:lnTo>
                  <a:lnTo>
                    <a:pt x="2358" y="211"/>
                  </a:lnTo>
                  <a:lnTo>
                    <a:pt x="2290" y="202"/>
                  </a:lnTo>
                  <a:lnTo>
                    <a:pt x="2219" y="199"/>
                  </a:lnTo>
                  <a:close/>
                  <a:moveTo>
                    <a:pt x="2219" y="0"/>
                  </a:moveTo>
                  <a:lnTo>
                    <a:pt x="2299" y="3"/>
                  </a:lnTo>
                  <a:lnTo>
                    <a:pt x="2376" y="12"/>
                  </a:lnTo>
                  <a:lnTo>
                    <a:pt x="2452" y="27"/>
                  </a:lnTo>
                  <a:lnTo>
                    <a:pt x="2525" y="46"/>
                  </a:lnTo>
                  <a:lnTo>
                    <a:pt x="2595" y="72"/>
                  </a:lnTo>
                  <a:lnTo>
                    <a:pt x="2663" y="101"/>
                  </a:lnTo>
                  <a:lnTo>
                    <a:pt x="2729" y="136"/>
                  </a:lnTo>
                  <a:lnTo>
                    <a:pt x="2792" y="176"/>
                  </a:lnTo>
                  <a:lnTo>
                    <a:pt x="2851" y="220"/>
                  </a:lnTo>
                  <a:lnTo>
                    <a:pt x="2907" y="267"/>
                  </a:lnTo>
                  <a:lnTo>
                    <a:pt x="2959" y="319"/>
                  </a:lnTo>
                  <a:lnTo>
                    <a:pt x="3007" y="374"/>
                  </a:lnTo>
                  <a:lnTo>
                    <a:pt x="3051" y="433"/>
                  </a:lnTo>
                  <a:lnTo>
                    <a:pt x="3091" y="494"/>
                  </a:lnTo>
                  <a:lnTo>
                    <a:pt x="3126" y="560"/>
                  </a:lnTo>
                  <a:lnTo>
                    <a:pt x="3156" y="627"/>
                  </a:lnTo>
                  <a:lnTo>
                    <a:pt x="3182" y="698"/>
                  </a:lnTo>
                  <a:lnTo>
                    <a:pt x="3202" y="769"/>
                  </a:lnTo>
                  <a:lnTo>
                    <a:pt x="3217" y="844"/>
                  </a:lnTo>
                  <a:lnTo>
                    <a:pt x="3225" y="920"/>
                  </a:lnTo>
                  <a:lnTo>
                    <a:pt x="3228" y="999"/>
                  </a:lnTo>
                  <a:lnTo>
                    <a:pt x="3225" y="1076"/>
                  </a:lnTo>
                  <a:lnTo>
                    <a:pt x="3217" y="1153"/>
                  </a:lnTo>
                  <a:lnTo>
                    <a:pt x="3202" y="1228"/>
                  </a:lnTo>
                  <a:lnTo>
                    <a:pt x="3182" y="1300"/>
                  </a:lnTo>
                  <a:lnTo>
                    <a:pt x="3156" y="1369"/>
                  </a:lnTo>
                  <a:lnTo>
                    <a:pt x="3126" y="1438"/>
                  </a:lnTo>
                  <a:lnTo>
                    <a:pt x="3091" y="1502"/>
                  </a:lnTo>
                  <a:lnTo>
                    <a:pt x="3051" y="1565"/>
                  </a:lnTo>
                  <a:lnTo>
                    <a:pt x="3007" y="1623"/>
                  </a:lnTo>
                  <a:lnTo>
                    <a:pt x="2959" y="1678"/>
                  </a:lnTo>
                  <a:lnTo>
                    <a:pt x="2907" y="1730"/>
                  </a:lnTo>
                  <a:lnTo>
                    <a:pt x="2851" y="1778"/>
                  </a:lnTo>
                  <a:lnTo>
                    <a:pt x="2792" y="1821"/>
                  </a:lnTo>
                  <a:lnTo>
                    <a:pt x="2729" y="1861"/>
                  </a:lnTo>
                  <a:lnTo>
                    <a:pt x="2663" y="1895"/>
                  </a:lnTo>
                  <a:lnTo>
                    <a:pt x="2595" y="1926"/>
                  </a:lnTo>
                  <a:lnTo>
                    <a:pt x="2525" y="1951"/>
                  </a:lnTo>
                  <a:lnTo>
                    <a:pt x="2452" y="1971"/>
                  </a:lnTo>
                  <a:lnTo>
                    <a:pt x="2376" y="1985"/>
                  </a:lnTo>
                  <a:lnTo>
                    <a:pt x="2299" y="1994"/>
                  </a:lnTo>
                  <a:lnTo>
                    <a:pt x="2219" y="1997"/>
                  </a:lnTo>
                  <a:lnTo>
                    <a:pt x="2143" y="1993"/>
                  </a:lnTo>
                  <a:lnTo>
                    <a:pt x="2068" y="1984"/>
                  </a:lnTo>
                  <a:lnTo>
                    <a:pt x="1994" y="1970"/>
                  </a:lnTo>
                  <a:lnTo>
                    <a:pt x="1923" y="1951"/>
                  </a:lnTo>
                  <a:lnTo>
                    <a:pt x="1854" y="1926"/>
                  </a:lnTo>
                  <a:lnTo>
                    <a:pt x="1615" y="2162"/>
                  </a:lnTo>
                  <a:lnTo>
                    <a:pt x="1615" y="2396"/>
                  </a:lnTo>
                  <a:lnTo>
                    <a:pt x="1612" y="2433"/>
                  </a:lnTo>
                  <a:lnTo>
                    <a:pt x="1602" y="2466"/>
                  </a:lnTo>
                  <a:lnTo>
                    <a:pt x="1587" y="2497"/>
                  </a:lnTo>
                  <a:lnTo>
                    <a:pt x="1567" y="2524"/>
                  </a:lnTo>
                  <a:lnTo>
                    <a:pt x="1542" y="2549"/>
                  </a:lnTo>
                  <a:lnTo>
                    <a:pt x="1515" y="2568"/>
                  </a:lnTo>
                  <a:lnTo>
                    <a:pt x="1484" y="2584"/>
                  </a:lnTo>
                  <a:lnTo>
                    <a:pt x="1450" y="2593"/>
                  </a:lnTo>
                  <a:lnTo>
                    <a:pt x="1412" y="2596"/>
                  </a:lnTo>
                  <a:lnTo>
                    <a:pt x="1211" y="2596"/>
                  </a:lnTo>
                  <a:lnTo>
                    <a:pt x="1211" y="2795"/>
                  </a:lnTo>
                  <a:lnTo>
                    <a:pt x="1208" y="2828"/>
                  </a:lnTo>
                  <a:lnTo>
                    <a:pt x="1201" y="2858"/>
                  </a:lnTo>
                  <a:lnTo>
                    <a:pt x="1189" y="2887"/>
                  </a:lnTo>
                  <a:lnTo>
                    <a:pt x="1172" y="2914"/>
                  </a:lnTo>
                  <a:lnTo>
                    <a:pt x="1152" y="2937"/>
                  </a:lnTo>
                  <a:lnTo>
                    <a:pt x="1129" y="2956"/>
                  </a:lnTo>
                  <a:lnTo>
                    <a:pt x="1102" y="2973"/>
                  </a:lnTo>
                  <a:lnTo>
                    <a:pt x="1073" y="2985"/>
                  </a:lnTo>
                  <a:lnTo>
                    <a:pt x="1042" y="2993"/>
                  </a:lnTo>
                  <a:lnTo>
                    <a:pt x="1009" y="2995"/>
                  </a:lnTo>
                  <a:lnTo>
                    <a:pt x="773" y="2995"/>
                  </a:lnTo>
                  <a:lnTo>
                    <a:pt x="628" y="3139"/>
                  </a:lnTo>
                  <a:lnTo>
                    <a:pt x="611" y="3156"/>
                  </a:lnTo>
                  <a:lnTo>
                    <a:pt x="592" y="3169"/>
                  </a:lnTo>
                  <a:lnTo>
                    <a:pt x="574" y="3180"/>
                  </a:lnTo>
                  <a:lnTo>
                    <a:pt x="553" y="3188"/>
                  </a:lnTo>
                  <a:lnTo>
                    <a:pt x="530" y="3193"/>
                  </a:lnTo>
                  <a:lnTo>
                    <a:pt x="505" y="3195"/>
                  </a:lnTo>
                  <a:lnTo>
                    <a:pt x="202" y="3195"/>
                  </a:lnTo>
                  <a:lnTo>
                    <a:pt x="167" y="3192"/>
                  </a:lnTo>
                  <a:lnTo>
                    <a:pt x="133" y="3182"/>
                  </a:lnTo>
                  <a:lnTo>
                    <a:pt x="101" y="3167"/>
                  </a:lnTo>
                  <a:lnTo>
                    <a:pt x="73" y="3147"/>
                  </a:lnTo>
                  <a:lnTo>
                    <a:pt x="48" y="3123"/>
                  </a:lnTo>
                  <a:lnTo>
                    <a:pt x="29" y="3094"/>
                  </a:lnTo>
                  <a:lnTo>
                    <a:pt x="13" y="3064"/>
                  </a:lnTo>
                  <a:lnTo>
                    <a:pt x="3" y="3030"/>
                  </a:lnTo>
                  <a:lnTo>
                    <a:pt x="0" y="2995"/>
                  </a:lnTo>
                  <a:lnTo>
                    <a:pt x="0" y="2696"/>
                  </a:lnTo>
                  <a:lnTo>
                    <a:pt x="2" y="2671"/>
                  </a:lnTo>
                  <a:lnTo>
                    <a:pt x="7" y="2648"/>
                  </a:lnTo>
                  <a:lnTo>
                    <a:pt x="15" y="2628"/>
                  </a:lnTo>
                  <a:lnTo>
                    <a:pt x="27" y="2609"/>
                  </a:lnTo>
                  <a:lnTo>
                    <a:pt x="40" y="2591"/>
                  </a:lnTo>
                  <a:lnTo>
                    <a:pt x="57" y="2573"/>
                  </a:lnTo>
                  <a:lnTo>
                    <a:pt x="1282" y="1360"/>
                  </a:lnTo>
                  <a:lnTo>
                    <a:pt x="1259" y="1292"/>
                  </a:lnTo>
                  <a:lnTo>
                    <a:pt x="1238" y="1221"/>
                  </a:lnTo>
                  <a:lnTo>
                    <a:pt x="1224" y="1149"/>
                  </a:lnTo>
                  <a:lnTo>
                    <a:pt x="1214" y="1074"/>
                  </a:lnTo>
                  <a:lnTo>
                    <a:pt x="1211" y="999"/>
                  </a:lnTo>
                  <a:lnTo>
                    <a:pt x="1214" y="920"/>
                  </a:lnTo>
                  <a:lnTo>
                    <a:pt x="1223" y="844"/>
                  </a:lnTo>
                  <a:lnTo>
                    <a:pt x="1238" y="769"/>
                  </a:lnTo>
                  <a:lnTo>
                    <a:pt x="1258" y="698"/>
                  </a:lnTo>
                  <a:lnTo>
                    <a:pt x="1284" y="627"/>
                  </a:lnTo>
                  <a:lnTo>
                    <a:pt x="1313" y="560"/>
                  </a:lnTo>
                  <a:lnTo>
                    <a:pt x="1349" y="494"/>
                  </a:lnTo>
                  <a:lnTo>
                    <a:pt x="1389" y="433"/>
                  </a:lnTo>
                  <a:lnTo>
                    <a:pt x="1433" y="374"/>
                  </a:lnTo>
                  <a:lnTo>
                    <a:pt x="1481" y="319"/>
                  </a:lnTo>
                  <a:lnTo>
                    <a:pt x="1533" y="267"/>
                  </a:lnTo>
                  <a:lnTo>
                    <a:pt x="1589" y="220"/>
                  </a:lnTo>
                  <a:lnTo>
                    <a:pt x="1648" y="176"/>
                  </a:lnTo>
                  <a:lnTo>
                    <a:pt x="1711" y="136"/>
                  </a:lnTo>
                  <a:lnTo>
                    <a:pt x="1776" y="101"/>
                  </a:lnTo>
                  <a:lnTo>
                    <a:pt x="1845" y="72"/>
                  </a:lnTo>
                  <a:lnTo>
                    <a:pt x="1915" y="46"/>
                  </a:lnTo>
                  <a:lnTo>
                    <a:pt x="1988" y="27"/>
                  </a:lnTo>
                  <a:lnTo>
                    <a:pt x="2064" y="12"/>
                  </a:lnTo>
                  <a:lnTo>
                    <a:pt x="2141" y="3"/>
                  </a:lnTo>
                  <a:lnTo>
                    <a:pt x="22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31" name="Freeform 27"/>
            <p:cNvSpPr>
              <a:spLocks noEditPoints="1"/>
            </p:cNvSpPr>
            <p:nvPr/>
          </p:nvSpPr>
          <p:spPr bwMode="auto">
            <a:xfrm>
              <a:off x="10134" y="-1461"/>
              <a:ext cx="403" cy="399"/>
            </a:xfrm>
            <a:custGeom>
              <a:avLst/>
              <a:gdLst>
                <a:gd name="T0" fmla="*/ 282 w 807"/>
                <a:gd name="T1" fmla="*/ 116 h 799"/>
                <a:gd name="T2" fmla="*/ 214 w 807"/>
                <a:gd name="T3" fmla="*/ 159 h 799"/>
                <a:gd name="T4" fmla="*/ 159 w 807"/>
                <a:gd name="T5" fmla="*/ 214 h 799"/>
                <a:gd name="T6" fmla="*/ 117 w 807"/>
                <a:gd name="T7" fmla="*/ 282 h 799"/>
                <a:gd name="T8" fmla="*/ 156 w 807"/>
                <a:gd name="T9" fmla="*/ 392 h 799"/>
                <a:gd name="T10" fmla="*/ 278 w 807"/>
                <a:gd name="T11" fmla="*/ 525 h 799"/>
                <a:gd name="T12" fmla="*/ 413 w 807"/>
                <a:gd name="T13" fmla="*/ 646 h 799"/>
                <a:gd name="T14" fmla="*/ 524 w 807"/>
                <a:gd name="T15" fmla="*/ 685 h 799"/>
                <a:gd name="T16" fmla="*/ 592 w 807"/>
                <a:gd name="T17" fmla="*/ 643 h 799"/>
                <a:gd name="T18" fmla="*/ 647 w 807"/>
                <a:gd name="T19" fmla="*/ 588 h 799"/>
                <a:gd name="T20" fmla="*/ 689 w 807"/>
                <a:gd name="T21" fmla="*/ 520 h 799"/>
                <a:gd name="T22" fmla="*/ 651 w 807"/>
                <a:gd name="T23" fmla="*/ 409 h 799"/>
                <a:gd name="T24" fmla="*/ 529 w 807"/>
                <a:gd name="T25" fmla="*/ 275 h 799"/>
                <a:gd name="T26" fmla="*/ 394 w 807"/>
                <a:gd name="T27" fmla="*/ 155 h 799"/>
                <a:gd name="T28" fmla="*/ 327 w 807"/>
                <a:gd name="T29" fmla="*/ 0 h 799"/>
                <a:gd name="T30" fmla="*/ 363 w 807"/>
                <a:gd name="T31" fmla="*/ 10 h 799"/>
                <a:gd name="T32" fmla="*/ 457 w 807"/>
                <a:gd name="T33" fmla="*/ 77 h 799"/>
                <a:gd name="T34" fmla="*/ 601 w 807"/>
                <a:gd name="T35" fmla="*/ 205 h 799"/>
                <a:gd name="T36" fmla="*/ 731 w 807"/>
                <a:gd name="T37" fmla="*/ 348 h 799"/>
                <a:gd name="T38" fmla="*/ 799 w 807"/>
                <a:gd name="T39" fmla="*/ 441 h 799"/>
                <a:gd name="T40" fmla="*/ 807 w 807"/>
                <a:gd name="T41" fmla="*/ 480 h 799"/>
                <a:gd name="T42" fmla="*/ 802 w 807"/>
                <a:gd name="T43" fmla="*/ 512 h 799"/>
                <a:gd name="T44" fmla="*/ 762 w 807"/>
                <a:gd name="T45" fmla="*/ 598 h 799"/>
                <a:gd name="T46" fmla="*/ 709 w 807"/>
                <a:gd name="T47" fmla="*/ 670 h 799"/>
                <a:gd name="T48" fmla="*/ 642 w 807"/>
                <a:gd name="T49" fmla="*/ 731 h 799"/>
                <a:gd name="T50" fmla="*/ 561 w 807"/>
                <a:gd name="T51" fmla="*/ 776 h 799"/>
                <a:gd name="T52" fmla="*/ 493 w 807"/>
                <a:gd name="T53" fmla="*/ 799 h 799"/>
                <a:gd name="T54" fmla="*/ 448 w 807"/>
                <a:gd name="T55" fmla="*/ 793 h 799"/>
                <a:gd name="T56" fmla="*/ 350 w 807"/>
                <a:gd name="T57" fmla="*/ 723 h 799"/>
                <a:gd name="T58" fmla="*/ 207 w 807"/>
                <a:gd name="T59" fmla="*/ 596 h 799"/>
                <a:gd name="T60" fmla="*/ 78 w 807"/>
                <a:gd name="T61" fmla="*/ 453 h 799"/>
                <a:gd name="T62" fmla="*/ 8 w 807"/>
                <a:gd name="T63" fmla="*/ 359 h 799"/>
                <a:gd name="T64" fmla="*/ 0 w 807"/>
                <a:gd name="T65" fmla="*/ 321 h 799"/>
                <a:gd name="T66" fmla="*/ 5 w 807"/>
                <a:gd name="T67" fmla="*/ 288 h 799"/>
                <a:gd name="T68" fmla="*/ 46 w 807"/>
                <a:gd name="T69" fmla="*/ 203 h 799"/>
                <a:gd name="T70" fmla="*/ 98 w 807"/>
                <a:gd name="T71" fmla="*/ 130 h 799"/>
                <a:gd name="T72" fmla="*/ 165 w 807"/>
                <a:gd name="T73" fmla="*/ 70 h 799"/>
                <a:gd name="T74" fmla="*/ 246 w 807"/>
                <a:gd name="T75" fmla="*/ 24 h 799"/>
                <a:gd name="T76" fmla="*/ 309 w 807"/>
                <a:gd name="T77" fmla="*/ 1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07" h="799">
                  <a:moveTo>
                    <a:pt x="321" y="99"/>
                  </a:moveTo>
                  <a:lnTo>
                    <a:pt x="282" y="116"/>
                  </a:lnTo>
                  <a:lnTo>
                    <a:pt x="247" y="135"/>
                  </a:lnTo>
                  <a:lnTo>
                    <a:pt x="214" y="159"/>
                  </a:lnTo>
                  <a:lnTo>
                    <a:pt x="185" y="184"/>
                  </a:lnTo>
                  <a:lnTo>
                    <a:pt x="159" y="214"/>
                  </a:lnTo>
                  <a:lnTo>
                    <a:pt x="136" y="245"/>
                  </a:lnTo>
                  <a:lnTo>
                    <a:pt x="117" y="282"/>
                  </a:lnTo>
                  <a:lnTo>
                    <a:pt x="101" y="321"/>
                  </a:lnTo>
                  <a:lnTo>
                    <a:pt x="156" y="392"/>
                  </a:lnTo>
                  <a:lnTo>
                    <a:pt x="215" y="460"/>
                  </a:lnTo>
                  <a:lnTo>
                    <a:pt x="278" y="525"/>
                  </a:lnTo>
                  <a:lnTo>
                    <a:pt x="344" y="587"/>
                  </a:lnTo>
                  <a:lnTo>
                    <a:pt x="413" y="646"/>
                  </a:lnTo>
                  <a:lnTo>
                    <a:pt x="486" y="701"/>
                  </a:lnTo>
                  <a:lnTo>
                    <a:pt x="524" y="685"/>
                  </a:lnTo>
                  <a:lnTo>
                    <a:pt x="560" y="665"/>
                  </a:lnTo>
                  <a:lnTo>
                    <a:pt x="592" y="643"/>
                  </a:lnTo>
                  <a:lnTo>
                    <a:pt x="621" y="617"/>
                  </a:lnTo>
                  <a:lnTo>
                    <a:pt x="647" y="588"/>
                  </a:lnTo>
                  <a:lnTo>
                    <a:pt x="670" y="556"/>
                  </a:lnTo>
                  <a:lnTo>
                    <a:pt x="689" y="520"/>
                  </a:lnTo>
                  <a:lnTo>
                    <a:pt x="706" y="480"/>
                  </a:lnTo>
                  <a:lnTo>
                    <a:pt x="651" y="409"/>
                  </a:lnTo>
                  <a:lnTo>
                    <a:pt x="592" y="340"/>
                  </a:lnTo>
                  <a:lnTo>
                    <a:pt x="529" y="275"/>
                  </a:lnTo>
                  <a:lnTo>
                    <a:pt x="463" y="213"/>
                  </a:lnTo>
                  <a:lnTo>
                    <a:pt x="394" y="155"/>
                  </a:lnTo>
                  <a:lnTo>
                    <a:pt x="321" y="99"/>
                  </a:lnTo>
                  <a:close/>
                  <a:moveTo>
                    <a:pt x="327" y="0"/>
                  </a:moveTo>
                  <a:lnTo>
                    <a:pt x="346" y="3"/>
                  </a:lnTo>
                  <a:lnTo>
                    <a:pt x="363" y="10"/>
                  </a:lnTo>
                  <a:lnTo>
                    <a:pt x="380" y="19"/>
                  </a:lnTo>
                  <a:lnTo>
                    <a:pt x="457" y="77"/>
                  </a:lnTo>
                  <a:lnTo>
                    <a:pt x="530" y="139"/>
                  </a:lnTo>
                  <a:lnTo>
                    <a:pt x="601" y="205"/>
                  </a:lnTo>
                  <a:lnTo>
                    <a:pt x="668" y="274"/>
                  </a:lnTo>
                  <a:lnTo>
                    <a:pt x="731" y="348"/>
                  </a:lnTo>
                  <a:lnTo>
                    <a:pt x="789" y="423"/>
                  </a:lnTo>
                  <a:lnTo>
                    <a:pt x="799" y="441"/>
                  </a:lnTo>
                  <a:lnTo>
                    <a:pt x="805" y="460"/>
                  </a:lnTo>
                  <a:lnTo>
                    <a:pt x="807" y="480"/>
                  </a:lnTo>
                  <a:lnTo>
                    <a:pt x="806" y="496"/>
                  </a:lnTo>
                  <a:lnTo>
                    <a:pt x="802" y="512"/>
                  </a:lnTo>
                  <a:lnTo>
                    <a:pt x="783" y="556"/>
                  </a:lnTo>
                  <a:lnTo>
                    <a:pt x="762" y="598"/>
                  </a:lnTo>
                  <a:lnTo>
                    <a:pt x="737" y="636"/>
                  </a:lnTo>
                  <a:lnTo>
                    <a:pt x="709" y="670"/>
                  </a:lnTo>
                  <a:lnTo>
                    <a:pt x="677" y="702"/>
                  </a:lnTo>
                  <a:lnTo>
                    <a:pt x="642" y="731"/>
                  </a:lnTo>
                  <a:lnTo>
                    <a:pt x="603" y="755"/>
                  </a:lnTo>
                  <a:lnTo>
                    <a:pt x="561" y="776"/>
                  </a:lnTo>
                  <a:lnTo>
                    <a:pt x="516" y="794"/>
                  </a:lnTo>
                  <a:lnTo>
                    <a:pt x="493" y="799"/>
                  </a:lnTo>
                  <a:lnTo>
                    <a:pt x="470" y="799"/>
                  </a:lnTo>
                  <a:lnTo>
                    <a:pt x="448" y="793"/>
                  </a:lnTo>
                  <a:lnTo>
                    <a:pt x="427" y="782"/>
                  </a:lnTo>
                  <a:lnTo>
                    <a:pt x="350" y="723"/>
                  </a:lnTo>
                  <a:lnTo>
                    <a:pt x="277" y="661"/>
                  </a:lnTo>
                  <a:lnTo>
                    <a:pt x="207" y="596"/>
                  </a:lnTo>
                  <a:lnTo>
                    <a:pt x="139" y="526"/>
                  </a:lnTo>
                  <a:lnTo>
                    <a:pt x="78" y="453"/>
                  </a:lnTo>
                  <a:lnTo>
                    <a:pt x="19" y="376"/>
                  </a:lnTo>
                  <a:lnTo>
                    <a:pt x="8" y="359"/>
                  </a:lnTo>
                  <a:lnTo>
                    <a:pt x="2" y="340"/>
                  </a:lnTo>
                  <a:lnTo>
                    <a:pt x="0" y="321"/>
                  </a:lnTo>
                  <a:lnTo>
                    <a:pt x="1" y="305"/>
                  </a:lnTo>
                  <a:lnTo>
                    <a:pt x="5" y="288"/>
                  </a:lnTo>
                  <a:lnTo>
                    <a:pt x="24" y="243"/>
                  </a:lnTo>
                  <a:lnTo>
                    <a:pt x="46" y="203"/>
                  </a:lnTo>
                  <a:lnTo>
                    <a:pt x="70" y="165"/>
                  </a:lnTo>
                  <a:lnTo>
                    <a:pt x="98" y="130"/>
                  </a:lnTo>
                  <a:lnTo>
                    <a:pt x="130" y="98"/>
                  </a:lnTo>
                  <a:lnTo>
                    <a:pt x="165" y="70"/>
                  </a:lnTo>
                  <a:lnTo>
                    <a:pt x="203" y="45"/>
                  </a:lnTo>
                  <a:lnTo>
                    <a:pt x="246" y="24"/>
                  </a:lnTo>
                  <a:lnTo>
                    <a:pt x="290" y="6"/>
                  </a:lnTo>
                  <a:lnTo>
                    <a:pt x="309" y="1"/>
                  </a:lnTo>
                  <a:lnTo>
                    <a:pt x="3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</p:grpSp>
      <p:sp>
        <p:nvSpPr>
          <p:cNvPr id="32" name="Textbox 1"/>
          <p:cNvSpPr/>
          <p:nvPr/>
        </p:nvSpPr>
        <p:spPr>
          <a:xfrm>
            <a:off x="9119597" y="4316261"/>
            <a:ext cx="2636974" cy="1230022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zh-CN" altLang="en-US" sz="1600" b="1" kern="1000" spc="300" dirty="0">
                <a:latin typeface="+mj-ea"/>
                <a:ea typeface="+mj-ea"/>
                <a:cs typeface="Open Sans Condensed" panose="020B0604020202020204" charset="0"/>
              </a:rPr>
              <a:t>输入你的标</a:t>
            </a:r>
            <a:r>
              <a:rPr lang="zh-CN" altLang="en-US" sz="1600" b="1" kern="1000" spc="300" dirty="0" smtClean="0">
                <a:latin typeface="+mj-ea"/>
                <a:ea typeface="+mj-ea"/>
                <a:cs typeface="Open Sans Condensed" panose="020B0604020202020204" charset="0"/>
              </a:rPr>
              <a:t>题</a:t>
            </a:r>
            <a:endParaRPr lang="en-US" altLang="zh-CN" sz="1600" b="1" kern="1000" spc="300" dirty="0" smtClean="0">
              <a:latin typeface="+mj-ea"/>
              <a:ea typeface="+mj-ea"/>
              <a:cs typeface="Open Sans Condensed" panose="020B0604020202020204" charset="0"/>
            </a:endParaRPr>
          </a:p>
          <a:p>
            <a:endParaRPr lang="zh-CN" altLang="en-US" sz="1600" b="1" kern="1000" spc="300" dirty="0">
              <a:latin typeface="+mj-ea"/>
              <a:ea typeface="+mj-ea"/>
              <a:cs typeface="Open Sans Condensed" panose="020B0604020202020204" charset="0"/>
            </a:endParaRPr>
          </a:p>
          <a:p>
            <a:r>
              <a:rPr lang="zh-CN" altLang="en-US" sz="1000" kern="1000" spc="6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1000" kern="1000" spc="6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1000" kern="1000" spc="6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en-US" sz="1000" kern="1000" spc="600" dirty="0">
              <a:solidFill>
                <a:schemeClr val="tx2"/>
              </a:solidFill>
              <a:latin typeface="+mj-ea"/>
              <a:ea typeface="+mj-ea"/>
              <a:cs typeface="Open Sans Condensed" panose="020B0604020202020204" charset="0"/>
            </a:endParaRPr>
          </a:p>
        </p:txBody>
      </p:sp>
      <p:sp>
        <p:nvSpPr>
          <p:cNvPr id="33" name="Textbox 1"/>
          <p:cNvSpPr/>
          <p:nvPr/>
        </p:nvSpPr>
        <p:spPr>
          <a:xfrm>
            <a:off x="537030" y="4826452"/>
            <a:ext cx="2415890" cy="1230022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r"/>
            <a:r>
              <a:rPr lang="zh-CN" altLang="en-US" sz="1600" b="1" kern="1000" spc="300" dirty="0">
                <a:latin typeface="+mj-ea"/>
                <a:ea typeface="+mj-ea"/>
                <a:cs typeface="Open Sans Condensed" panose="020B0604020202020204" charset="0"/>
              </a:rPr>
              <a:t>输入你的标</a:t>
            </a:r>
            <a:r>
              <a:rPr lang="zh-CN" altLang="en-US" sz="1600" b="1" kern="1000" spc="300" dirty="0" smtClean="0">
                <a:latin typeface="+mj-ea"/>
                <a:ea typeface="+mj-ea"/>
                <a:cs typeface="Open Sans Condensed" panose="020B0604020202020204" charset="0"/>
              </a:rPr>
              <a:t>题</a:t>
            </a:r>
            <a:endParaRPr lang="en-US" altLang="zh-CN" sz="1600" b="1" kern="1000" spc="300" dirty="0" smtClean="0">
              <a:latin typeface="+mj-ea"/>
              <a:ea typeface="+mj-ea"/>
              <a:cs typeface="Open Sans Condensed" panose="020B0604020202020204" charset="0"/>
            </a:endParaRPr>
          </a:p>
          <a:p>
            <a:pPr algn="r"/>
            <a:endParaRPr lang="zh-CN" altLang="en-US" sz="1600" b="1" kern="1000" spc="300" dirty="0">
              <a:latin typeface="+mj-ea"/>
              <a:ea typeface="+mj-ea"/>
              <a:cs typeface="Open Sans Condensed" panose="020B0604020202020204" charset="0"/>
            </a:endParaRPr>
          </a:p>
          <a:p>
            <a:pPr algn="r"/>
            <a:r>
              <a:rPr lang="zh-CN" altLang="en-US" sz="1000" kern="1000" spc="6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1000" kern="1000" spc="6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1000" kern="1000" spc="6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en-US" sz="1000" kern="1000" spc="600" dirty="0">
              <a:solidFill>
                <a:schemeClr val="tx2"/>
              </a:solidFill>
              <a:latin typeface="+mj-ea"/>
              <a:ea typeface="+mj-ea"/>
              <a:cs typeface="Open Sans Condensed" panose="020B0604020202020204" charset="0"/>
            </a:endParaRPr>
          </a:p>
        </p:txBody>
      </p:sp>
      <p:sp>
        <p:nvSpPr>
          <p:cNvPr id="34" name="Textbox 1"/>
          <p:cNvSpPr/>
          <p:nvPr/>
        </p:nvSpPr>
        <p:spPr>
          <a:xfrm>
            <a:off x="406400" y="2081363"/>
            <a:ext cx="2546519" cy="1230022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r"/>
            <a:r>
              <a:rPr lang="zh-CN" altLang="en-US" sz="1600" b="1" kern="1000" spc="300" dirty="0">
                <a:latin typeface="+mj-ea"/>
                <a:ea typeface="+mj-ea"/>
                <a:cs typeface="Open Sans Condensed" panose="020B0604020202020204" charset="0"/>
              </a:rPr>
              <a:t>输入你的标</a:t>
            </a:r>
            <a:r>
              <a:rPr lang="zh-CN" altLang="en-US" sz="1600" b="1" kern="1000" spc="300" dirty="0" smtClean="0">
                <a:latin typeface="+mj-ea"/>
                <a:ea typeface="+mj-ea"/>
                <a:cs typeface="Open Sans Condensed" panose="020B0604020202020204" charset="0"/>
              </a:rPr>
              <a:t>题</a:t>
            </a:r>
            <a:endParaRPr lang="en-US" altLang="zh-CN" sz="1600" b="1" kern="1000" spc="300" dirty="0" smtClean="0">
              <a:latin typeface="+mj-ea"/>
              <a:ea typeface="+mj-ea"/>
              <a:cs typeface="Open Sans Condensed" panose="020B0604020202020204" charset="0"/>
            </a:endParaRPr>
          </a:p>
          <a:p>
            <a:pPr algn="r"/>
            <a:endParaRPr lang="zh-CN" altLang="en-US" sz="1600" b="1" kern="1000" spc="300" dirty="0">
              <a:latin typeface="+mj-ea"/>
              <a:ea typeface="+mj-ea"/>
              <a:cs typeface="Open Sans Condensed" panose="020B0604020202020204" charset="0"/>
            </a:endParaRPr>
          </a:p>
          <a:p>
            <a:pPr algn="r"/>
            <a:r>
              <a:rPr lang="zh-CN" altLang="en-US" sz="1000" kern="1000" spc="6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1000" kern="1000" spc="6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1000" kern="1000" spc="6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en-US" sz="1000" spc="600" dirty="0">
              <a:solidFill>
                <a:schemeClr val="bg2"/>
              </a:solidFill>
              <a:latin typeface="+mj-ea"/>
              <a:ea typeface="+mj-ea"/>
            </a:endParaRPr>
          </a:p>
        </p:txBody>
      </p:sp>
      <p:grpSp>
        <p:nvGrpSpPr>
          <p:cNvPr id="35" name="3 Grupo"/>
          <p:cNvGrpSpPr>
            <a:grpSpLocks noChangeAspect="1"/>
          </p:cNvGrpSpPr>
          <p:nvPr/>
        </p:nvGrpSpPr>
        <p:grpSpPr>
          <a:xfrm>
            <a:off x="5622251" y="1776100"/>
            <a:ext cx="965913" cy="965835"/>
            <a:chOff x="13700015" y="2693328"/>
            <a:chExt cx="3600703" cy="3600418"/>
          </a:xfrm>
        </p:grpSpPr>
        <p:sp>
          <p:nvSpPr>
            <p:cNvPr id="36" name="4 Elipse"/>
            <p:cNvSpPr/>
            <p:nvPr/>
          </p:nvSpPr>
          <p:spPr>
            <a:xfrm>
              <a:off x="13700015" y="2693328"/>
              <a:ext cx="3600703" cy="3600418"/>
            </a:xfrm>
            <a:prstGeom prst="ellipse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27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7" name="5 Elipse"/>
            <p:cNvSpPr/>
            <p:nvPr/>
          </p:nvSpPr>
          <p:spPr>
            <a:xfrm>
              <a:off x="14220116" y="3213389"/>
              <a:ext cx="2560497" cy="256029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84" rIns="0" bIns="45684" rtlCol="0" anchor="ctr"/>
            <a:lstStyle/>
            <a:p>
              <a:pPr algn="ctr"/>
              <a:r>
                <a:rPr lang="es-MX" sz="3000" dirty="0">
                  <a:solidFill>
                    <a:schemeClr val="accent4"/>
                  </a:solidFill>
                  <a:latin typeface="Impact" panose="020B080603090205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01</a:t>
              </a:r>
              <a:endParaRPr lang="es-MX" sz="3000" dirty="0">
                <a:solidFill>
                  <a:schemeClr val="accent4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38" name="6 Grupo"/>
          <p:cNvGrpSpPr>
            <a:grpSpLocks noChangeAspect="1"/>
          </p:cNvGrpSpPr>
          <p:nvPr/>
        </p:nvGrpSpPr>
        <p:grpSpPr>
          <a:xfrm>
            <a:off x="6935229" y="3059122"/>
            <a:ext cx="965913" cy="965835"/>
            <a:chOff x="13700015" y="2693328"/>
            <a:chExt cx="3600703" cy="3600418"/>
          </a:xfrm>
        </p:grpSpPr>
        <p:sp>
          <p:nvSpPr>
            <p:cNvPr id="39" name="7 Elipse"/>
            <p:cNvSpPr/>
            <p:nvPr/>
          </p:nvSpPr>
          <p:spPr>
            <a:xfrm>
              <a:off x="13700015" y="2693328"/>
              <a:ext cx="3600703" cy="3600418"/>
            </a:xfrm>
            <a:prstGeom prst="ellipse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27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0" name="8 Elipse"/>
            <p:cNvSpPr/>
            <p:nvPr/>
          </p:nvSpPr>
          <p:spPr>
            <a:xfrm>
              <a:off x="14220116" y="3213389"/>
              <a:ext cx="2560497" cy="256029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84" rIns="0" bIns="45684" rtlCol="0" anchor="ctr"/>
            <a:lstStyle/>
            <a:p>
              <a:pPr algn="ctr"/>
              <a:r>
                <a:rPr lang="es-MX" sz="3000" dirty="0">
                  <a:solidFill>
                    <a:schemeClr val="accent1"/>
                  </a:solidFill>
                  <a:latin typeface="Impact" panose="020B080603090205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02</a:t>
              </a:r>
              <a:endParaRPr lang="es-MX" sz="3000" dirty="0">
                <a:solidFill>
                  <a:schemeClr val="accent1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41" name="9 Grupo"/>
          <p:cNvGrpSpPr>
            <a:grpSpLocks noChangeAspect="1"/>
          </p:cNvGrpSpPr>
          <p:nvPr/>
        </p:nvGrpSpPr>
        <p:grpSpPr>
          <a:xfrm>
            <a:off x="5614402" y="4344837"/>
            <a:ext cx="965913" cy="965835"/>
            <a:chOff x="13700015" y="2693328"/>
            <a:chExt cx="3600703" cy="3600418"/>
          </a:xfrm>
        </p:grpSpPr>
        <p:sp>
          <p:nvSpPr>
            <p:cNvPr id="42" name="10 Elipse"/>
            <p:cNvSpPr/>
            <p:nvPr/>
          </p:nvSpPr>
          <p:spPr>
            <a:xfrm>
              <a:off x="13700015" y="2693328"/>
              <a:ext cx="3600703" cy="3600418"/>
            </a:xfrm>
            <a:prstGeom prst="ellipse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27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3" name="11 Elipse"/>
            <p:cNvSpPr/>
            <p:nvPr/>
          </p:nvSpPr>
          <p:spPr>
            <a:xfrm>
              <a:off x="14220116" y="3213389"/>
              <a:ext cx="2560497" cy="256029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84" rIns="0" bIns="45684" rtlCol="0" anchor="ctr"/>
            <a:lstStyle/>
            <a:p>
              <a:pPr algn="ctr"/>
              <a:r>
                <a:rPr lang="es-MX" sz="3000" dirty="0">
                  <a:solidFill>
                    <a:schemeClr val="accent2"/>
                  </a:solidFill>
                  <a:latin typeface="Impact" panose="020B080603090205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03</a:t>
              </a:r>
              <a:endParaRPr lang="es-MX" sz="3000" dirty="0">
                <a:solidFill>
                  <a:schemeClr val="accent2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44" name="12 Grupo"/>
          <p:cNvGrpSpPr>
            <a:grpSpLocks noChangeAspect="1"/>
          </p:cNvGrpSpPr>
          <p:nvPr/>
        </p:nvGrpSpPr>
        <p:grpSpPr>
          <a:xfrm>
            <a:off x="4351303" y="3070086"/>
            <a:ext cx="965913" cy="965835"/>
            <a:chOff x="13700015" y="2693328"/>
            <a:chExt cx="3600703" cy="3600418"/>
          </a:xfrm>
        </p:grpSpPr>
        <p:sp>
          <p:nvSpPr>
            <p:cNvPr id="45" name="13 Elipse"/>
            <p:cNvSpPr/>
            <p:nvPr/>
          </p:nvSpPr>
          <p:spPr>
            <a:xfrm>
              <a:off x="13700015" y="2693328"/>
              <a:ext cx="3600703" cy="3600418"/>
            </a:xfrm>
            <a:prstGeom prst="ellipse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2700">
                <a:solidFill>
                  <a:schemeClr val="tx1">
                    <a:lumMod val="65000"/>
                    <a:lumOff val="35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6" name="14 Elipse"/>
            <p:cNvSpPr/>
            <p:nvPr/>
          </p:nvSpPr>
          <p:spPr>
            <a:xfrm>
              <a:off x="14220116" y="3213389"/>
              <a:ext cx="2560497" cy="256029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84" rIns="0" bIns="45684" rtlCol="0" anchor="ctr"/>
            <a:lstStyle/>
            <a:p>
              <a:pPr algn="ctr"/>
              <a:r>
                <a:rPr lang="es-MX" sz="3000" dirty="0">
                  <a:solidFill>
                    <a:schemeClr val="accent3"/>
                  </a:solidFill>
                  <a:latin typeface="Impact" panose="020B080603090205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04</a:t>
              </a:r>
              <a:endParaRPr lang="es-MX" sz="3000" dirty="0">
                <a:solidFill>
                  <a:schemeClr val="accent3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20" grpId="0" animBg="1"/>
      <p:bldP spid="32" grpId="0"/>
      <p:bldP spid="33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1" t="44407"/>
          <a:stretch>
            <a:fillRect/>
          </a:stretch>
        </p:blipFill>
        <p:spPr>
          <a:xfrm rot="10800000">
            <a:off x="-1" y="0"/>
            <a:ext cx="624675" cy="1016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875168" y="342099"/>
            <a:ext cx="5075166" cy="630942"/>
            <a:chOff x="1211907" y="354469"/>
            <a:chExt cx="5075162" cy="630943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474443" y="704145"/>
              <a:ext cx="2812626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PREPARATION</a:t>
              </a:r>
              <a:endParaRPr lang="en-CA" sz="1065" spc="4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11907" y="354469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教学准备</a:t>
              </a:r>
              <a:endParaRPr lang="en-CA" altLang="zh-CN" sz="3500" b="1" spc="3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6" name="9 Rectángulo redondeado"/>
          <p:cNvSpPr>
            <a:spLocks noChangeAspect="1"/>
          </p:cNvSpPr>
          <p:nvPr/>
        </p:nvSpPr>
        <p:spPr>
          <a:xfrm>
            <a:off x="6838497" y="1809008"/>
            <a:ext cx="710445" cy="710445"/>
          </a:xfrm>
          <a:prstGeom prst="roundRect">
            <a:avLst>
              <a:gd name="adj" fmla="val 722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>
                <a:solidFill>
                  <a:schemeClr val="tx1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  <a:endParaRPr lang="es-ES" sz="3000" dirty="0">
              <a:solidFill>
                <a:schemeClr val="tx1"/>
              </a:solidFill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10 Rectángulo redondeado"/>
          <p:cNvSpPr>
            <a:spLocks noChangeAspect="1"/>
          </p:cNvSpPr>
          <p:nvPr/>
        </p:nvSpPr>
        <p:spPr>
          <a:xfrm>
            <a:off x="6838497" y="3069002"/>
            <a:ext cx="710445" cy="710445"/>
          </a:xfrm>
          <a:prstGeom prst="roundRect">
            <a:avLst>
              <a:gd name="adj" fmla="val 722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dirty="0">
                <a:solidFill>
                  <a:schemeClr val="tx1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  <a:endParaRPr lang="es-ES" sz="3000" dirty="0">
              <a:solidFill>
                <a:schemeClr val="tx1"/>
              </a:solidFill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1"/>
          <p:cNvSpPr/>
          <p:nvPr/>
        </p:nvSpPr>
        <p:spPr>
          <a:xfrm>
            <a:off x="7882179" y="1809008"/>
            <a:ext cx="2677488" cy="602158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spc="300" dirty="0">
                <a:ea typeface="Open Sans Condensed" panose="020B0604020202020204" charset="0"/>
                <a:cs typeface="Open Sans Condensed" panose="020B0604020202020204" charset="0"/>
              </a:rPr>
              <a:t>输入你的标题</a:t>
            </a:r>
            <a:endParaRPr lang="zh-CN" altLang="en-US" sz="1200" b="1" spc="300" dirty="0">
              <a:ea typeface="Open Sans Condensed" panose="020B0604020202020204" charset="0"/>
              <a:cs typeface="Open Sans Condensed" panose="020B06040202020202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700" spc="300" dirty="0">
                <a:solidFill>
                  <a:schemeClr val="tx2"/>
                </a:solidFill>
                <a:ea typeface="Open Sans Condensed" panose="020B0604020202020204" charset="0"/>
                <a:cs typeface="Open Sans Condensed" panose="020B0604020202020204" charset="0"/>
              </a:rPr>
              <a:t>详细内容</a:t>
            </a:r>
            <a:r>
              <a:rPr lang="en-US" altLang="zh-CN" sz="700" spc="300" dirty="0">
                <a:solidFill>
                  <a:schemeClr val="tx2"/>
                </a:solidFill>
                <a:ea typeface="Open Sans Condensed" panose="020B0604020202020204" charset="0"/>
                <a:cs typeface="Open Sans Condensed" panose="020B0604020202020204" charset="0"/>
              </a:rPr>
              <a:t>……</a:t>
            </a:r>
            <a:r>
              <a:rPr lang="zh-CN" altLang="en-US" sz="700" spc="300" dirty="0">
                <a:solidFill>
                  <a:schemeClr val="tx2"/>
                </a:solidFill>
                <a:ea typeface="Open Sans Condensed" panose="020B0604020202020204" charset="0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en-US" sz="700" spc="300" dirty="0">
              <a:solidFill>
                <a:schemeClr val="bg2"/>
              </a:solidFill>
            </a:endParaRPr>
          </a:p>
        </p:txBody>
      </p:sp>
      <p:sp>
        <p:nvSpPr>
          <p:cNvPr id="9" name="Textbox 1"/>
          <p:cNvSpPr/>
          <p:nvPr/>
        </p:nvSpPr>
        <p:spPr>
          <a:xfrm>
            <a:off x="7881022" y="3069002"/>
            <a:ext cx="2678580" cy="602158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spc="300" dirty="0">
                <a:ea typeface="Open Sans Condensed" panose="020B0604020202020204" charset="0"/>
                <a:cs typeface="Open Sans Condensed" panose="020B0604020202020204" charset="0"/>
              </a:rPr>
              <a:t>输入你的标题</a:t>
            </a:r>
            <a:endParaRPr lang="zh-CN" altLang="en-US" sz="1200" b="1" spc="300" dirty="0">
              <a:ea typeface="Open Sans Condensed" panose="020B0604020202020204" charset="0"/>
              <a:cs typeface="Open Sans Condensed" panose="020B06040202020202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700" spc="300" dirty="0">
                <a:solidFill>
                  <a:schemeClr val="tx2"/>
                </a:solidFill>
                <a:ea typeface="Open Sans Condensed" panose="020B0604020202020204" charset="0"/>
                <a:cs typeface="Open Sans Condensed" panose="020B0604020202020204" charset="0"/>
              </a:rPr>
              <a:t>详细内容</a:t>
            </a:r>
            <a:r>
              <a:rPr lang="en-US" altLang="zh-CN" sz="700" spc="300" dirty="0">
                <a:solidFill>
                  <a:schemeClr val="tx2"/>
                </a:solidFill>
                <a:ea typeface="Open Sans Condensed" panose="020B0604020202020204" charset="0"/>
                <a:cs typeface="Open Sans Condensed" panose="020B0604020202020204" charset="0"/>
              </a:rPr>
              <a:t>……</a:t>
            </a:r>
            <a:r>
              <a:rPr lang="zh-CN" altLang="en-US" sz="700" spc="300" dirty="0">
                <a:solidFill>
                  <a:schemeClr val="tx2"/>
                </a:solidFill>
                <a:ea typeface="Open Sans Condensed" panose="020B0604020202020204" charset="0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en-US" sz="700" spc="300" dirty="0">
              <a:solidFill>
                <a:schemeClr val="bg2"/>
              </a:solidFill>
            </a:endParaRPr>
          </a:p>
        </p:txBody>
      </p:sp>
      <p:sp>
        <p:nvSpPr>
          <p:cNvPr id="10" name="Textbox 1"/>
          <p:cNvSpPr/>
          <p:nvPr/>
        </p:nvSpPr>
        <p:spPr>
          <a:xfrm>
            <a:off x="7881022" y="4328996"/>
            <a:ext cx="2678580" cy="602158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spc="300" dirty="0">
                <a:ea typeface="Open Sans Condensed" panose="020B0604020202020204" charset="0"/>
                <a:cs typeface="Open Sans Condensed" panose="020B0604020202020204" charset="0"/>
              </a:rPr>
              <a:t>输入你的标题</a:t>
            </a:r>
            <a:endParaRPr lang="zh-CN" altLang="en-US" sz="1200" b="1" spc="300" dirty="0">
              <a:ea typeface="Open Sans Condensed" panose="020B0604020202020204" charset="0"/>
              <a:cs typeface="Open Sans Condensed" panose="020B06040202020202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700" spc="300" dirty="0">
                <a:solidFill>
                  <a:schemeClr val="tx2"/>
                </a:solidFill>
                <a:ea typeface="Open Sans Condensed" panose="020B0604020202020204" charset="0"/>
                <a:cs typeface="Open Sans Condensed" panose="020B0604020202020204" charset="0"/>
              </a:rPr>
              <a:t>详细内容</a:t>
            </a:r>
            <a:r>
              <a:rPr lang="en-US" altLang="zh-CN" sz="700" spc="300" dirty="0">
                <a:solidFill>
                  <a:schemeClr val="tx2"/>
                </a:solidFill>
                <a:ea typeface="Open Sans Condensed" panose="020B0604020202020204" charset="0"/>
                <a:cs typeface="Open Sans Condensed" panose="020B0604020202020204" charset="0"/>
              </a:rPr>
              <a:t>……</a:t>
            </a:r>
            <a:r>
              <a:rPr lang="zh-CN" altLang="en-US" sz="700" spc="300" dirty="0">
                <a:solidFill>
                  <a:schemeClr val="tx2"/>
                </a:solidFill>
                <a:ea typeface="Open Sans Condensed" panose="020B0604020202020204" charset="0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en-US" sz="700" spc="300" dirty="0">
              <a:solidFill>
                <a:schemeClr val="bg2"/>
              </a:solidFill>
            </a:endParaRPr>
          </a:p>
        </p:txBody>
      </p:sp>
      <p:sp>
        <p:nvSpPr>
          <p:cNvPr id="11" name="18 Rectángulo redondeado"/>
          <p:cNvSpPr>
            <a:spLocks noChangeAspect="1"/>
          </p:cNvSpPr>
          <p:nvPr/>
        </p:nvSpPr>
        <p:spPr>
          <a:xfrm>
            <a:off x="6838497" y="4328996"/>
            <a:ext cx="710445" cy="710445"/>
          </a:xfrm>
          <a:prstGeom prst="roundRect">
            <a:avLst>
              <a:gd name="adj" fmla="val 722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3000" dirty="0">
                <a:solidFill>
                  <a:schemeClr val="tx1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  <a:endParaRPr lang="es-SV" sz="3000" dirty="0">
              <a:solidFill>
                <a:schemeClr val="tx1"/>
              </a:solidFill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Freeform 55"/>
          <p:cNvSpPr/>
          <p:nvPr/>
        </p:nvSpPr>
        <p:spPr bwMode="auto">
          <a:xfrm>
            <a:off x="1618521" y="3252953"/>
            <a:ext cx="2294264" cy="1670602"/>
          </a:xfrm>
          <a:custGeom>
            <a:avLst/>
            <a:gdLst>
              <a:gd name="T0" fmla="*/ 904 w 3131"/>
              <a:gd name="T1" fmla="*/ 2 h 2280"/>
              <a:gd name="T2" fmla="*/ 838 w 3131"/>
              <a:gd name="T3" fmla="*/ 208 h 2280"/>
              <a:gd name="T4" fmla="*/ 816 w 3131"/>
              <a:gd name="T5" fmla="*/ 404 h 2280"/>
              <a:gd name="T6" fmla="*/ 832 w 3131"/>
              <a:gd name="T7" fmla="*/ 588 h 2280"/>
              <a:gd name="T8" fmla="*/ 882 w 3131"/>
              <a:gd name="T9" fmla="*/ 757 h 2280"/>
              <a:gd name="T10" fmla="*/ 962 w 3131"/>
              <a:gd name="T11" fmla="*/ 910 h 2280"/>
              <a:gd name="T12" fmla="*/ 1069 w 3131"/>
              <a:gd name="T13" fmla="*/ 1046 h 2280"/>
              <a:gd name="T14" fmla="*/ 1197 w 3131"/>
              <a:gd name="T15" fmla="*/ 1162 h 2280"/>
              <a:gd name="T16" fmla="*/ 1354 w 3131"/>
              <a:gd name="T17" fmla="*/ 1265 h 2280"/>
              <a:gd name="T18" fmla="*/ 1538 w 3131"/>
              <a:gd name="T19" fmla="*/ 1345 h 2280"/>
              <a:gd name="T20" fmla="*/ 1736 w 3131"/>
              <a:gd name="T21" fmla="*/ 1395 h 2280"/>
              <a:gd name="T22" fmla="*/ 1942 w 3131"/>
              <a:gd name="T23" fmla="*/ 1411 h 2280"/>
              <a:gd name="T24" fmla="*/ 2153 w 3131"/>
              <a:gd name="T25" fmla="*/ 1389 h 2280"/>
              <a:gd name="T26" fmla="*/ 2361 w 3131"/>
              <a:gd name="T27" fmla="*/ 1331 h 2280"/>
              <a:gd name="T28" fmla="*/ 2564 w 3131"/>
              <a:gd name="T29" fmla="*/ 1228 h 2280"/>
              <a:gd name="T30" fmla="*/ 2719 w 3131"/>
              <a:gd name="T31" fmla="*/ 1104 h 2280"/>
              <a:gd name="T32" fmla="*/ 2813 w 3131"/>
              <a:gd name="T33" fmla="*/ 972 h 2280"/>
              <a:gd name="T34" fmla="*/ 2871 w 3131"/>
              <a:gd name="T35" fmla="*/ 819 h 2280"/>
              <a:gd name="T36" fmla="*/ 2892 w 3131"/>
              <a:gd name="T37" fmla="*/ 652 h 2280"/>
              <a:gd name="T38" fmla="*/ 2873 w 3131"/>
              <a:gd name="T39" fmla="*/ 489 h 2280"/>
              <a:gd name="T40" fmla="*/ 2818 w 3131"/>
              <a:gd name="T41" fmla="*/ 344 h 2280"/>
              <a:gd name="T42" fmla="*/ 2733 w 3131"/>
              <a:gd name="T43" fmla="*/ 217 h 2280"/>
              <a:gd name="T44" fmla="*/ 2621 w 3131"/>
              <a:gd name="T45" fmla="*/ 111 h 2280"/>
              <a:gd name="T46" fmla="*/ 2636 w 3131"/>
              <a:gd name="T47" fmla="*/ 122 h 2280"/>
              <a:gd name="T48" fmla="*/ 2778 w 3131"/>
              <a:gd name="T49" fmla="*/ 248 h 2280"/>
              <a:gd name="T50" fmla="*/ 2898 w 3131"/>
              <a:gd name="T51" fmla="*/ 396 h 2280"/>
              <a:gd name="T52" fmla="*/ 2991 w 3131"/>
              <a:gd name="T53" fmla="*/ 559 h 2280"/>
              <a:gd name="T54" fmla="*/ 3061 w 3131"/>
              <a:gd name="T55" fmla="*/ 733 h 2280"/>
              <a:gd name="T56" fmla="*/ 3107 w 3131"/>
              <a:gd name="T57" fmla="*/ 916 h 2280"/>
              <a:gd name="T58" fmla="*/ 3129 w 3131"/>
              <a:gd name="T59" fmla="*/ 1100 h 2280"/>
              <a:gd name="T60" fmla="*/ 3127 w 3131"/>
              <a:gd name="T61" fmla="*/ 1286 h 2280"/>
              <a:gd name="T62" fmla="*/ 3100 w 3131"/>
              <a:gd name="T63" fmla="*/ 1467 h 2280"/>
              <a:gd name="T64" fmla="*/ 3049 w 3131"/>
              <a:gd name="T65" fmla="*/ 1637 h 2280"/>
              <a:gd name="T66" fmla="*/ 2976 w 3131"/>
              <a:gd name="T67" fmla="*/ 1799 h 2280"/>
              <a:gd name="T68" fmla="*/ 2879 w 3131"/>
              <a:gd name="T69" fmla="*/ 1942 h 2280"/>
              <a:gd name="T70" fmla="*/ 2756 w 3131"/>
              <a:gd name="T71" fmla="*/ 2064 h 2280"/>
              <a:gd name="T72" fmla="*/ 2611 w 3131"/>
              <a:gd name="T73" fmla="*/ 2163 h 2280"/>
              <a:gd name="T74" fmla="*/ 2442 w 3131"/>
              <a:gd name="T75" fmla="*/ 2235 h 2280"/>
              <a:gd name="T76" fmla="*/ 2248 w 3131"/>
              <a:gd name="T77" fmla="*/ 2274 h 2280"/>
              <a:gd name="T78" fmla="*/ 2143 w 3131"/>
              <a:gd name="T79" fmla="*/ 2280 h 2280"/>
              <a:gd name="T80" fmla="*/ 475 w 3131"/>
              <a:gd name="T81" fmla="*/ 2274 h 2280"/>
              <a:gd name="T82" fmla="*/ 324 w 3131"/>
              <a:gd name="T83" fmla="*/ 2227 h 2280"/>
              <a:gd name="T84" fmla="*/ 192 w 3131"/>
              <a:gd name="T85" fmla="*/ 2142 h 2280"/>
              <a:gd name="T86" fmla="*/ 91 w 3131"/>
              <a:gd name="T87" fmla="*/ 2025 h 2280"/>
              <a:gd name="T88" fmla="*/ 25 w 3131"/>
              <a:gd name="T89" fmla="*/ 1882 h 2280"/>
              <a:gd name="T90" fmla="*/ 0 w 3131"/>
              <a:gd name="T91" fmla="*/ 1721 h 2280"/>
              <a:gd name="T92" fmla="*/ 19 w 3131"/>
              <a:gd name="T93" fmla="*/ 1575 h 2280"/>
              <a:gd name="T94" fmla="*/ 73 w 3131"/>
              <a:gd name="T95" fmla="*/ 1443 h 2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131" h="2280">
                <a:moveTo>
                  <a:pt x="904" y="0"/>
                </a:moveTo>
                <a:lnTo>
                  <a:pt x="904" y="2"/>
                </a:lnTo>
                <a:lnTo>
                  <a:pt x="865" y="107"/>
                </a:lnTo>
                <a:lnTo>
                  <a:pt x="838" y="208"/>
                </a:lnTo>
                <a:lnTo>
                  <a:pt x="822" y="309"/>
                </a:lnTo>
                <a:lnTo>
                  <a:pt x="816" y="404"/>
                </a:lnTo>
                <a:lnTo>
                  <a:pt x="818" y="497"/>
                </a:lnTo>
                <a:lnTo>
                  <a:pt x="832" y="588"/>
                </a:lnTo>
                <a:lnTo>
                  <a:pt x="853" y="673"/>
                </a:lnTo>
                <a:lnTo>
                  <a:pt x="882" y="757"/>
                </a:lnTo>
                <a:lnTo>
                  <a:pt x="917" y="834"/>
                </a:lnTo>
                <a:lnTo>
                  <a:pt x="962" y="910"/>
                </a:lnTo>
                <a:lnTo>
                  <a:pt x="1012" y="980"/>
                </a:lnTo>
                <a:lnTo>
                  <a:pt x="1069" y="1046"/>
                </a:lnTo>
                <a:lnTo>
                  <a:pt x="1131" y="1106"/>
                </a:lnTo>
                <a:lnTo>
                  <a:pt x="1197" y="1162"/>
                </a:lnTo>
                <a:lnTo>
                  <a:pt x="1268" y="1213"/>
                </a:lnTo>
                <a:lnTo>
                  <a:pt x="1354" y="1265"/>
                </a:lnTo>
                <a:lnTo>
                  <a:pt x="1445" y="1308"/>
                </a:lnTo>
                <a:lnTo>
                  <a:pt x="1538" y="1345"/>
                </a:lnTo>
                <a:lnTo>
                  <a:pt x="1635" y="1374"/>
                </a:lnTo>
                <a:lnTo>
                  <a:pt x="1736" y="1395"/>
                </a:lnTo>
                <a:lnTo>
                  <a:pt x="1839" y="1407"/>
                </a:lnTo>
                <a:lnTo>
                  <a:pt x="1942" y="1411"/>
                </a:lnTo>
                <a:lnTo>
                  <a:pt x="2046" y="1405"/>
                </a:lnTo>
                <a:lnTo>
                  <a:pt x="2153" y="1389"/>
                </a:lnTo>
                <a:lnTo>
                  <a:pt x="2258" y="1366"/>
                </a:lnTo>
                <a:lnTo>
                  <a:pt x="2361" y="1331"/>
                </a:lnTo>
                <a:lnTo>
                  <a:pt x="2463" y="1284"/>
                </a:lnTo>
                <a:lnTo>
                  <a:pt x="2564" y="1228"/>
                </a:lnTo>
                <a:lnTo>
                  <a:pt x="2661" y="1160"/>
                </a:lnTo>
                <a:lnTo>
                  <a:pt x="2719" y="1104"/>
                </a:lnTo>
                <a:lnTo>
                  <a:pt x="2770" y="1040"/>
                </a:lnTo>
                <a:lnTo>
                  <a:pt x="2813" y="972"/>
                </a:lnTo>
                <a:lnTo>
                  <a:pt x="2846" y="898"/>
                </a:lnTo>
                <a:lnTo>
                  <a:pt x="2871" y="819"/>
                </a:lnTo>
                <a:lnTo>
                  <a:pt x="2886" y="737"/>
                </a:lnTo>
                <a:lnTo>
                  <a:pt x="2892" y="652"/>
                </a:lnTo>
                <a:lnTo>
                  <a:pt x="2888" y="567"/>
                </a:lnTo>
                <a:lnTo>
                  <a:pt x="2873" y="489"/>
                </a:lnTo>
                <a:lnTo>
                  <a:pt x="2849" y="413"/>
                </a:lnTo>
                <a:lnTo>
                  <a:pt x="2818" y="344"/>
                </a:lnTo>
                <a:lnTo>
                  <a:pt x="2780" y="278"/>
                </a:lnTo>
                <a:lnTo>
                  <a:pt x="2733" y="217"/>
                </a:lnTo>
                <a:lnTo>
                  <a:pt x="2679" y="161"/>
                </a:lnTo>
                <a:lnTo>
                  <a:pt x="2621" y="111"/>
                </a:lnTo>
                <a:lnTo>
                  <a:pt x="2555" y="66"/>
                </a:lnTo>
                <a:lnTo>
                  <a:pt x="2636" y="122"/>
                </a:lnTo>
                <a:lnTo>
                  <a:pt x="2710" y="182"/>
                </a:lnTo>
                <a:lnTo>
                  <a:pt x="2778" y="248"/>
                </a:lnTo>
                <a:lnTo>
                  <a:pt x="2842" y="320"/>
                </a:lnTo>
                <a:lnTo>
                  <a:pt x="2898" y="396"/>
                </a:lnTo>
                <a:lnTo>
                  <a:pt x="2946" y="475"/>
                </a:lnTo>
                <a:lnTo>
                  <a:pt x="2991" y="559"/>
                </a:lnTo>
                <a:lnTo>
                  <a:pt x="3030" y="644"/>
                </a:lnTo>
                <a:lnTo>
                  <a:pt x="3061" y="733"/>
                </a:lnTo>
                <a:lnTo>
                  <a:pt x="3088" y="823"/>
                </a:lnTo>
                <a:lnTo>
                  <a:pt x="3107" y="916"/>
                </a:lnTo>
                <a:lnTo>
                  <a:pt x="3121" y="1007"/>
                </a:lnTo>
                <a:lnTo>
                  <a:pt x="3129" y="1100"/>
                </a:lnTo>
                <a:lnTo>
                  <a:pt x="3131" y="1193"/>
                </a:lnTo>
                <a:lnTo>
                  <a:pt x="3127" y="1286"/>
                </a:lnTo>
                <a:lnTo>
                  <a:pt x="3117" y="1376"/>
                </a:lnTo>
                <a:lnTo>
                  <a:pt x="3100" y="1467"/>
                </a:lnTo>
                <a:lnTo>
                  <a:pt x="3078" y="1554"/>
                </a:lnTo>
                <a:lnTo>
                  <a:pt x="3049" y="1637"/>
                </a:lnTo>
                <a:lnTo>
                  <a:pt x="3016" y="1721"/>
                </a:lnTo>
                <a:lnTo>
                  <a:pt x="2976" y="1799"/>
                </a:lnTo>
                <a:lnTo>
                  <a:pt x="2929" y="1872"/>
                </a:lnTo>
                <a:lnTo>
                  <a:pt x="2879" y="1942"/>
                </a:lnTo>
                <a:lnTo>
                  <a:pt x="2820" y="2006"/>
                </a:lnTo>
                <a:lnTo>
                  <a:pt x="2756" y="2064"/>
                </a:lnTo>
                <a:lnTo>
                  <a:pt x="2686" y="2119"/>
                </a:lnTo>
                <a:lnTo>
                  <a:pt x="2611" y="2163"/>
                </a:lnTo>
                <a:lnTo>
                  <a:pt x="2529" y="2204"/>
                </a:lnTo>
                <a:lnTo>
                  <a:pt x="2442" y="2235"/>
                </a:lnTo>
                <a:lnTo>
                  <a:pt x="2347" y="2258"/>
                </a:lnTo>
                <a:lnTo>
                  <a:pt x="2248" y="2274"/>
                </a:lnTo>
                <a:lnTo>
                  <a:pt x="2143" y="2280"/>
                </a:lnTo>
                <a:lnTo>
                  <a:pt x="2143" y="2280"/>
                </a:lnTo>
                <a:lnTo>
                  <a:pt x="558" y="2280"/>
                </a:lnTo>
                <a:lnTo>
                  <a:pt x="475" y="2274"/>
                </a:lnTo>
                <a:lnTo>
                  <a:pt x="397" y="2256"/>
                </a:lnTo>
                <a:lnTo>
                  <a:pt x="324" y="2227"/>
                </a:lnTo>
                <a:lnTo>
                  <a:pt x="254" y="2190"/>
                </a:lnTo>
                <a:lnTo>
                  <a:pt x="192" y="2142"/>
                </a:lnTo>
                <a:lnTo>
                  <a:pt x="137" y="2088"/>
                </a:lnTo>
                <a:lnTo>
                  <a:pt x="91" y="2025"/>
                </a:lnTo>
                <a:lnTo>
                  <a:pt x="52" y="1958"/>
                </a:lnTo>
                <a:lnTo>
                  <a:pt x="25" y="1882"/>
                </a:lnTo>
                <a:lnTo>
                  <a:pt x="7" y="1804"/>
                </a:lnTo>
                <a:lnTo>
                  <a:pt x="0" y="1721"/>
                </a:lnTo>
                <a:lnTo>
                  <a:pt x="5" y="1647"/>
                </a:lnTo>
                <a:lnTo>
                  <a:pt x="19" y="1575"/>
                </a:lnTo>
                <a:lnTo>
                  <a:pt x="42" y="1508"/>
                </a:lnTo>
                <a:lnTo>
                  <a:pt x="73" y="1443"/>
                </a:lnTo>
                <a:lnTo>
                  <a:pt x="904" y="0"/>
                </a:lnTo>
                <a:close/>
              </a:path>
            </a:pathLst>
          </a:custGeom>
          <a:solidFill>
            <a:schemeClr val="accent3"/>
          </a:solidFill>
          <a:ln w="76200"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13" name="Freeform 56"/>
          <p:cNvSpPr>
            <a:spLocks noEditPoints="1"/>
          </p:cNvSpPr>
          <p:nvPr/>
        </p:nvSpPr>
        <p:spPr bwMode="auto">
          <a:xfrm>
            <a:off x="2213520" y="1989007"/>
            <a:ext cx="1987972" cy="2296348"/>
          </a:xfrm>
          <a:custGeom>
            <a:avLst/>
            <a:gdLst>
              <a:gd name="T0" fmla="*/ 1768 w 2713"/>
              <a:gd name="T1" fmla="*/ 2947 h 3134"/>
              <a:gd name="T2" fmla="*/ 1828 w 2713"/>
              <a:gd name="T3" fmla="*/ 2903 h 3134"/>
              <a:gd name="T4" fmla="*/ 1481 w 2713"/>
              <a:gd name="T5" fmla="*/ 4 h 3134"/>
              <a:gd name="T6" fmla="*/ 1620 w 2713"/>
              <a:gd name="T7" fmla="*/ 43 h 3134"/>
              <a:gd name="T8" fmla="*/ 1743 w 2713"/>
              <a:gd name="T9" fmla="*/ 115 h 3134"/>
              <a:gd name="T10" fmla="*/ 1843 w 2713"/>
              <a:gd name="T11" fmla="*/ 214 h 3134"/>
              <a:gd name="T12" fmla="*/ 2713 w 2713"/>
              <a:gd name="T13" fmla="*/ 1715 h 3134"/>
              <a:gd name="T14" fmla="*/ 2652 w 2713"/>
              <a:gd name="T15" fmla="*/ 1624 h 3134"/>
              <a:gd name="T16" fmla="*/ 2522 w 2713"/>
              <a:gd name="T17" fmla="*/ 1469 h 3134"/>
              <a:gd name="T18" fmla="*/ 2375 w 2713"/>
              <a:gd name="T19" fmla="*/ 1353 h 3134"/>
              <a:gd name="T20" fmla="*/ 2218 w 2713"/>
              <a:gd name="T21" fmla="*/ 1271 h 3134"/>
              <a:gd name="T22" fmla="*/ 2051 w 2713"/>
              <a:gd name="T23" fmla="*/ 1225 h 3134"/>
              <a:gd name="T24" fmla="*/ 1880 w 2713"/>
              <a:gd name="T25" fmla="*/ 1209 h 3134"/>
              <a:gd name="T26" fmla="*/ 1710 w 2713"/>
              <a:gd name="T27" fmla="*/ 1225 h 3134"/>
              <a:gd name="T28" fmla="*/ 1543 w 2713"/>
              <a:gd name="T29" fmla="*/ 1267 h 3134"/>
              <a:gd name="T30" fmla="*/ 1382 w 2713"/>
              <a:gd name="T31" fmla="*/ 1335 h 3134"/>
              <a:gd name="T32" fmla="*/ 1228 w 2713"/>
              <a:gd name="T33" fmla="*/ 1428 h 3134"/>
              <a:gd name="T34" fmla="*/ 1091 w 2713"/>
              <a:gd name="T35" fmla="*/ 1543 h 3134"/>
              <a:gd name="T36" fmla="*/ 970 w 2713"/>
              <a:gd name="T37" fmla="*/ 1679 h 3134"/>
              <a:gd name="T38" fmla="*/ 870 w 2713"/>
              <a:gd name="T39" fmla="*/ 1830 h 3134"/>
              <a:gd name="T40" fmla="*/ 794 w 2713"/>
              <a:gd name="T41" fmla="*/ 1999 h 3134"/>
              <a:gd name="T42" fmla="*/ 745 w 2713"/>
              <a:gd name="T43" fmla="*/ 2181 h 3134"/>
              <a:gd name="T44" fmla="*/ 730 w 2713"/>
              <a:gd name="T45" fmla="*/ 2377 h 3134"/>
              <a:gd name="T46" fmla="*/ 749 w 2713"/>
              <a:gd name="T47" fmla="*/ 2542 h 3134"/>
              <a:gd name="T48" fmla="*/ 807 w 2713"/>
              <a:gd name="T49" fmla="*/ 2693 h 3134"/>
              <a:gd name="T50" fmla="*/ 899 w 2713"/>
              <a:gd name="T51" fmla="*/ 2825 h 3134"/>
              <a:gd name="T52" fmla="*/ 1019 w 2713"/>
              <a:gd name="T53" fmla="*/ 2932 h 3134"/>
              <a:gd name="T54" fmla="*/ 1161 w 2713"/>
              <a:gd name="T55" fmla="*/ 3007 h 3134"/>
              <a:gd name="T56" fmla="*/ 1320 w 2713"/>
              <a:gd name="T57" fmla="*/ 3046 h 3134"/>
              <a:gd name="T58" fmla="*/ 1485 w 2713"/>
              <a:gd name="T59" fmla="*/ 3048 h 3134"/>
              <a:gd name="T60" fmla="*/ 1632 w 2713"/>
              <a:gd name="T61" fmla="*/ 3013 h 3134"/>
              <a:gd name="T62" fmla="*/ 1752 w 2713"/>
              <a:gd name="T63" fmla="*/ 2955 h 3134"/>
              <a:gd name="T64" fmla="*/ 1649 w 2713"/>
              <a:gd name="T65" fmla="*/ 3013 h 3134"/>
              <a:gd name="T66" fmla="*/ 1461 w 2713"/>
              <a:gd name="T67" fmla="*/ 3087 h 3134"/>
              <a:gd name="T68" fmla="*/ 1267 w 2713"/>
              <a:gd name="T69" fmla="*/ 3126 h 3134"/>
              <a:gd name="T70" fmla="*/ 1071 w 2713"/>
              <a:gd name="T71" fmla="*/ 3134 h 3134"/>
              <a:gd name="T72" fmla="*/ 877 w 2713"/>
              <a:gd name="T73" fmla="*/ 3108 h 3134"/>
              <a:gd name="T74" fmla="*/ 693 w 2713"/>
              <a:gd name="T75" fmla="*/ 3056 h 3134"/>
              <a:gd name="T76" fmla="*/ 520 w 2713"/>
              <a:gd name="T77" fmla="*/ 2976 h 3134"/>
              <a:gd name="T78" fmla="*/ 365 w 2713"/>
              <a:gd name="T79" fmla="*/ 2872 h 3134"/>
              <a:gd name="T80" fmla="*/ 231 w 2713"/>
              <a:gd name="T81" fmla="*/ 2746 h 3134"/>
              <a:gd name="T82" fmla="*/ 123 w 2713"/>
              <a:gd name="T83" fmla="*/ 2596 h 3134"/>
              <a:gd name="T84" fmla="*/ 47 w 2713"/>
              <a:gd name="T85" fmla="*/ 2429 h 3134"/>
              <a:gd name="T86" fmla="*/ 6 w 2713"/>
              <a:gd name="T87" fmla="*/ 2247 h 3134"/>
              <a:gd name="T88" fmla="*/ 6 w 2713"/>
              <a:gd name="T89" fmla="*/ 2047 h 3134"/>
              <a:gd name="T90" fmla="*/ 51 w 2713"/>
              <a:gd name="T91" fmla="*/ 1836 h 3134"/>
              <a:gd name="T92" fmla="*/ 92 w 2713"/>
              <a:gd name="T93" fmla="*/ 1725 h 3134"/>
              <a:gd name="T94" fmla="*/ 959 w 2713"/>
              <a:gd name="T95" fmla="*/ 222 h 3134"/>
              <a:gd name="T96" fmla="*/ 1060 w 2713"/>
              <a:gd name="T97" fmla="*/ 119 h 3134"/>
              <a:gd name="T98" fmla="*/ 1186 w 2713"/>
              <a:gd name="T99" fmla="*/ 45 h 3134"/>
              <a:gd name="T100" fmla="*/ 1327 w 2713"/>
              <a:gd name="T101" fmla="*/ 6 h 3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13" h="3134">
                <a:moveTo>
                  <a:pt x="1828" y="2903"/>
                </a:moveTo>
                <a:lnTo>
                  <a:pt x="1768" y="2947"/>
                </a:lnTo>
                <a:lnTo>
                  <a:pt x="1752" y="2955"/>
                </a:lnTo>
                <a:lnTo>
                  <a:pt x="1828" y="2903"/>
                </a:lnTo>
                <a:close/>
                <a:moveTo>
                  <a:pt x="1403" y="0"/>
                </a:moveTo>
                <a:lnTo>
                  <a:pt x="1481" y="4"/>
                </a:lnTo>
                <a:lnTo>
                  <a:pt x="1552" y="20"/>
                </a:lnTo>
                <a:lnTo>
                  <a:pt x="1620" y="43"/>
                </a:lnTo>
                <a:lnTo>
                  <a:pt x="1684" y="76"/>
                </a:lnTo>
                <a:lnTo>
                  <a:pt x="1743" y="115"/>
                </a:lnTo>
                <a:lnTo>
                  <a:pt x="1797" y="161"/>
                </a:lnTo>
                <a:lnTo>
                  <a:pt x="1843" y="214"/>
                </a:lnTo>
                <a:lnTo>
                  <a:pt x="1884" y="272"/>
                </a:lnTo>
                <a:lnTo>
                  <a:pt x="2713" y="1715"/>
                </a:lnTo>
                <a:lnTo>
                  <a:pt x="2713" y="1715"/>
                </a:lnTo>
                <a:lnTo>
                  <a:pt x="2652" y="1624"/>
                </a:lnTo>
                <a:lnTo>
                  <a:pt x="2590" y="1541"/>
                </a:lnTo>
                <a:lnTo>
                  <a:pt x="2522" y="1469"/>
                </a:lnTo>
                <a:lnTo>
                  <a:pt x="2451" y="1407"/>
                </a:lnTo>
                <a:lnTo>
                  <a:pt x="2375" y="1353"/>
                </a:lnTo>
                <a:lnTo>
                  <a:pt x="2297" y="1308"/>
                </a:lnTo>
                <a:lnTo>
                  <a:pt x="2218" y="1271"/>
                </a:lnTo>
                <a:lnTo>
                  <a:pt x="2134" y="1244"/>
                </a:lnTo>
                <a:lnTo>
                  <a:pt x="2051" y="1225"/>
                </a:lnTo>
                <a:lnTo>
                  <a:pt x="1966" y="1213"/>
                </a:lnTo>
                <a:lnTo>
                  <a:pt x="1880" y="1209"/>
                </a:lnTo>
                <a:lnTo>
                  <a:pt x="1795" y="1213"/>
                </a:lnTo>
                <a:lnTo>
                  <a:pt x="1710" y="1225"/>
                </a:lnTo>
                <a:lnTo>
                  <a:pt x="1626" y="1242"/>
                </a:lnTo>
                <a:lnTo>
                  <a:pt x="1543" y="1267"/>
                </a:lnTo>
                <a:lnTo>
                  <a:pt x="1461" y="1298"/>
                </a:lnTo>
                <a:lnTo>
                  <a:pt x="1382" y="1335"/>
                </a:lnTo>
                <a:lnTo>
                  <a:pt x="1304" y="1380"/>
                </a:lnTo>
                <a:lnTo>
                  <a:pt x="1228" y="1428"/>
                </a:lnTo>
                <a:lnTo>
                  <a:pt x="1159" y="1483"/>
                </a:lnTo>
                <a:lnTo>
                  <a:pt x="1091" y="1543"/>
                </a:lnTo>
                <a:lnTo>
                  <a:pt x="1029" y="1609"/>
                </a:lnTo>
                <a:lnTo>
                  <a:pt x="970" y="1679"/>
                </a:lnTo>
                <a:lnTo>
                  <a:pt x="918" y="1752"/>
                </a:lnTo>
                <a:lnTo>
                  <a:pt x="870" y="1830"/>
                </a:lnTo>
                <a:lnTo>
                  <a:pt x="829" y="1913"/>
                </a:lnTo>
                <a:lnTo>
                  <a:pt x="794" y="1999"/>
                </a:lnTo>
                <a:lnTo>
                  <a:pt x="767" y="2088"/>
                </a:lnTo>
                <a:lnTo>
                  <a:pt x="745" y="2181"/>
                </a:lnTo>
                <a:lnTo>
                  <a:pt x="734" y="2278"/>
                </a:lnTo>
                <a:lnTo>
                  <a:pt x="730" y="2377"/>
                </a:lnTo>
                <a:lnTo>
                  <a:pt x="734" y="2460"/>
                </a:lnTo>
                <a:lnTo>
                  <a:pt x="749" y="2542"/>
                </a:lnTo>
                <a:lnTo>
                  <a:pt x="775" y="2621"/>
                </a:lnTo>
                <a:lnTo>
                  <a:pt x="807" y="2693"/>
                </a:lnTo>
                <a:lnTo>
                  <a:pt x="850" y="2763"/>
                </a:lnTo>
                <a:lnTo>
                  <a:pt x="899" y="2825"/>
                </a:lnTo>
                <a:lnTo>
                  <a:pt x="957" y="2881"/>
                </a:lnTo>
                <a:lnTo>
                  <a:pt x="1019" y="2932"/>
                </a:lnTo>
                <a:lnTo>
                  <a:pt x="1087" y="2973"/>
                </a:lnTo>
                <a:lnTo>
                  <a:pt x="1161" y="3007"/>
                </a:lnTo>
                <a:lnTo>
                  <a:pt x="1238" y="3031"/>
                </a:lnTo>
                <a:lnTo>
                  <a:pt x="1320" y="3046"/>
                </a:lnTo>
                <a:lnTo>
                  <a:pt x="1403" y="3052"/>
                </a:lnTo>
                <a:lnTo>
                  <a:pt x="1485" y="3048"/>
                </a:lnTo>
                <a:lnTo>
                  <a:pt x="1560" y="3035"/>
                </a:lnTo>
                <a:lnTo>
                  <a:pt x="1632" y="3013"/>
                </a:lnTo>
                <a:lnTo>
                  <a:pt x="1702" y="2984"/>
                </a:lnTo>
                <a:lnTo>
                  <a:pt x="1752" y="2955"/>
                </a:lnTo>
                <a:lnTo>
                  <a:pt x="1741" y="2963"/>
                </a:lnTo>
                <a:lnTo>
                  <a:pt x="1649" y="3013"/>
                </a:lnTo>
                <a:lnTo>
                  <a:pt x="1556" y="3056"/>
                </a:lnTo>
                <a:lnTo>
                  <a:pt x="1461" y="3087"/>
                </a:lnTo>
                <a:lnTo>
                  <a:pt x="1364" y="3112"/>
                </a:lnTo>
                <a:lnTo>
                  <a:pt x="1267" y="3126"/>
                </a:lnTo>
                <a:lnTo>
                  <a:pt x="1168" y="3134"/>
                </a:lnTo>
                <a:lnTo>
                  <a:pt x="1071" y="3134"/>
                </a:lnTo>
                <a:lnTo>
                  <a:pt x="974" y="3124"/>
                </a:lnTo>
                <a:lnTo>
                  <a:pt x="877" y="3108"/>
                </a:lnTo>
                <a:lnTo>
                  <a:pt x="784" y="3085"/>
                </a:lnTo>
                <a:lnTo>
                  <a:pt x="693" y="3056"/>
                </a:lnTo>
                <a:lnTo>
                  <a:pt x="604" y="3019"/>
                </a:lnTo>
                <a:lnTo>
                  <a:pt x="520" y="2976"/>
                </a:lnTo>
                <a:lnTo>
                  <a:pt x="441" y="2928"/>
                </a:lnTo>
                <a:lnTo>
                  <a:pt x="365" y="2872"/>
                </a:lnTo>
                <a:lnTo>
                  <a:pt x="295" y="2812"/>
                </a:lnTo>
                <a:lnTo>
                  <a:pt x="231" y="2746"/>
                </a:lnTo>
                <a:lnTo>
                  <a:pt x="173" y="2674"/>
                </a:lnTo>
                <a:lnTo>
                  <a:pt x="123" y="2596"/>
                </a:lnTo>
                <a:lnTo>
                  <a:pt x="82" y="2515"/>
                </a:lnTo>
                <a:lnTo>
                  <a:pt x="47" y="2429"/>
                </a:lnTo>
                <a:lnTo>
                  <a:pt x="22" y="2340"/>
                </a:lnTo>
                <a:lnTo>
                  <a:pt x="6" y="2247"/>
                </a:lnTo>
                <a:lnTo>
                  <a:pt x="0" y="2148"/>
                </a:lnTo>
                <a:lnTo>
                  <a:pt x="6" y="2047"/>
                </a:lnTo>
                <a:lnTo>
                  <a:pt x="22" y="1944"/>
                </a:lnTo>
                <a:lnTo>
                  <a:pt x="51" y="1836"/>
                </a:lnTo>
                <a:lnTo>
                  <a:pt x="92" y="1727"/>
                </a:lnTo>
                <a:lnTo>
                  <a:pt x="92" y="1725"/>
                </a:lnTo>
                <a:lnTo>
                  <a:pt x="920" y="284"/>
                </a:lnTo>
                <a:lnTo>
                  <a:pt x="959" y="222"/>
                </a:lnTo>
                <a:lnTo>
                  <a:pt x="1005" y="167"/>
                </a:lnTo>
                <a:lnTo>
                  <a:pt x="1060" y="119"/>
                </a:lnTo>
                <a:lnTo>
                  <a:pt x="1120" y="78"/>
                </a:lnTo>
                <a:lnTo>
                  <a:pt x="1186" y="45"/>
                </a:lnTo>
                <a:lnTo>
                  <a:pt x="1254" y="20"/>
                </a:lnTo>
                <a:lnTo>
                  <a:pt x="1327" y="6"/>
                </a:lnTo>
                <a:lnTo>
                  <a:pt x="1403" y="0"/>
                </a:lnTo>
                <a:close/>
              </a:path>
            </a:pathLst>
          </a:custGeom>
          <a:solidFill>
            <a:schemeClr val="accent1"/>
          </a:solidFill>
          <a:ln w="76200">
            <a:solidFill>
              <a:schemeClr val="bg1"/>
            </a:solidFill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14" name="Freeform 57"/>
          <p:cNvSpPr/>
          <p:nvPr/>
        </p:nvSpPr>
        <p:spPr bwMode="auto">
          <a:xfrm>
            <a:off x="2748433" y="2874868"/>
            <a:ext cx="2117670" cy="2048686"/>
          </a:xfrm>
          <a:custGeom>
            <a:avLst/>
            <a:gdLst>
              <a:gd name="T0" fmla="*/ 1236 w 2890"/>
              <a:gd name="T1" fmla="*/ 4 h 2796"/>
              <a:gd name="T2" fmla="*/ 1404 w 2890"/>
              <a:gd name="T3" fmla="*/ 35 h 2796"/>
              <a:gd name="T4" fmla="*/ 1567 w 2890"/>
              <a:gd name="T5" fmla="*/ 99 h 2796"/>
              <a:gd name="T6" fmla="*/ 1721 w 2890"/>
              <a:gd name="T7" fmla="*/ 198 h 2796"/>
              <a:gd name="T8" fmla="*/ 1860 w 2890"/>
              <a:gd name="T9" fmla="*/ 332 h 2796"/>
              <a:gd name="T10" fmla="*/ 1983 w 2890"/>
              <a:gd name="T11" fmla="*/ 506 h 2796"/>
              <a:gd name="T12" fmla="*/ 2817 w 2890"/>
              <a:gd name="T13" fmla="*/ 1959 h 2796"/>
              <a:gd name="T14" fmla="*/ 2871 w 2890"/>
              <a:gd name="T15" fmla="*/ 2091 h 2796"/>
              <a:gd name="T16" fmla="*/ 2890 w 2890"/>
              <a:gd name="T17" fmla="*/ 2237 h 2796"/>
              <a:gd name="T18" fmla="*/ 2867 w 2890"/>
              <a:gd name="T19" fmla="*/ 2398 h 2796"/>
              <a:gd name="T20" fmla="*/ 2801 w 2890"/>
              <a:gd name="T21" fmla="*/ 2541 h 2796"/>
              <a:gd name="T22" fmla="*/ 2698 w 2890"/>
              <a:gd name="T23" fmla="*/ 2658 h 2796"/>
              <a:gd name="T24" fmla="*/ 2568 w 2890"/>
              <a:gd name="T25" fmla="*/ 2743 h 2796"/>
              <a:gd name="T26" fmla="*/ 2415 w 2890"/>
              <a:gd name="T27" fmla="*/ 2790 h 2796"/>
              <a:gd name="T28" fmla="*/ 586 w 2890"/>
              <a:gd name="T29" fmla="*/ 2796 h 2796"/>
              <a:gd name="T30" fmla="*/ 788 w 2890"/>
              <a:gd name="T31" fmla="*/ 2778 h 2796"/>
              <a:gd name="T32" fmla="*/ 966 w 2890"/>
              <a:gd name="T33" fmla="*/ 2728 h 2796"/>
              <a:gd name="T34" fmla="*/ 1123 w 2890"/>
              <a:gd name="T35" fmla="*/ 2648 h 2796"/>
              <a:gd name="T36" fmla="*/ 1257 w 2890"/>
              <a:gd name="T37" fmla="*/ 2543 h 2796"/>
              <a:gd name="T38" fmla="*/ 1368 w 2890"/>
              <a:gd name="T39" fmla="*/ 2415 h 2796"/>
              <a:gd name="T40" fmla="*/ 1457 w 2890"/>
              <a:gd name="T41" fmla="*/ 2272 h 2796"/>
              <a:gd name="T42" fmla="*/ 1523 w 2890"/>
              <a:gd name="T43" fmla="*/ 2113 h 2796"/>
              <a:gd name="T44" fmla="*/ 1565 w 2890"/>
              <a:gd name="T45" fmla="*/ 1942 h 2796"/>
              <a:gd name="T46" fmla="*/ 1587 w 2890"/>
              <a:gd name="T47" fmla="*/ 1765 h 2796"/>
              <a:gd name="T48" fmla="*/ 1585 w 2890"/>
              <a:gd name="T49" fmla="*/ 1585 h 2796"/>
              <a:gd name="T50" fmla="*/ 1560 w 2890"/>
              <a:gd name="T51" fmla="*/ 1405 h 2796"/>
              <a:gd name="T52" fmla="*/ 1513 w 2890"/>
              <a:gd name="T53" fmla="*/ 1228 h 2796"/>
              <a:gd name="T54" fmla="*/ 1441 w 2890"/>
              <a:gd name="T55" fmla="*/ 1059 h 2796"/>
              <a:gd name="T56" fmla="*/ 1348 w 2890"/>
              <a:gd name="T57" fmla="*/ 902 h 2796"/>
              <a:gd name="T58" fmla="*/ 1232 w 2890"/>
              <a:gd name="T59" fmla="*/ 759 h 2796"/>
              <a:gd name="T60" fmla="*/ 1092 w 2890"/>
              <a:gd name="T61" fmla="*/ 636 h 2796"/>
              <a:gd name="T62" fmla="*/ 935 w 2890"/>
              <a:gd name="T63" fmla="*/ 543 h 2796"/>
              <a:gd name="T64" fmla="*/ 766 w 2890"/>
              <a:gd name="T65" fmla="*/ 497 h 2796"/>
              <a:gd name="T66" fmla="*/ 590 w 2890"/>
              <a:gd name="T67" fmla="*/ 497 h 2796"/>
              <a:gd name="T68" fmla="*/ 431 w 2890"/>
              <a:gd name="T69" fmla="*/ 537 h 2796"/>
              <a:gd name="T70" fmla="*/ 289 w 2890"/>
              <a:gd name="T71" fmla="*/ 613 h 2796"/>
              <a:gd name="T72" fmla="*/ 169 w 2890"/>
              <a:gd name="T73" fmla="*/ 718 h 2796"/>
              <a:gd name="T74" fmla="*/ 77 w 2890"/>
              <a:gd name="T75" fmla="*/ 850 h 2796"/>
              <a:gd name="T76" fmla="*/ 19 w 2890"/>
              <a:gd name="T77" fmla="*/ 1001 h 2796"/>
              <a:gd name="T78" fmla="*/ 0 w 2890"/>
              <a:gd name="T79" fmla="*/ 1168 h 2796"/>
              <a:gd name="T80" fmla="*/ 15 w 2890"/>
              <a:gd name="T81" fmla="*/ 972 h 2796"/>
              <a:gd name="T82" fmla="*/ 64 w 2890"/>
              <a:gd name="T83" fmla="*/ 790 h 2796"/>
              <a:gd name="T84" fmla="*/ 140 w 2890"/>
              <a:gd name="T85" fmla="*/ 621 h 2796"/>
              <a:gd name="T86" fmla="*/ 240 w 2890"/>
              <a:gd name="T87" fmla="*/ 470 h 2796"/>
              <a:gd name="T88" fmla="*/ 361 w 2890"/>
              <a:gd name="T89" fmla="*/ 334 h 2796"/>
              <a:gd name="T90" fmla="*/ 498 w 2890"/>
              <a:gd name="T91" fmla="*/ 219 h 2796"/>
              <a:gd name="T92" fmla="*/ 652 w 2890"/>
              <a:gd name="T93" fmla="*/ 126 h 2796"/>
              <a:gd name="T94" fmla="*/ 813 w 2890"/>
              <a:gd name="T95" fmla="*/ 58 h 2796"/>
              <a:gd name="T96" fmla="*/ 980 w 2890"/>
              <a:gd name="T97" fmla="*/ 16 h 2796"/>
              <a:gd name="T98" fmla="*/ 1150 w 2890"/>
              <a:gd name="T99" fmla="*/ 0 h 2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90" h="2796">
                <a:moveTo>
                  <a:pt x="1150" y="0"/>
                </a:moveTo>
                <a:lnTo>
                  <a:pt x="1236" y="4"/>
                </a:lnTo>
                <a:lnTo>
                  <a:pt x="1321" y="16"/>
                </a:lnTo>
                <a:lnTo>
                  <a:pt x="1404" y="35"/>
                </a:lnTo>
                <a:lnTo>
                  <a:pt x="1488" y="62"/>
                </a:lnTo>
                <a:lnTo>
                  <a:pt x="1567" y="99"/>
                </a:lnTo>
                <a:lnTo>
                  <a:pt x="1645" y="144"/>
                </a:lnTo>
                <a:lnTo>
                  <a:pt x="1721" y="198"/>
                </a:lnTo>
                <a:lnTo>
                  <a:pt x="1792" y="260"/>
                </a:lnTo>
                <a:lnTo>
                  <a:pt x="1860" y="332"/>
                </a:lnTo>
                <a:lnTo>
                  <a:pt x="1922" y="415"/>
                </a:lnTo>
                <a:lnTo>
                  <a:pt x="1983" y="506"/>
                </a:lnTo>
                <a:lnTo>
                  <a:pt x="1983" y="506"/>
                </a:lnTo>
                <a:lnTo>
                  <a:pt x="2817" y="1959"/>
                </a:lnTo>
                <a:lnTo>
                  <a:pt x="2848" y="2024"/>
                </a:lnTo>
                <a:lnTo>
                  <a:pt x="2871" y="2091"/>
                </a:lnTo>
                <a:lnTo>
                  <a:pt x="2887" y="2163"/>
                </a:lnTo>
                <a:lnTo>
                  <a:pt x="2890" y="2237"/>
                </a:lnTo>
                <a:lnTo>
                  <a:pt x="2885" y="2320"/>
                </a:lnTo>
                <a:lnTo>
                  <a:pt x="2867" y="2398"/>
                </a:lnTo>
                <a:lnTo>
                  <a:pt x="2840" y="2474"/>
                </a:lnTo>
                <a:lnTo>
                  <a:pt x="2801" y="2541"/>
                </a:lnTo>
                <a:lnTo>
                  <a:pt x="2755" y="2604"/>
                </a:lnTo>
                <a:lnTo>
                  <a:pt x="2698" y="2658"/>
                </a:lnTo>
                <a:lnTo>
                  <a:pt x="2636" y="2706"/>
                </a:lnTo>
                <a:lnTo>
                  <a:pt x="2568" y="2743"/>
                </a:lnTo>
                <a:lnTo>
                  <a:pt x="2495" y="2772"/>
                </a:lnTo>
                <a:lnTo>
                  <a:pt x="2415" y="2790"/>
                </a:lnTo>
                <a:lnTo>
                  <a:pt x="2334" y="2796"/>
                </a:lnTo>
                <a:lnTo>
                  <a:pt x="586" y="2796"/>
                </a:lnTo>
                <a:lnTo>
                  <a:pt x="691" y="2792"/>
                </a:lnTo>
                <a:lnTo>
                  <a:pt x="788" y="2778"/>
                </a:lnTo>
                <a:lnTo>
                  <a:pt x="881" y="2757"/>
                </a:lnTo>
                <a:lnTo>
                  <a:pt x="966" y="2728"/>
                </a:lnTo>
                <a:lnTo>
                  <a:pt x="1047" y="2691"/>
                </a:lnTo>
                <a:lnTo>
                  <a:pt x="1123" y="2648"/>
                </a:lnTo>
                <a:lnTo>
                  <a:pt x="1193" y="2598"/>
                </a:lnTo>
                <a:lnTo>
                  <a:pt x="1257" y="2543"/>
                </a:lnTo>
                <a:lnTo>
                  <a:pt x="1315" y="2481"/>
                </a:lnTo>
                <a:lnTo>
                  <a:pt x="1368" y="2415"/>
                </a:lnTo>
                <a:lnTo>
                  <a:pt x="1414" y="2346"/>
                </a:lnTo>
                <a:lnTo>
                  <a:pt x="1457" y="2272"/>
                </a:lnTo>
                <a:lnTo>
                  <a:pt x="1492" y="2194"/>
                </a:lnTo>
                <a:lnTo>
                  <a:pt x="1523" y="2113"/>
                </a:lnTo>
                <a:lnTo>
                  <a:pt x="1548" y="2027"/>
                </a:lnTo>
                <a:lnTo>
                  <a:pt x="1565" y="1942"/>
                </a:lnTo>
                <a:lnTo>
                  <a:pt x="1579" y="1855"/>
                </a:lnTo>
                <a:lnTo>
                  <a:pt x="1587" y="1765"/>
                </a:lnTo>
                <a:lnTo>
                  <a:pt x="1589" y="1674"/>
                </a:lnTo>
                <a:lnTo>
                  <a:pt x="1585" y="1585"/>
                </a:lnTo>
                <a:lnTo>
                  <a:pt x="1575" y="1494"/>
                </a:lnTo>
                <a:lnTo>
                  <a:pt x="1560" y="1405"/>
                </a:lnTo>
                <a:lnTo>
                  <a:pt x="1538" y="1315"/>
                </a:lnTo>
                <a:lnTo>
                  <a:pt x="1513" y="1228"/>
                </a:lnTo>
                <a:lnTo>
                  <a:pt x="1480" y="1143"/>
                </a:lnTo>
                <a:lnTo>
                  <a:pt x="1441" y="1059"/>
                </a:lnTo>
                <a:lnTo>
                  <a:pt x="1399" y="980"/>
                </a:lnTo>
                <a:lnTo>
                  <a:pt x="1348" y="902"/>
                </a:lnTo>
                <a:lnTo>
                  <a:pt x="1292" y="828"/>
                </a:lnTo>
                <a:lnTo>
                  <a:pt x="1232" y="759"/>
                </a:lnTo>
                <a:lnTo>
                  <a:pt x="1164" y="695"/>
                </a:lnTo>
                <a:lnTo>
                  <a:pt x="1092" y="636"/>
                </a:lnTo>
                <a:lnTo>
                  <a:pt x="1013" y="582"/>
                </a:lnTo>
                <a:lnTo>
                  <a:pt x="935" y="543"/>
                </a:lnTo>
                <a:lnTo>
                  <a:pt x="853" y="514"/>
                </a:lnTo>
                <a:lnTo>
                  <a:pt x="766" y="497"/>
                </a:lnTo>
                <a:lnTo>
                  <a:pt x="673" y="491"/>
                </a:lnTo>
                <a:lnTo>
                  <a:pt x="590" y="497"/>
                </a:lnTo>
                <a:lnTo>
                  <a:pt x="508" y="512"/>
                </a:lnTo>
                <a:lnTo>
                  <a:pt x="431" y="537"/>
                </a:lnTo>
                <a:lnTo>
                  <a:pt x="357" y="570"/>
                </a:lnTo>
                <a:lnTo>
                  <a:pt x="289" y="613"/>
                </a:lnTo>
                <a:lnTo>
                  <a:pt x="227" y="662"/>
                </a:lnTo>
                <a:lnTo>
                  <a:pt x="169" y="718"/>
                </a:lnTo>
                <a:lnTo>
                  <a:pt x="120" y="782"/>
                </a:lnTo>
                <a:lnTo>
                  <a:pt x="77" y="850"/>
                </a:lnTo>
                <a:lnTo>
                  <a:pt x="45" y="924"/>
                </a:lnTo>
                <a:lnTo>
                  <a:pt x="19" y="1001"/>
                </a:lnTo>
                <a:lnTo>
                  <a:pt x="4" y="1083"/>
                </a:lnTo>
                <a:lnTo>
                  <a:pt x="0" y="1168"/>
                </a:lnTo>
                <a:lnTo>
                  <a:pt x="4" y="1069"/>
                </a:lnTo>
                <a:lnTo>
                  <a:pt x="15" y="972"/>
                </a:lnTo>
                <a:lnTo>
                  <a:pt x="37" y="879"/>
                </a:lnTo>
                <a:lnTo>
                  <a:pt x="64" y="790"/>
                </a:lnTo>
                <a:lnTo>
                  <a:pt x="99" y="704"/>
                </a:lnTo>
                <a:lnTo>
                  <a:pt x="140" y="621"/>
                </a:lnTo>
                <a:lnTo>
                  <a:pt x="188" y="543"/>
                </a:lnTo>
                <a:lnTo>
                  <a:pt x="240" y="470"/>
                </a:lnTo>
                <a:lnTo>
                  <a:pt x="299" y="400"/>
                </a:lnTo>
                <a:lnTo>
                  <a:pt x="361" y="334"/>
                </a:lnTo>
                <a:lnTo>
                  <a:pt x="429" y="274"/>
                </a:lnTo>
                <a:lnTo>
                  <a:pt x="498" y="219"/>
                </a:lnTo>
                <a:lnTo>
                  <a:pt x="574" y="171"/>
                </a:lnTo>
                <a:lnTo>
                  <a:pt x="652" y="126"/>
                </a:lnTo>
                <a:lnTo>
                  <a:pt x="731" y="89"/>
                </a:lnTo>
                <a:lnTo>
                  <a:pt x="813" y="58"/>
                </a:lnTo>
                <a:lnTo>
                  <a:pt x="896" y="33"/>
                </a:lnTo>
                <a:lnTo>
                  <a:pt x="980" y="16"/>
                </a:lnTo>
                <a:lnTo>
                  <a:pt x="1065" y="4"/>
                </a:lnTo>
                <a:lnTo>
                  <a:pt x="1150" y="0"/>
                </a:lnTo>
                <a:close/>
              </a:path>
            </a:pathLst>
          </a:custGeom>
          <a:solidFill>
            <a:schemeClr val="accent4"/>
          </a:solidFill>
          <a:ln w="76200">
            <a:solidFill>
              <a:schemeClr val="bg1"/>
            </a:solidFill>
          </a:ln>
          <a:effectLst>
            <a:reflection blurRad="6350" stA="50000" endA="300" endPos="38500" dist="50800" dir="5400000" sy="-100000" algn="bl" rotWithShape="0"/>
          </a:effectLst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3119977" y="3472355"/>
            <a:ext cx="276646" cy="402256"/>
            <a:chOff x="14052" y="2464"/>
            <a:chExt cx="1099" cy="1598"/>
          </a:xfrm>
          <a:solidFill>
            <a:schemeClr val="tx2"/>
          </a:solidFill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14052" y="2464"/>
              <a:ext cx="1099" cy="1598"/>
            </a:xfrm>
            <a:custGeom>
              <a:avLst/>
              <a:gdLst>
                <a:gd name="T0" fmla="*/ 934 w 2198"/>
                <a:gd name="T1" fmla="*/ 2932 h 3195"/>
                <a:gd name="T2" fmla="*/ 1014 w 2198"/>
                <a:gd name="T3" fmla="*/ 2988 h 3195"/>
                <a:gd name="T4" fmla="*/ 1127 w 2198"/>
                <a:gd name="T5" fmla="*/ 2995 h 3195"/>
                <a:gd name="T6" fmla="*/ 1215 w 2198"/>
                <a:gd name="T7" fmla="*/ 2979 h 3195"/>
                <a:gd name="T8" fmla="*/ 1278 w 2198"/>
                <a:gd name="T9" fmla="*/ 2915 h 3195"/>
                <a:gd name="T10" fmla="*/ 1420 w 2198"/>
                <a:gd name="T11" fmla="*/ 2506 h 3195"/>
                <a:gd name="T12" fmla="*/ 816 w 2198"/>
                <a:gd name="T13" fmla="*/ 2631 h 3195"/>
                <a:gd name="T14" fmla="*/ 862 w 2198"/>
                <a:gd name="T15" fmla="*/ 2775 h 3195"/>
                <a:gd name="T16" fmla="*/ 1394 w 2198"/>
                <a:gd name="T17" fmla="*/ 2594 h 3195"/>
                <a:gd name="T18" fmla="*/ 734 w 2198"/>
                <a:gd name="T19" fmla="*/ 2362 h 3195"/>
                <a:gd name="T20" fmla="*/ 1469 w 2198"/>
                <a:gd name="T21" fmla="*/ 2350 h 3195"/>
                <a:gd name="T22" fmla="*/ 1026 w 2198"/>
                <a:gd name="T23" fmla="*/ 203 h 3195"/>
                <a:gd name="T24" fmla="*/ 749 w 2198"/>
                <a:gd name="T25" fmla="*/ 271 h 3195"/>
                <a:gd name="T26" fmla="*/ 514 w 2198"/>
                <a:gd name="T27" fmla="*/ 417 h 3195"/>
                <a:gd name="T28" fmla="*/ 335 w 2198"/>
                <a:gd name="T29" fmla="*/ 625 h 3195"/>
                <a:gd name="T30" fmla="*/ 226 w 2198"/>
                <a:gd name="T31" fmla="*/ 882 h 3195"/>
                <a:gd name="T32" fmla="*/ 202 w 2198"/>
                <a:gd name="T33" fmla="*/ 1150 h 3195"/>
                <a:gd name="T34" fmla="*/ 261 w 2198"/>
                <a:gd name="T35" fmla="*/ 1368 h 3195"/>
                <a:gd name="T36" fmla="*/ 369 w 2198"/>
                <a:gd name="T37" fmla="*/ 1600 h 3195"/>
                <a:gd name="T38" fmla="*/ 524 w 2198"/>
                <a:gd name="T39" fmla="*/ 1882 h 3195"/>
                <a:gd name="T40" fmla="*/ 1619 w 2198"/>
                <a:gd name="T41" fmla="*/ 1989 h 3195"/>
                <a:gd name="T42" fmla="*/ 1798 w 2198"/>
                <a:gd name="T43" fmla="*/ 1658 h 3195"/>
                <a:gd name="T44" fmla="*/ 1915 w 2198"/>
                <a:gd name="T45" fmla="*/ 1425 h 3195"/>
                <a:gd name="T46" fmla="*/ 1987 w 2198"/>
                <a:gd name="T47" fmla="*/ 1202 h 3195"/>
                <a:gd name="T48" fmla="*/ 1986 w 2198"/>
                <a:gd name="T49" fmla="*/ 953 h 3195"/>
                <a:gd name="T50" fmla="*/ 1898 w 2198"/>
                <a:gd name="T51" fmla="*/ 685 h 3195"/>
                <a:gd name="T52" fmla="*/ 1735 w 2198"/>
                <a:gd name="T53" fmla="*/ 464 h 3195"/>
                <a:gd name="T54" fmla="*/ 1512 w 2198"/>
                <a:gd name="T55" fmla="*/ 300 h 3195"/>
                <a:gd name="T56" fmla="*/ 1245 w 2198"/>
                <a:gd name="T57" fmla="*/ 211 h 3195"/>
                <a:gd name="T58" fmla="*/ 1181 w 2198"/>
                <a:gd name="T59" fmla="*/ 3 h 3195"/>
                <a:gd name="T60" fmla="*/ 1491 w 2198"/>
                <a:gd name="T61" fmla="*/ 72 h 3195"/>
                <a:gd name="T62" fmla="*/ 1761 w 2198"/>
                <a:gd name="T63" fmla="*/ 221 h 3195"/>
                <a:gd name="T64" fmla="*/ 1977 w 2198"/>
                <a:gd name="T65" fmla="*/ 437 h 3195"/>
                <a:gd name="T66" fmla="*/ 2126 w 2198"/>
                <a:gd name="T67" fmla="*/ 707 h 3195"/>
                <a:gd name="T68" fmla="*/ 2195 w 2198"/>
                <a:gd name="T69" fmla="*/ 1016 h 3195"/>
                <a:gd name="T70" fmla="*/ 2170 w 2198"/>
                <a:gd name="T71" fmla="*/ 1300 h 3195"/>
                <a:gd name="T72" fmla="*/ 2066 w 2198"/>
                <a:gd name="T73" fmla="*/ 1574 h 3195"/>
                <a:gd name="T74" fmla="*/ 1923 w 2198"/>
                <a:gd name="T75" fmla="*/ 1846 h 3195"/>
                <a:gd name="T76" fmla="*/ 1779 w 2198"/>
                <a:gd name="T77" fmla="*/ 2112 h 3195"/>
                <a:gd name="T78" fmla="*/ 1673 w 2198"/>
                <a:gd name="T79" fmla="*/ 2370 h 3195"/>
                <a:gd name="T80" fmla="*/ 1597 w 2198"/>
                <a:gd name="T81" fmla="*/ 2611 h 3195"/>
                <a:gd name="T82" fmla="*/ 1536 w 2198"/>
                <a:gd name="T83" fmla="*/ 2815 h 3195"/>
                <a:gd name="T84" fmla="*/ 1472 w 2198"/>
                <a:gd name="T85" fmla="*/ 2977 h 3195"/>
                <a:gd name="T86" fmla="*/ 1390 w 2198"/>
                <a:gd name="T87" fmla="*/ 3096 h 3195"/>
                <a:gd name="T88" fmla="*/ 1271 w 2198"/>
                <a:gd name="T89" fmla="*/ 3170 h 3195"/>
                <a:gd name="T90" fmla="*/ 1099 w 2198"/>
                <a:gd name="T91" fmla="*/ 3195 h 3195"/>
                <a:gd name="T92" fmla="*/ 924 w 2198"/>
                <a:gd name="T93" fmla="*/ 3168 h 3195"/>
                <a:gd name="T94" fmla="*/ 803 w 2198"/>
                <a:gd name="T95" fmla="*/ 3088 h 3195"/>
                <a:gd name="T96" fmla="*/ 719 w 2198"/>
                <a:gd name="T97" fmla="*/ 2958 h 3195"/>
                <a:gd name="T98" fmla="*/ 653 w 2198"/>
                <a:gd name="T99" fmla="*/ 2782 h 3195"/>
                <a:gd name="T100" fmla="*/ 588 w 2198"/>
                <a:gd name="T101" fmla="*/ 2562 h 3195"/>
                <a:gd name="T102" fmla="*/ 503 w 2198"/>
                <a:gd name="T103" fmla="*/ 2302 h 3195"/>
                <a:gd name="T104" fmla="*/ 377 w 2198"/>
                <a:gd name="T105" fmla="*/ 2030 h 3195"/>
                <a:gd name="T106" fmla="*/ 221 w 2198"/>
                <a:gd name="T107" fmla="*/ 1746 h 3195"/>
                <a:gd name="T108" fmla="*/ 81 w 2198"/>
                <a:gd name="T109" fmla="*/ 1457 h 3195"/>
                <a:gd name="T110" fmla="*/ 4 w 2198"/>
                <a:gd name="T111" fmla="*/ 1169 h 3195"/>
                <a:gd name="T112" fmla="*/ 27 w 2198"/>
                <a:gd name="T113" fmla="*/ 858 h 3195"/>
                <a:gd name="T114" fmla="*/ 137 w 2198"/>
                <a:gd name="T115" fmla="*/ 566 h 3195"/>
                <a:gd name="T116" fmla="*/ 322 w 2198"/>
                <a:gd name="T117" fmla="*/ 322 h 3195"/>
                <a:gd name="T118" fmla="*/ 567 w 2198"/>
                <a:gd name="T119" fmla="*/ 137 h 3195"/>
                <a:gd name="T120" fmla="*/ 858 w 2198"/>
                <a:gd name="T121" fmla="*/ 27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8" h="3195">
                  <a:moveTo>
                    <a:pt x="1323" y="2818"/>
                  </a:moveTo>
                  <a:lnTo>
                    <a:pt x="899" y="2871"/>
                  </a:lnTo>
                  <a:lnTo>
                    <a:pt x="917" y="2904"/>
                  </a:lnTo>
                  <a:lnTo>
                    <a:pt x="934" y="2932"/>
                  </a:lnTo>
                  <a:lnTo>
                    <a:pt x="951" y="2953"/>
                  </a:lnTo>
                  <a:lnTo>
                    <a:pt x="971" y="2970"/>
                  </a:lnTo>
                  <a:lnTo>
                    <a:pt x="991" y="2981"/>
                  </a:lnTo>
                  <a:lnTo>
                    <a:pt x="1014" y="2988"/>
                  </a:lnTo>
                  <a:lnTo>
                    <a:pt x="1039" y="2993"/>
                  </a:lnTo>
                  <a:lnTo>
                    <a:pt x="1067" y="2995"/>
                  </a:lnTo>
                  <a:lnTo>
                    <a:pt x="1099" y="2995"/>
                  </a:lnTo>
                  <a:lnTo>
                    <a:pt x="1127" y="2995"/>
                  </a:lnTo>
                  <a:lnTo>
                    <a:pt x="1153" y="2994"/>
                  </a:lnTo>
                  <a:lnTo>
                    <a:pt x="1175" y="2991"/>
                  </a:lnTo>
                  <a:lnTo>
                    <a:pt x="1196" y="2986"/>
                  </a:lnTo>
                  <a:lnTo>
                    <a:pt x="1215" y="2979"/>
                  </a:lnTo>
                  <a:lnTo>
                    <a:pt x="1232" y="2969"/>
                  </a:lnTo>
                  <a:lnTo>
                    <a:pt x="1249" y="2954"/>
                  </a:lnTo>
                  <a:lnTo>
                    <a:pt x="1264" y="2937"/>
                  </a:lnTo>
                  <a:lnTo>
                    <a:pt x="1278" y="2915"/>
                  </a:lnTo>
                  <a:lnTo>
                    <a:pt x="1294" y="2888"/>
                  </a:lnTo>
                  <a:lnTo>
                    <a:pt x="1308" y="2855"/>
                  </a:lnTo>
                  <a:lnTo>
                    <a:pt x="1323" y="2818"/>
                  </a:lnTo>
                  <a:close/>
                  <a:moveTo>
                    <a:pt x="1420" y="2506"/>
                  </a:moveTo>
                  <a:lnTo>
                    <a:pt x="802" y="2583"/>
                  </a:lnTo>
                  <a:lnTo>
                    <a:pt x="802" y="2585"/>
                  </a:lnTo>
                  <a:lnTo>
                    <a:pt x="803" y="2587"/>
                  </a:lnTo>
                  <a:lnTo>
                    <a:pt x="816" y="2631"/>
                  </a:lnTo>
                  <a:lnTo>
                    <a:pt x="829" y="2672"/>
                  </a:lnTo>
                  <a:lnTo>
                    <a:pt x="841" y="2709"/>
                  </a:lnTo>
                  <a:lnTo>
                    <a:pt x="852" y="2743"/>
                  </a:lnTo>
                  <a:lnTo>
                    <a:pt x="862" y="2775"/>
                  </a:lnTo>
                  <a:lnTo>
                    <a:pt x="1358" y="2713"/>
                  </a:lnTo>
                  <a:lnTo>
                    <a:pt x="1369" y="2677"/>
                  </a:lnTo>
                  <a:lnTo>
                    <a:pt x="1381" y="2637"/>
                  </a:lnTo>
                  <a:lnTo>
                    <a:pt x="1394" y="2594"/>
                  </a:lnTo>
                  <a:lnTo>
                    <a:pt x="1407" y="2551"/>
                  </a:lnTo>
                  <a:lnTo>
                    <a:pt x="1420" y="2506"/>
                  </a:lnTo>
                  <a:close/>
                  <a:moveTo>
                    <a:pt x="711" y="2297"/>
                  </a:moveTo>
                  <a:lnTo>
                    <a:pt x="734" y="2362"/>
                  </a:lnTo>
                  <a:lnTo>
                    <a:pt x="754" y="2425"/>
                  </a:lnTo>
                  <a:lnTo>
                    <a:pt x="772" y="2487"/>
                  </a:lnTo>
                  <a:lnTo>
                    <a:pt x="1452" y="2402"/>
                  </a:lnTo>
                  <a:lnTo>
                    <a:pt x="1469" y="2350"/>
                  </a:lnTo>
                  <a:lnTo>
                    <a:pt x="1488" y="2297"/>
                  </a:lnTo>
                  <a:lnTo>
                    <a:pt x="711" y="2297"/>
                  </a:lnTo>
                  <a:close/>
                  <a:moveTo>
                    <a:pt x="1099" y="200"/>
                  </a:moveTo>
                  <a:lnTo>
                    <a:pt x="1026" y="203"/>
                  </a:lnTo>
                  <a:lnTo>
                    <a:pt x="953" y="211"/>
                  </a:lnTo>
                  <a:lnTo>
                    <a:pt x="883" y="226"/>
                  </a:lnTo>
                  <a:lnTo>
                    <a:pt x="815" y="246"/>
                  </a:lnTo>
                  <a:lnTo>
                    <a:pt x="749" y="271"/>
                  </a:lnTo>
                  <a:lnTo>
                    <a:pt x="686" y="300"/>
                  </a:lnTo>
                  <a:lnTo>
                    <a:pt x="625" y="335"/>
                  </a:lnTo>
                  <a:lnTo>
                    <a:pt x="568" y="374"/>
                  </a:lnTo>
                  <a:lnTo>
                    <a:pt x="514" y="417"/>
                  </a:lnTo>
                  <a:lnTo>
                    <a:pt x="464" y="464"/>
                  </a:lnTo>
                  <a:lnTo>
                    <a:pt x="417" y="514"/>
                  </a:lnTo>
                  <a:lnTo>
                    <a:pt x="374" y="568"/>
                  </a:lnTo>
                  <a:lnTo>
                    <a:pt x="335" y="625"/>
                  </a:lnTo>
                  <a:lnTo>
                    <a:pt x="300" y="685"/>
                  </a:lnTo>
                  <a:lnTo>
                    <a:pt x="271" y="749"/>
                  </a:lnTo>
                  <a:lnTo>
                    <a:pt x="246" y="815"/>
                  </a:lnTo>
                  <a:lnTo>
                    <a:pt x="226" y="882"/>
                  </a:lnTo>
                  <a:lnTo>
                    <a:pt x="212" y="953"/>
                  </a:lnTo>
                  <a:lnTo>
                    <a:pt x="203" y="1024"/>
                  </a:lnTo>
                  <a:lnTo>
                    <a:pt x="200" y="1099"/>
                  </a:lnTo>
                  <a:lnTo>
                    <a:pt x="202" y="1150"/>
                  </a:lnTo>
                  <a:lnTo>
                    <a:pt x="210" y="1203"/>
                  </a:lnTo>
                  <a:lnTo>
                    <a:pt x="223" y="1257"/>
                  </a:lnTo>
                  <a:lnTo>
                    <a:pt x="240" y="1312"/>
                  </a:lnTo>
                  <a:lnTo>
                    <a:pt x="261" y="1368"/>
                  </a:lnTo>
                  <a:lnTo>
                    <a:pt x="284" y="1426"/>
                  </a:lnTo>
                  <a:lnTo>
                    <a:pt x="310" y="1484"/>
                  </a:lnTo>
                  <a:lnTo>
                    <a:pt x="338" y="1541"/>
                  </a:lnTo>
                  <a:lnTo>
                    <a:pt x="369" y="1600"/>
                  </a:lnTo>
                  <a:lnTo>
                    <a:pt x="401" y="1658"/>
                  </a:lnTo>
                  <a:lnTo>
                    <a:pt x="432" y="1718"/>
                  </a:lnTo>
                  <a:lnTo>
                    <a:pt x="465" y="1776"/>
                  </a:lnTo>
                  <a:lnTo>
                    <a:pt x="524" y="1882"/>
                  </a:lnTo>
                  <a:lnTo>
                    <a:pt x="580" y="1989"/>
                  </a:lnTo>
                  <a:lnTo>
                    <a:pt x="634" y="2097"/>
                  </a:lnTo>
                  <a:lnTo>
                    <a:pt x="1566" y="2097"/>
                  </a:lnTo>
                  <a:lnTo>
                    <a:pt x="1619" y="1989"/>
                  </a:lnTo>
                  <a:lnTo>
                    <a:pt x="1675" y="1882"/>
                  </a:lnTo>
                  <a:lnTo>
                    <a:pt x="1733" y="1777"/>
                  </a:lnTo>
                  <a:lnTo>
                    <a:pt x="1766" y="1718"/>
                  </a:lnTo>
                  <a:lnTo>
                    <a:pt x="1798" y="1658"/>
                  </a:lnTo>
                  <a:lnTo>
                    <a:pt x="1829" y="1600"/>
                  </a:lnTo>
                  <a:lnTo>
                    <a:pt x="1860" y="1541"/>
                  </a:lnTo>
                  <a:lnTo>
                    <a:pt x="1888" y="1483"/>
                  </a:lnTo>
                  <a:lnTo>
                    <a:pt x="1915" y="1425"/>
                  </a:lnTo>
                  <a:lnTo>
                    <a:pt x="1938" y="1367"/>
                  </a:lnTo>
                  <a:lnTo>
                    <a:pt x="1959" y="1311"/>
                  </a:lnTo>
                  <a:lnTo>
                    <a:pt x="1975" y="1256"/>
                  </a:lnTo>
                  <a:lnTo>
                    <a:pt x="1987" y="1202"/>
                  </a:lnTo>
                  <a:lnTo>
                    <a:pt x="1996" y="1150"/>
                  </a:lnTo>
                  <a:lnTo>
                    <a:pt x="1999" y="1099"/>
                  </a:lnTo>
                  <a:lnTo>
                    <a:pt x="1996" y="1024"/>
                  </a:lnTo>
                  <a:lnTo>
                    <a:pt x="1986" y="953"/>
                  </a:lnTo>
                  <a:lnTo>
                    <a:pt x="1972" y="882"/>
                  </a:lnTo>
                  <a:lnTo>
                    <a:pt x="1953" y="815"/>
                  </a:lnTo>
                  <a:lnTo>
                    <a:pt x="1927" y="749"/>
                  </a:lnTo>
                  <a:lnTo>
                    <a:pt x="1898" y="685"/>
                  </a:lnTo>
                  <a:lnTo>
                    <a:pt x="1864" y="625"/>
                  </a:lnTo>
                  <a:lnTo>
                    <a:pt x="1825" y="568"/>
                  </a:lnTo>
                  <a:lnTo>
                    <a:pt x="1781" y="514"/>
                  </a:lnTo>
                  <a:lnTo>
                    <a:pt x="1735" y="464"/>
                  </a:lnTo>
                  <a:lnTo>
                    <a:pt x="1684" y="417"/>
                  </a:lnTo>
                  <a:lnTo>
                    <a:pt x="1630" y="374"/>
                  </a:lnTo>
                  <a:lnTo>
                    <a:pt x="1573" y="335"/>
                  </a:lnTo>
                  <a:lnTo>
                    <a:pt x="1512" y="300"/>
                  </a:lnTo>
                  <a:lnTo>
                    <a:pt x="1449" y="271"/>
                  </a:lnTo>
                  <a:lnTo>
                    <a:pt x="1383" y="246"/>
                  </a:lnTo>
                  <a:lnTo>
                    <a:pt x="1315" y="226"/>
                  </a:lnTo>
                  <a:lnTo>
                    <a:pt x="1245" y="211"/>
                  </a:lnTo>
                  <a:lnTo>
                    <a:pt x="1173" y="203"/>
                  </a:lnTo>
                  <a:lnTo>
                    <a:pt x="1099" y="200"/>
                  </a:lnTo>
                  <a:close/>
                  <a:moveTo>
                    <a:pt x="1099" y="0"/>
                  </a:moveTo>
                  <a:lnTo>
                    <a:pt x="1181" y="3"/>
                  </a:lnTo>
                  <a:lnTo>
                    <a:pt x="1262" y="12"/>
                  </a:lnTo>
                  <a:lnTo>
                    <a:pt x="1340" y="27"/>
                  </a:lnTo>
                  <a:lnTo>
                    <a:pt x="1416" y="46"/>
                  </a:lnTo>
                  <a:lnTo>
                    <a:pt x="1491" y="72"/>
                  </a:lnTo>
                  <a:lnTo>
                    <a:pt x="1562" y="102"/>
                  </a:lnTo>
                  <a:lnTo>
                    <a:pt x="1632" y="137"/>
                  </a:lnTo>
                  <a:lnTo>
                    <a:pt x="1697" y="177"/>
                  </a:lnTo>
                  <a:lnTo>
                    <a:pt x="1761" y="221"/>
                  </a:lnTo>
                  <a:lnTo>
                    <a:pt x="1820" y="270"/>
                  </a:lnTo>
                  <a:lnTo>
                    <a:pt x="1876" y="322"/>
                  </a:lnTo>
                  <a:lnTo>
                    <a:pt x="1928" y="378"/>
                  </a:lnTo>
                  <a:lnTo>
                    <a:pt x="1977" y="437"/>
                  </a:lnTo>
                  <a:lnTo>
                    <a:pt x="2021" y="500"/>
                  </a:lnTo>
                  <a:lnTo>
                    <a:pt x="2061" y="566"/>
                  </a:lnTo>
                  <a:lnTo>
                    <a:pt x="2096" y="635"/>
                  </a:lnTo>
                  <a:lnTo>
                    <a:pt x="2126" y="707"/>
                  </a:lnTo>
                  <a:lnTo>
                    <a:pt x="2152" y="781"/>
                  </a:lnTo>
                  <a:lnTo>
                    <a:pt x="2171" y="858"/>
                  </a:lnTo>
                  <a:lnTo>
                    <a:pt x="2187" y="936"/>
                  </a:lnTo>
                  <a:lnTo>
                    <a:pt x="2195" y="1016"/>
                  </a:lnTo>
                  <a:lnTo>
                    <a:pt x="2198" y="1099"/>
                  </a:lnTo>
                  <a:lnTo>
                    <a:pt x="2195" y="1165"/>
                  </a:lnTo>
                  <a:lnTo>
                    <a:pt x="2186" y="1233"/>
                  </a:lnTo>
                  <a:lnTo>
                    <a:pt x="2170" y="1300"/>
                  </a:lnTo>
                  <a:lnTo>
                    <a:pt x="2150" y="1368"/>
                  </a:lnTo>
                  <a:lnTo>
                    <a:pt x="2126" y="1437"/>
                  </a:lnTo>
                  <a:lnTo>
                    <a:pt x="2098" y="1505"/>
                  </a:lnTo>
                  <a:lnTo>
                    <a:pt x="2066" y="1574"/>
                  </a:lnTo>
                  <a:lnTo>
                    <a:pt x="2032" y="1642"/>
                  </a:lnTo>
                  <a:lnTo>
                    <a:pt x="1998" y="1711"/>
                  </a:lnTo>
                  <a:lnTo>
                    <a:pt x="1961" y="1778"/>
                  </a:lnTo>
                  <a:lnTo>
                    <a:pt x="1923" y="1846"/>
                  </a:lnTo>
                  <a:lnTo>
                    <a:pt x="1885" y="1914"/>
                  </a:lnTo>
                  <a:lnTo>
                    <a:pt x="1848" y="1980"/>
                  </a:lnTo>
                  <a:lnTo>
                    <a:pt x="1813" y="2047"/>
                  </a:lnTo>
                  <a:lnTo>
                    <a:pt x="1779" y="2112"/>
                  </a:lnTo>
                  <a:lnTo>
                    <a:pt x="1748" y="2177"/>
                  </a:lnTo>
                  <a:lnTo>
                    <a:pt x="1720" y="2241"/>
                  </a:lnTo>
                  <a:lnTo>
                    <a:pt x="1695" y="2304"/>
                  </a:lnTo>
                  <a:lnTo>
                    <a:pt x="1673" y="2370"/>
                  </a:lnTo>
                  <a:lnTo>
                    <a:pt x="1651" y="2434"/>
                  </a:lnTo>
                  <a:lnTo>
                    <a:pt x="1632" y="2495"/>
                  </a:lnTo>
                  <a:lnTo>
                    <a:pt x="1614" y="2554"/>
                  </a:lnTo>
                  <a:lnTo>
                    <a:pt x="1597" y="2611"/>
                  </a:lnTo>
                  <a:lnTo>
                    <a:pt x="1582" y="2665"/>
                  </a:lnTo>
                  <a:lnTo>
                    <a:pt x="1566" y="2717"/>
                  </a:lnTo>
                  <a:lnTo>
                    <a:pt x="1551" y="2768"/>
                  </a:lnTo>
                  <a:lnTo>
                    <a:pt x="1536" y="2815"/>
                  </a:lnTo>
                  <a:lnTo>
                    <a:pt x="1521" y="2859"/>
                  </a:lnTo>
                  <a:lnTo>
                    <a:pt x="1506" y="2901"/>
                  </a:lnTo>
                  <a:lnTo>
                    <a:pt x="1490" y="2940"/>
                  </a:lnTo>
                  <a:lnTo>
                    <a:pt x="1472" y="2977"/>
                  </a:lnTo>
                  <a:lnTo>
                    <a:pt x="1454" y="3012"/>
                  </a:lnTo>
                  <a:lnTo>
                    <a:pt x="1435" y="3042"/>
                  </a:lnTo>
                  <a:lnTo>
                    <a:pt x="1413" y="3071"/>
                  </a:lnTo>
                  <a:lnTo>
                    <a:pt x="1390" y="3096"/>
                  </a:lnTo>
                  <a:lnTo>
                    <a:pt x="1364" y="3120"/>
                  </a:lnTo>
                  <a:lnTo>
                    <a:pt x="1336" y="3139"/>
                  </a:lnTo>
                  <a:lnTo>
                    <a:pt x="1305" y="3157"/>
                  </a:lnTo>
                  <a:lnTo>
                    <a:pt x="1271" y="3170"/>
                  </a:lnTo>
                  <a:lnTo>
                    <a:pt x="1233" y="3181"/>
                  </a:lnTo>
                  <a:lnTo>
                    <a:pt x="1192" y="3189"/>
                  </a:lnTo>
                  <a:lnTo>
                    <a:pt x="1148" y="3193"/>
                  </a:lnTo>
                  <a:lnTo>
                    <a:pt x="1099" y="3195"/>
                  </a:lnTo>
                  <a:lnTo>
                    <a:pt x="1049" y="3193"/>
                  </a:lnTo>
                  <a:lnTo>
                    <a:pt x="1003" y="3188"/>
                  </a:lnTo>
                  <a:lnTo>
                    <a:pt x="962" y="3180"/>
                  </a:lnTo>
                  <a:lnTo>
                    <a:pt x="924" y="3168"/>
                  </a:lnTo>
                  <a:lnTo>
                    <a:pt x="889" y="3153"/>
                  </a:lnTo>
                  <a:lnTo>
                    <a:pt x="857" y="3134"/>
                  </a:lnTo>
                  <a:lnTo>
                    <a:pt x="829" y="3113"/>
                  </a:lnTo>
                  <a:lnTo>
                    <a:pt x="803" y="3088"/>
                  </a:lnTo>
                  <a:lnTo>
                    <a:pt x="780" y="3061"/>
                  </a:lnTo>
                  <a:lnTo>
                    <a:pt x="757" y="3029"/>
                  </a:lnTo>
                  <a:lnTo>
                    <a:pt x="738" y="2995"/>
                  </a:lnTo>
                  <a:lnTo>
                    <a:pt x="719" y="2958"/>
                  </a:lnTo>
                  <a:lnTo>
                    <a:pt x="702" y="2919"/>
                  </a:lnTo>
                  <a:lnTo>
                    <a:pt x="685" y="2876"/>
                  </a:lnTo>
                  <a:lnTo>
                    <a:pt x="669" y="2831"/>
                  </a:lnTo>
                  <a:lnTo>
                    <a:pt x="653" y="2782"/>
                  </a:lnTo>
                  <a:lnTo>
                    <a:pt x="638" y="2731"/>
                  </a:lnTo>
                  <a:lnTo>
                    <a:pt x="621" y="2678"/>
                  </a:lnTo>
                  <a:lnTo>
                    <a:pt x="605" y="2621"/>
                  </a:lnTo>
                  <a:lnTo>
                    <a:pt x="588" y="2562"/>
                  </a:lnTo>
                  <a:lnTo>
                    <a:pt x="568" y="2501"/>
                  </a:lnTo>
                  <a:lnTo>
                    <a:pt x="549" y="2437"/>
                  </a:lnTo>
                  <a:lnTo>
                    <a:pt x="526" y="2371"/>
                  </a:lnTo>
                  <a:lnTo>
                    <a:pt x="503" y="2302"/>
                  </a:lnTo>
                  <a:lnTo>
                    <a:pt x="476" y="2235"/>
                  </a:lnTo>
                  <a:lnTo>
                    <a:pt x="447" y="2168"/>
                  </a:lnTo>
                  <a:lnTo>
                    <a:pt x="413" y="2100"/>
                  </a:lnTo>
                  <a:lnTo>
                    <a:pt x="377" y="2030"/>
                  </a:lnTo>
                  <a:lnTo>
                    <a:pt x="338" y="1960"/>
                  </a:lnTo>
                  <a:lnTo>
                    <a:pt x="299" y="1889"/>
                  </a:lnTo>
                  <a:lnTo>
                    <a:pt x="260" y="1818"/>
                  </a:lnTo>
                  <a:lnTo>
                    <a:pt x="221" y="1746"/>
                  </a:lnTo>
                  <a:lnTo>
                    <a:pt x="182" y="1675"/>
                  </a:lnTo>
                  <a:lnTo>
                    <a:pt x="145" y="1602"/>
                  </a:lnTo>
                  <a:lnTo>
                    <a:pt x="111" y="1530"/>
                  </a:lnTo>
                  <a:lnTo>
                    <a:pt x="81" y="1457"/>
                  </a:lnTo>
                  <a:lnTo>
                    <a:pt x="53" y="1386"/>
                  </a:lnTo>
                  <a:lnTo>
                    <a:pt x="31" y="1313"/>
                  </a:lnTo>
                  <a:lnTo>
                    <a:pt x="14" y="1241"/>
                  </a:lnTo>
                  <a:lnTo>
                    <a:pt x="4" y="1169"/>
                  </a:lnTo>
                  <a:lnTo>
                    <a:pt x="0" y="1099"/>
                  </a:lnTo>
                  <a:lnTo>
                    <a:pt x="3" y="1016"/>
                  </a:lnTo>
                  <a:lnTo>
                    <a:pt x="12" y="936"/>
                  </a:lnTo>
                  <a:lnTo>
                    <a:pt x="27" y="858"/>
                  </a:lnTo>
                  <a:lnTo>
                    <a:pt x="47" y="781"/>
                  </a:lnTo>
                  <a:lnTo>
                    <a:pt x="72" y="707"/>
                  </a:lnTo>
                  <a:lnTo>
                    <a:pt x="102" y="635"/>
                  </a:lnTo>
                  <a:lnTo>
                    <a:pt x="137" y="566"/>
                  </a:lnTo>
                  <a:lnTo>
                    <a:pt x="177" y="500"/>
                  </a:lnTo>
                  <a:lnTo>
                    <a:pt x="221" y="437"/>
                  </a:lnTo>
                  <a:lnTo>
                    <a:pt x="270" y="378"/>
                  </a:lnTo>
                  <a:lnTo>
                    <a:pt x="322" y="322"/>
                  </a:lnTo>
                  <a:lnTo>
                    <a:pt x="378" y="270"/>
                  </a:lnTo>
                  <a:lnTo>
                    <a:pt x="437" y="221"/>
                  </a:lnTo>
                  <a:lnTo>
                    <a:pt x="501" y="177"/>
                  </a:lnTo>
                  <a:lnTo>
                    <a:pt x="567" y="137"/>
                  </a:lnTo>
                  <a:lnTo>
                    <a:pt x="636" y="102"/>
                  </a:lnTo>
                  <a:lnTo>
                    <a:pt x="707" y="72"/>
                  </a:lnTo>
                  <a:lnTo>
                    <a:pt x="782" y="46"/>
                  </a:lnTo>
                  <a:lnTo>
                    <a:pt x="858" y="27"/>
                  </a:lnTo>
                  <a:lnTo>
                    <a:pt x="937" y="12"/>
                  </a:lnTo>
                  <a:lnTo>
                    <a:pt x="1017" y="3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/>
            </a:p>
          </p:txBody>
        </p:sp>
        <p:sp>
          <p:nvSpPr>
            <p:cNvPr id="17" name="Freeform 7"/>
            <p:cNvSpPr/>
            <p:nvPr/>
          </p:nvSpPr>
          <p:spPr bwMode="auto">
            <a:xfrm>
              <a:off x="14302" y="2714"/>
              <a:ext cx="324" cy="324"/>
            </a:xfrm>
            <a:custGeom>
              <a:avLst/>
              <a:gdLst>
                <a:gd name="T0" fmla="*/ 599 w 649"/>
                <a:gd name="T1" fmla="*/ 0 h 649"/>
                <a:gd name="T2" fmla="*/ 615 w 649"/>
                <a:gd name="T3" fmla="*/ 2 h 649"/>
                <a:gd name="T4" fmla="*/ 628 w 649"/>
                <a:gd name="T5" fmla="*/ 10 h 649"/>
                <a:gd name="T6" fmla="*/ 639 w 649"/>
                <a:gd name="T7" fmla="*/ 21 h 649"/>
                <a:gd name="T8" fmla="*/ 646 w 649"/>
                <a:gd name="T9" fmla="*/ 34 h 649"/>
                <a:gd name="T10" fmla="*/ 649 w 649"/>
                <a:gd name="T11" fmla="*/ 49 h 649"/>
                <a:gd name="T12" fmla="*/ 646 w 649"/>
                <a:gd name="T13" fmla="*/ 66 h 649"/>
                <a:gd name="T14" fmla="*/ 639 w 649"/>
                <a:gd name="T15" fmla="*/ 80 h 649"/>
                <a:gd name="T16" fmla="*/ 628 w 649"/>
                <a:gd name="T17" fmla="*/ 90 h 649"/>
                <a:gd name="T18" fmla="*/ 615 w 649"/>
                <a:gd name="T19" fmla="*/ 97 h 649"/>
                <a:gd name="T20" fmla="*/ 599 w 649"/>
                <a:gd name="T21" fmla="*/ 100 h 649"/>
                <a:gd name="T22" fmla="*/ 544 w 649"/>
                <a:gd name="T23" fmla="*/ 104 h 649"/>
                <a:gd name="T24" fmla="*/ 492 w 649"/>
                <a:gd name="T25" fmla="*/ 112 h 649"/>
                <a:gd name="T26" fmla="*/ 441 w 649"/>
                <a:gd name="T27" fmla="*/ 126 h 649"/>
                <a:gd name="T28" fmla="*/ 393 w 649"/>
                <a:gd name="T29" fmla="*/ 144 h 649"/>
                <a:gd name="T30" fmla="*/ 347 w 649"/>
                <a:gd name="T31" fmla="*/ 168 h 649"/>
                <a:gd name="T32" fmla="*/ 304 w 649"/>
                <a:gd name="T33" fmla="*/ 196 h 649"/>
                <a:gd name="T34" fmla="*/ 264 w 649"/>
                <a:gd name="T35" fmla="*/ 229 h 649"/>
                <a:gd name="T36" fmla="*/ 229 w 649"/>
                <a:gd name="T37" fmla="*/ 265 h 649"/>
                <a:gd name="T38" fmla="*/ 196 w 649"/>
                <a:gd name="T39" fmla="*/ 305 h 649"/>
                <a:gd name="T40" fmla="*/ 168 w 649"/>
                <a:gd name="T41" fmla="*/ 348 h 649"/>
                <a:gd name="T42" fmla="*/ 144 w 649"/>
                <a:gd name="T43" fmla="*/ 394 h 649"/>
                <a:gd name="T44" fmla="*/ 125 w 649"/>
                <a:gd name="T45" fmla="*/ 442 h 649"/>
                <a:gd name="T46" fmla="*/ 111 w 649"/>
                <a:gd name="T47" fmla="*/ 493 h 649"/>
                <a:gd name="T48" fmla="*/ 103 w 649"/>
                <a:gd name="T49" fmla="*/ 545 h 649"/>
                <a:gd name="T50" fmla="*/ 100 w 649"/>
                <a:gd name="T51" fmla="*/ 600 h 649"/>
                <a:gd name="T52" fmla="*/ 97 w 649"/>
                <a:gd name="T53" fmla="*/ 615 h 649"/>
                <a:gd name="T54" fmla="*/ 90 w 649"/>
                <a:gd name="T55" fmla="*/ 628 h 649"/>
                <a:gd name="T56" fmla="*/ 79 w 649"/>
                <a:gd name="T57" fmla="*/ 640 h 649"/>
                <a:gd name="T58" fmla="*/ 65 w 649"/>
                <a:gd name="T59" fmla="*/ 647 h 649"/>
                <a:gd name="T60" fmla="*/ 50 w 649"/>
                <a:gd name="T61" fmla="*/ 649 h 649"/>
                <a:gd name="T62" fmla="*/ 33 w 649"/>
                <a:gd name="T63" fmla="*/ 647 h 649"/>
                <a:gd name="T64" fmla="*/ 20 w 649"/>
                <a:gd name="T65" fmla="*/ 640 h 649"/>
                <a:gd name="T66" fmla="*/ 9 w 649"/>
                <a:gd name="T67" fmla="*/ 628 h 649"/>
                <a:gd name="T68" fmla="*/ 2 w 649"/>
                <a:gd name="T69" fmla="*/ 615 h 649"/>
                <a:gd name="T70" fmla="*/ 0 w 649"/>
                <a:gd name="T71" fmla="*/ 600 h 649"/>
                <a:gd name="T72" fmla="*/ 3 w 649"/>
                <a:gd name="T73" fmla="*/ 539 h 649"/>
                <a:gd name="T74" fmla="*/ 12 w 649"/>
                <a:gd name="T75" fmla="*/ 478 h 649"/>
                <a:gd name="T76" fmla="*/ 26 w 649"/>
                <a:gd name="T77" fmla="*/ 421 h 649"/>
                <a:gd name="T78" fmla="*/ 47 w 649"/>
                <a:gd name="T79" fmla="*/ 366 h 649"/>
                <a:gd name="T80" fmla="*/ 72 w 649"/>
                <a:gd name="T81" fmla="*/ 314 h 649"/>
                <a:gd name="T82" fmla="*/ 102 w 649"/>
                <a:gd name="T83" fmla="*/ 265 h 649"/>
                <a:gd name="T84" fmla="*/ 137 w 649"/>
                <a:gd name="T85" fmla="*/ 218 h 649"/>
                <a:gd name="T86" fmla="*/ 175 w 649"/>
                <a:gd name="T87" fmla="*/ 176 h 649"/>
                <a:gd name="T88" fmla="*/ 218 w 649"/>
                <a:gd name="T89" fmla="*/ 137 h 649"/>
                <a:gd name="T90" fmla="*/ 264 w 649"/>
                <a:gd name="T91" fmla="*/ 103 h 649"/>
                <a:gd name="T92" fmla="*/ 313 w 649"/>
                <a:gd name="T93" fmla="*/ 73 h 649"/>
                <a:gd name="T94" fmla="*/ 365 w 649"/>
                <a:gd name="T95" fmla="*/ 47 h 649"/>
                <a:gd name="T96" fmla="*/ 421 w 649"/>
                <a:gd name="T97" fmla="*/ 27 h 649"/>
                <a:gd name="T98" fmla="*/ 479 w 649"/>
                <a:gd name="T99" fmla="*/ 13 h 649"/>
                <a:gd name="T100" fmla="*/ 538 w 649"/>
                <a:gd name="T101" fmla="*/ 3 h 649"/>
                <a:gd name="T102" fmla="*/ 599 w 649"/>
                <a:gd name="T10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9" h="649">
                  <a:moveTo>
                    <a:pt x="599" y="0"/>
                  </a:moveTo>
                  <a:lnTo>
                    <a:pt x="615" y="2"/>
                  </a:lnTo>
                  <a:lnTo>
                    <a:pt x="628" y="10"/>
                  </a:lnTo>
                  <a:lnTo>
                    <a:pt x="639" y="21"/>
                  </a:lnTo>
                  <a:lnTo>
                    <a:pt x="646" y="34"/>
                  </a:lnTo>
                  <a:lnTo>
                    <a:pt x="649" y="49"/>
                  </a:lnTo>
                  <a:lnTo>
                    <a:pt x="646" y="66"/>
                  </a:lnTo>
                  <a:lnTo>
                    <a:pt x="639" y="80"/>
                  </a:lnTo>
                  <a:lnTo>
                    <a:pt x="628" y="90"/>
                  </a:lnTo>
                  <a:lnTo>
                    <a:pt x="615" y="97"/>
                  </a:lnTo>
                  <a:lnTo>
                    <a:pt x="599" y="100"/>
                  </a:lnTo>
                  <a:lnTo>
                    <a:pt x="544" y="104"/>
                  </a:lnTo>
                  <a:lnTo>
                    <a:pt x="492" y="112"/>
                  </a:lnTo>
                  <a:lnTo>
                    <a:pt x="441" y="126"/>
                  </a:lnTo>
                  <a:lnTo>
                    <a:pt x="393" y="144"/>
                  </a:lnTo>
                  <a:lnTo>
                    <a:pt x="347" y="168"/>
                  </a:lnTo>
                  <a:lnTo>
                    <a:pt x="304" y="196"/>
                  </a:lnTo>
                  <a:lnTo>
                    <a:pt x="264" y="229"/>
                  </a:lnTo>
                  <a:lnTo>
                    <a:pt x="229" y="265"/>
                  </a:lnTo>
                  <a:lnTo>
                    <a:pt x="196" y="305"/>
                  </a:lnTo>
                  <a:lnTo>
                    <a:pt x="168" y="348"/>
                  </a:lnTo>
                  <a:lnTo>
                    <a:pt x="144" y="394"/>
                  </a:lnTo>
                  <a:lnTo>
                    <a:pt x="125" y="442"/>
                  </a:lnTo>
                  <a:lnTo>
                    <a:pt x="111" y="493"/>
                  </a:lnTo>
                  <a:lnTo>
                    <a:pt x="103" y="545"/>
                  </a:lnTo>
                  <a:lnTo>
                    <a:pt x="100" y="600"/>
                  </a:lnTo>
                  <a:lnTo>
                    <a:pt x="97" y="615"/>
                  </a:lnTo>
                  <a:lnTo>
                    <a:pt x="90" y="628"/>
                  </a:lnTo>
                  <a:lnTo>
                    <a:pt x="79" y="640"/>
                  </a:lnTo>
                  <a:lnTo>
                    <a:pt x="65" y="647"/>
                  </a:lnTo>
                  <a:lnTo>
                    <a:pt x="50" y="649"/>
                  </a:lnTo>
                  <a:lnTo>
                    <a:pt x="33" y="647"/>
                  </a:lnTo>
                  <a:lnTo>
                    <a:pt x="20" y="640"/>
                  </a:lnTo>
                  <a:lnTo>
                    <a:pt x="9" y="628"/>
                  </a:lnTo>
                  <a:lnTo>
                    <a:pt x="2" y="615"/>
                  </a:lnTo>
                  <a:lnTo>
                    <a:pt x="0" y="600"/>
                  </a:lnTo>
                  <a:lnTo>
                    <a:pt x="3" y="539"/>
                  </a:lnTo>
                  <a:lnTo>
                    <a:pt x="12" y="478"/>
                  </a:lnTo>
                  <a:lnTo>
                    <a:pt x="26" y="421"/>
                  </a:lnTo>
                  <a:lnTo>
                    <a:pt x="47" y="366"/>
                  </a:lnTo>
                  <a:lnTo>
                    <a:pt x="72" y="314"/>
                  </a:lnTo>
                  <a:lnTo>
                    <a:pt x="102" y="265"/>
                  </a:lnTo>
                  <a:lnTo>
                    <a:pt x="137" y="218"/>
                  </a:lnTo>
                  <a:lnTo>
                    <a:pt x="175" y="176"/>
                  </a:lnTo>
                  <a:lnTo>
                    <a:pt x="218" y="137"/>
                  </a:lnTo>
                  <a:lnTo>
                    <a:pt x="264" y="103"/>
                  </a:lnTo>
                  <a:lnTo>
                    <a:pt x="313" y="73"/>
                  </a:lnTo>
                  <a:lnTo>
                    <a:pt x="365" y="47"/>
                  </a:lnTo>
                  <a:lnTo>
                    <a:pt x="421" y="27"/>
                  </a:lnTo>
                  <a:lnTo>
                    <a:pt x="479" y="13"/>
                  </a:lnTo>
                  <a:lnTo>
                    <a:pt x="538" y="3"/>
                  </a:lnTo>
                  <a:lnTo>
                    <a:pt x="5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/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1" t="44407"/>
          <a:stretch>
            <a:fillRect/>
          </a:stretch>
        </p:blipFill>
        <p:spPr>
          <a:xfrm rot="10800000">
            <a:off x="-1" y="0"/>
            <a:ext cx="624675" cy="1016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875168" y="342099"/>
            <a:ext cx="5075166" cy="630942"/>
            <a:chOff x="1211907" y="354469"/>
            <a:chExt cx="5075162" cy="630943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474443" y="704145"/>
              <a:ext cx="2812626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PREPARATION</a:t>
              </a:r>
              <a:endParaRPr lang="en-CA" sz="1065" spc="4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11907" y="354469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教学准备</a:t>
              </a:r>
              <a:endParaRPr lang="en-CA" altLang="zh-CN" sz="3500" b="1" spc="3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24" name="3 Pentágono"/>
          <p:cNvSpPr/>
          <p:nvPr/>
        </p:nvSpPr>
        <p:spPr bwMode="auto">
          <a:xfrm>
            <a:off x="7407457" y="664020"/>
            <a:ext cx="2416968" cy="1810288"/>
          </a:xfrm>
          <a:custGeom>
            <a:avLst/>
            <a:gdLst>
              <a:gd name="connsiteX0" fmla="*/ 1602 w 3647006"/>
              <a:gd name="connsiteY0" fmla="*/ 0 h 2070230"/>
              <a:gd name="connsiteX1" fmla="*/ 2611892 w 3647006"/>
              <a:gd name="connsiteY1" fmla="*/ 0 h 2070230"/>
              <a:gd name="connsiteX2" fmla="*/ 3647006 w 3647006"/>
              <a:gd name="connsiteY2" fmla="*/ 1035115 h 2070230"/>
              <a:gd name="connsiteX3" fmla="*/ 2611892 w 3647006"/>
              <a:gd name="connsiteY3" fmla="*/ 2070230 h 2070230"/>
              <a:gd name="connsiteX4" fmla="*/ 1475556 w 3647006"/>
              <a:gd name="connsiteY4" fmla="*/ 2070230 h 2070230"/>
              <a:gd name="connsiteX5" fmla="*/ 1475556 w 3647006"/>
              <a:gd name="connsiteY5" fmla="*/ 691987 h 2070230"/>
              <a:gd name="connsiteX6" fmla="*/ 1602 w 3647006"/>
              <a:gd name="connsiteY6" fmla="*/ 691987 h 2070230"/>
              <a:gd name="connsiteX7" fmla="*/ 0 w 3647006"/>
              <a:gd name="connsiteY7" fmla="*/ 232306 h 2070230"/>
              <a:gd name="connsiteX8" fmla="*/ 1602 w 3647006"/>
              <a:gd name="connsiteY8" fmla="*/ 0 h 2070230"/>
              <a:gd name="connsiteX0-1" fmla="*/ 2585606 w 3647006"/>
              <a:gd name="connsiteY0-2" fmla="*/ 295627 h 2070230"/>
              <a:gd name="connsiteX1-3" fmla="*/ 2611892 w 3647006"/>
              <a:gd name="connsiteY1-4" fmla="*/ 0 h 2070230"/>
              <a:gd name="connsiteX2-5" fmla="*/ 3647006 w 3647006"/>
              <a:gd name="connsiteY2-6" fmla="*/ 1035115 h 2070230"/>
              <a:gd name="connsiteX3-7" fmla="*/ 2611892 w 3647006"/>
              <a:gd name="connsiteY3-8" fmla="*/ 2070230 h 2070230"/>
              <a:gd name="connsiteX4-9" fmla="*/ 1475556 w 3647006"/>
              <a:gd name="connsiteY4-10" fmla="*/ 2070230 h 2070230"/>
              <a:gd name="connsiteX5-11" fmla="*/ 1475556 w 3647006"/>
              <a:gd name="connsiteY5-12" fmla="*/ 691987 h 2070230"/>
              <a:gd name="connsiteX6-13" fmla="*/ 1602 w 3647006"/>
              <a:gd name="connsiteY6-14" fmla="*/ 691987 h 2070230"/>
              <a:gd name="connsiteX7-15" fmla="*/ 0 w 3647006"/>
              <a:gd name="connsiteY7-16" fmla="*/ 232306 h 2070230"/>
              <a:gd name="connsiteX8-17" fmla="*/ 2585606 w 3647006"/>
              <a:gd name="connsiteY8-18" fmla="*/ 295627 h 2070230"/>
              <a:gd name="connsiteX0-19" fmla="*/ 2585606 w 3647006"/>
              <a:gd name="connsiteY0-20" fmla="*/ 295627 h 2070230"/>
              <a:gd name="connsiteX1-21" fmla="*/ 2611892 w 3647006"/>
              <a:gd name="connsiteY1-22" fmla="*/ 0 h 2070230"/>
              <a:gd name="connsiteX2-23" fmla="*/ 3647006 w 3647006"/>
              <a:gd name="connsiteY2-24" fmla="*/ 1035115 h 2070230"/>
              <a:gd name="connsiteX3-25" fmla="*/ 2611892 w 3647006"/>
              <a:gd name="connsiteY3-26" fmla="*/ 2070230 h 2070230"/>
              <a:gd name="connsiteX4-27" fmla="*/ 1475556 w 3647006"/>
              <a:gd name="connsiteY4-28" fmla="*/ 2070230 h 2070230"/>
              <a:gd name="connsiteX5-29" fmla="*/ 1478138 w 3647006"/>
              <a:gd name="connsiteY5-30" fmla="*/ 1798036 h 2070230"/>
              <a:gd name="connsiteX6-31" fmla="*/ 1475556 w 3647006"/>
              <a:gd name="connsiteY6-32" fmla="*/ 691987 h 2070230"/>
              <a:gd name="connsiteX7-33" fmla="*/ 1602 w 3647006"/>
              <a:gd name="connsiteY7-34" fmla="*/ 691987 h 2070230"/>
              <a:gd name="connsiteX8-35" fmla="*/ 0 w 3647006"/>
              <a:gd name="connsiteY8-36" fmla="*/ 232306 h 2070230"/>
              <a:gd name="connsiteX9" fmla="*/ 2585606 w 3647006"/>
              <a:gd name="connsiteY9" fmla="*/ 295627 h 2070230"/>
              <a:gd name="connsiteX0-37" fmla="*/ 2585606 w 3647006"/>
              <a:gd name="connsiteY0-38" fmla="*/ 295627 h 2070230"/>
              <a:gd name="connsiteX1-39" fmla="*/ 2611892 w 3647006"/>
              <a:gd name="connsiteY1-40" fmla="*/ 0 h 2070230"/>
              <a:gd name="connsiteX2-41" fmla="*/ 3647006 w 3647006"/>
              <a:gd name="connsiteY2-42" fmla="*/ 1035115 h 2070230"/>
              <a:gd name="connsiteX3-43" fmla="*/ 2611892 w 3647006"/>
              <a:gd name="connsiteY3-44" fmla="*/ 2070230 h 2070230"/>
              <a:gd name="connsiteX4-45" fmla="*/ 2614270 w 3647006"/>
              <a:gd name="connsiteY4-46" fmla="*/ 1873144 h 2070230"/>
              <a:gd name="connsiteX5-47" fmla="*/ 1478138 w 3647006"/>
              <a:gd name="connsiteY5-48" fmla="*/ 1798036 h 2070230"/>
              <a:gd name="connsiteX6-49" fmla="*/ 1475556 w 3647006"/>
              <a:gd name="connsiteY6-50" fmla="*/ 691987 h 2070230"/>
              <a:gd name="connsiteX7-51" fmla="*/ 1602 w 3647006"/>
              <a:gd name="connsiteY7-52" fmla="*/ 691987 h 2070230"/>
              <a:gd name="connsiteX8-53" fmla="*/ 0 w 3647006"/>
              <a:gd name="connsiteY8-54" fmla="*/ 232306 h 2070230"/>
              <a:gd name="connsiteX9-55" fmla="*/ 2585606 w 3647006"/>
              <a:gd name="connsiteY9-56" fmla="*/ 295627 h 20702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55" y="connsiteY9-56"/>
              </a:cxn>
            </a:cxnLst>
            <a:rect l="l" t="t" r="r" b="b"/>
            <a:pathLst>
              <a:path w="3647006" h="2070230">
                <a:moveTo>
                  <a:pt x="2585606" y="295627"/>
                </a:moveTo>
                <a:lnTo>
                  <a:pt x="2611892" y="0"/>
                </a:lnTo>
                <a:lnTo>
                  <a:pt x="3647006" y="1035115"/>
                </a:lnTo>
                <a:lnTo>
                  <a:pt x="2611892" y="2070230"/>
                </a:lnTo>
                <a:cubicBezTo>
                  <a:pt x="2612685" y="2004535"/>
                  <a:pt x="2613477" y="1938839"/>
                  <a:pt x="2614270" y="1873144"/>
                </a:cubicBezTo>
                <a:cubicBezTo>
                  <a:pt x="2615131" y="1782413"/>
                  <a:pt x="1477277" y="1888767"/>
                  <a:pt x="1478138" y="1798036"/>
                </a:cubicBezTo>
                <a:cubicBezTo>
                  <a:pt x="1477277" y="1429353"/>
                  <a:pt x="1476417" y="1060670"/>
                  <a:pt x="1475556" y="691987"/>
                </a:cubicBezTo>
                <a:lnTo>
                  <a:pt x="1602" y="691987"/>
                </a:lnTo>
                <a:lnTo>
                  <a:pt x="0" y="232306"/>
                </a:lnTo>
                <a:lnTo>
                  <a:pt x="2585606" y="29562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003300" dist="355600" dir="5400000" algn="t" rotWithShape="0">
              <a:prstClr val="black">
                <a:alpha val="65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2Top">
              <a:rot lat="19545987" lon="19677410" rev="2481444"/>
            </a:camera>
            <a:lightRig rig="soft" dir="t"/>
          </a:scene3d>
          <a:sp3d extrusionH="1016000"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28" name="4 Rectángulo"/>
          <p:cNvSpPr/>
          <p:nvPr/>
        </p:nvSpPr>
        <p:spPr bwMode="auto">
          <a:xfrm>
            <a:off x="6700695" y="1723216"/>
            <a:ext cx="2072908" cy="1371997"/>
          </a:xfrm>
          <a:custGeom>
            <a:avLst/>
            <a:gdLst/>
            <a:ahLst/>
            <a:cxnLst/>
            <a:rect l="l" t="t" r="r" b="b"/>
            <a:pathLst>
              <a:path w="3127847" h="2070230">
                <a:moveTo>
                  <a:pt x="0" y="0"/>
                </a:moveTo>
                <a:lnTo>
                  <a:pt x="3127847" y="0"/>
                </a:lnTo>
                <a:lnTo>
                  <a:pt x="3127847" y="2070230"/>
                </a:lnTo>
                <a:lnTo>
                  <a:pt x="1473957" y="2070230"/>
                </a:lnTo>
                <a:lnTo>
                  <a:pt x="1473957" y="998185"/>
                </a:lnTo>
                <a:lnTo>
                  <a:pt x="0" y="9981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03300" dist="355600" dir="5400000" algn="t" rotWithShape="0">
              <a:prstClr val="black">
                <a:alpha val="65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2Top">
              <a:rot lat="19545987" lon="19677410" rev="2481444"/>
            </a:camera>
            <a:lightRig rig="soft" dir="t"/>
          </a:scene3d>
          <a:sp3d extrusionH="1016000"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29" name="6 Rectángulo"/>
          <p:cNvSpPr/>
          <p:nvPr/>
        </p:nvSpPr>
        <p:spPr bwMode="auto">
          <a:xfrm>
            <a:off x="6125499" y="2654308"/>
            <a:ext cx="2072908" cy="1371997"/>
          </a:xfrm>
          <a:custGeom>
            <a:avLst/>
            <a:gdLst/>
            <a:ahLst/>
            <a:cxnLst/>
            <a:rect l="l" t="t" r="r" b="b"/>
            <a:pathLst>
              <a:path w="3127848" h="2070230">
                <a:moveTo>
                  <a:pt x="0" y="0"/>
                </a:moveTo>
                <a:lnTo>
                  <a:pt x="3127848" y="0"/>
                </a:lnTo>
                <a:lnTo>
                  <a:pt x="3127848" y="2070230"/>
                </a:lnTo>
                <a:lnTo>
                  <a:pt x="1473956" y="2070230"/>
                </a:lnTo>
                <a:lnTo>
                  <a:pt x="1473956" y="695093"/>
                </a:lnTo>
                <a:lnTo>
                  <a:pt x="0" y="69509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03300" dist="355600" dir="5400000" algn="t" rotWithShape="0">
              <a:prstClr val="black">
                <a:alpha val="65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2Top">
              <a:rot lat="19545987" lon="19677410" rev="2481444"/>
            </a:camera>
            <a:lightRig rig="soft" dir="t"/>
          </a:scene3d>
          <a:sp3d extrusionH="1016000"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30" name="7 Rectángulo"/>
          <p:cNvSpPr/>
          <p:nvPr/>
        </p:nvSpPr>
        <p:spPr bwMode="auto">
          <a:xfrm>
            <a:off x="5447051" y="3481608"/>
            <a:ext cx="2072908" cy="1371997"/>
          </a:xfrm>
          <a:custGeom>
            <a:avLst/>
            <a:gdLst/>
            <a:ahLst/>
            <a:cxnLst/>
            <a:rect l="l" t="t" r="r" b="b"/>
            <a:pathLst>
              <a:path w="3127847" h="2070230">
                <a:moveTo>
                  <a:pt x="0" y="0"/>
                </a:moveTo>
                <a:lnTo>
                  <a:pt x="3127847" y="0"/>
                </a:lnTo>
                <a:lnTo>
                  <a:pt x="3127847" y="2070230"/>
                </a:lnTo>
                <a:lnTo>
                  <a:pt x="1473955" y="2070230"/>
                </a:lnTo>
                <a:lnTo>
                  <a:pt x="1473955" y="720080"/>
                </a:lnTo>
                <a:lnTo>
                  <a:pt x="0" y="72008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1003300" dist="355600" dir="5400000" algn="t" rotWithShape="0">
              <a:prstClr val="black">
                <a:alpha val="65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2Top">
              <a:rot lat="19545987" lon="19677410" rev="2481444"/>
            </a:camera>
            <a:lightRig rig="soft" dir="t"/>
          </a:scene3d>
          <a:sp3d extrusionH="1016000"/>
        </p:spPr>
        <p:txBody>
          <a:bodyPr lIns="0" tIns="0" rIns="0" bIns="0" rtlCol="0" anchor="ctr"/>
          <a:lstStyle/>
          <a:p>
            <a:pPr algn="ctr"/>
            <a:endParaRPr lang="es-SV" sz="900" dirty="0"/>
          </a:p>
        </p:txBody>
      </p:sp>
      <p:sp>
        <p:nvSpPr>
          <p:cNvPr id="31" name="8 Rectángulo"/>
          <p:cNvSpPr/>
          <p:nvPr/>
        </p:nvSpPr>
        <p:spPr bwMode="auto">
          <a:xfrm>
            <a:off x="4765705" y="4327473"/>
            <a:ext cx="2072908" cy="1371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003300" dist="355600" dir="5400000" algn="t" rotWithShape="0">
              <a:prstClr val="black">
                <a:alpha val="65000"/>
              </a:prstClr>
            </a:outerShdw>
            <a:reflection blurRad="6350" stA="50000" endA="300" endPos="55000" dir="5400000" sy="-100000" algn="bl" rotWithShape="0"/>
          </a:effectLst>
          <a:scene3d>
            <a:camera prst="isometricOffAxis2Top">
              <a:rot lat="19545987" lon="19677410" rev="2481444"/>
            </a:camera>
            <a:lightRig rig="soft" dir="t"/>
          </a:scene3d>
          <a:sp3d extrusionH="1016000"/>
        </p:spPr>
        <p:txBody>
          <a:bodyPr lIns="0" tIns="0" rIns="0" bIns="0" rtlCol="0" anchor="ctr"/>
          <a:lstStyle/>
          <a:p>
            <a:pPr algn="ctr"/>
            <a:endParaRPr lang="es-SV" sz="900" dirty="0"/>
          </a:p>
        </p:txBody>
      </p:sp>
      <p:sp>
        <p:nvSpPr>
          <p:cNvPr id="32" name="Textbox 1"/>
          <p:cNvSpPr/>
          <p:nvPr/>
        </p:nvSpPr>
        <p:spPr>
          <a:xfrm>
            <a:off x="7265665" y="5368980"/>
            <a:ext cx="1965421" cy="81452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输入你的标题</a:t>
            </a:r>
            <a:endParaRPr lang="zh-CN" altLang="en-US" sz="15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>
              <a:lnSpc>
                <a:spcPct val="125000"/>
              </a:lnSpc>
            </a:pPr>
            <a:r>
              <a:rPr lang="zh-CN" altLang="en-US" sz="700" spc="3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详细内容</a:t>
            </a:r>
            <a:r>
              <a:rPr lang="en-US" altLang="zh-CN" sz="700" spc="3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……</a:t>
            </a:r>
            <a:r>
              <a:rPr lang="zh-CN" altLang="en-US" sz="700" spc="3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en-US" sz="700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1"/>
          <p:cNvSpPr/>
          <p:nvPr/>
        </p:nvSpPr>
        <p:spPr>
          <a:xfrm>
            <a:off x="8035071" y="4529312"/>
            <a:ext cx="1965421" cy="81452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输入你的标题</a:t>
            </a:r>
            <a:endParaRPr lang="zh-CN" altLang="en-US" sz="15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>
              <a:lnSpc>
                <a:spcPct val="125000"/>
              </a:lnSpc>
            </a:pPr>
            <a:r>
              <a:rPr lang="zh-CN" altLang="en-US" sz="700" spc="3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详细内容</a:t>
            </a:r>
            <a:r>
              <a:rPr lang="en-US" altLang="zh-CN" sz="700" spc="3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……</a:t>
            </a:r>
            <a:r>
              <a:rPr lang="zh-CN" altLang="en-US" sz="700" spc="3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en-US" sz="700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1"/>
          <p:cNvSpPr/>
          <p:nvPr/>
        </p:nvSpPr>
        <p:spPr>
          <a:xfrm>
            <a:off x="8804477" y="3689879"/>
            <a:ext cx="1965421" cy="81452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输入你的标题</a:t>
            </a:r>
            <a:endParaRPr lang="zh-CN" altLang="en-US" sz="15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>
              <a:lnSpc>
                <a:spcPct val="125000"/>
              </a:lnSpc>
            </a:pPr>
            <a:r>
              <a:rPr lang="zh-CN" altLang="en-US" sz="700" spc="3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详细内容</a:t>
            </a:r>
            <a:r>
              <a:rPr lang="en-US" altLang="zh-CN" sz="700" spc="3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……</a:t>
            </a:r>
            <a:r>
              <a:rPr lang="zh-CN" altLang="en-US" sz="700" spc="3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en-US" sz="700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1"/>
          <p:cNvSpPr/>
          <p:nvPr/>
        </p:nvSpPr>
        <p:spPr>
          <a:xfrm>
            <a:off x="9573883" y="2854387"/>
            <a:ext cx="1965421" cy="81452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输入你的标题</a:t>
            </a:r>
            <a:endParaRPr lang="zh-CN" altLang="en-US" sz="15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>
              <a:lnSpc>
                <a:spcPct val="125000"/>
              </a:lnSpc>
            </a:pPr>
            <a:r>
              <a:rPr lang="zh-CN" altLang="en-US" sz="700" spc="3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详细内容</a:t>
            </a:r>
            <a:r>
              <a:rPr lang="en-US" altLang="zh-CN" sz="700" spc="3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……</a:t>
            </a:r>
            <a:r>
              <a:rPr lang="zh-CN" altLang="en-US" sz="700" spc="3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en-US" sz="700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xtbox 1"/>
          <p:cNvSpPr/>
          <p:nvPr/>
        </p:nvSpPr>
        <p:spPr>
          <a:xfrm>
            <a:off x="10343289" y="2017583"/>
            <a:ext cx="1965421" cy="81452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5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输入你的标题</a:t>
            </a:r>
            <a:endParaRPr lang="zh-CN" altLang="en-US" sz="15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  <a:p>
            <a:pPr>
              <a:lnSpc>
                <a:spcPct val="125000"/>
              </a:lnSpc>
            </a:pPr>
            <a:r>
              <a:rPr lang="zh-CN" altLang="en-US" sz="700" spc="3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详细内容</a:t>
            </a:r>
            <a:r>
              <a:rPr lang="en-US" altLang="zh-CN" sz="700" spc="3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……</a:t>
            </a:r>
            <a:r>
              <a:rPr lang="zh-CN" altLang="en-US" sz="700" spc="300" dirty="0">
                <a:solidFill>
                  <a:schemeClr val="tx1">
                    <a:lumMod val="65000"/>
                    <a:lumOff val="35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en-US" sz="700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18 Rectángulo"/>
          <p:cNvSpPr/>
          <p:nvPr/>
        </p:nvSpPr>
        <p:spPr>
          <a:xfrm>
            <a:off x="5187181" y="4944231"/>
            <a:ext cx="1229957" cy="138483"/>
          </a:xfrm>
          <a:prstGeom prst="rect">
            <a:avLst/>
          </a:prstGeom>
          <a:noFill/>
          <a:ln>
            <a:noFill/>
          </a:ln>
          <a:effectLst/>
          <a:scene3d>
            <a:camera prst="isometricOffAxis2Top">
              <a:rot lat="19545987" lon="19677410" rev="2481444"/>
            </a:camera>
            <a:lightRig rig="soft" dir="t"/>
          </a:scene3d>
          <a:sp3d/>
        </p:spPr>
        <p:txBody>
          <a:bodyPr lIns="0" tIns="0" rIns="0" bIns="0" rtlCol="0" anchor="ctr"/>
          <a:lstStyle/>
          <a:p>
            <a:pPr algn="ctr"/>
            <a:r>
              <a:rPr lang="es-MX" dirty="0">
                <a:solidFill>
                  <a:schemeClr val="accent1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PURPOSE</a:t>
            </a:r>
            <a:endParaRPr lang="es-SV" dirty="0">
              <a:solidFill>
                <a:schemeClr val="accent1">
                  <a:lumMod val="50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8" name="18 Rectángulo"/>
          <p:cNvSpPr/>
          <p:nvPr/>
        </p:nvSpPr>
        <p:spPr>
          <a:xfrm>
            <a:off x="5539966" y="3749338"/>
            <a:ext cx="1509213" cy="276967"/>
          </a:xfrm>
          <a:prstGeom prst="rect">
            <a:avLst/>
          </a:prstGeom>
          <a:noFill/>
          <a:ln>
            <a:noFill/>
          </a:ln>
          <a:effectLst/>
          <a:scene3d>
            <a:camera prst="isometricOffAxis2Top">
              <a:rot lat="19545987" lon="19677410" rev="2481444"/>
            </a:camera>
            <a:lightRig rig="soft" dir="t"/>
          </a:scene3d>
          <a:sp3d/>
        </p:spPr>
        <p:txBody>
          <a:bodyPr lIns="0" tIns="0" rIns="0" bIns="0" rtlCol="0" anchor="ctr"/>
          <a:lstStyle/>
          <a:p>
            <a:pPr algn="ctr"/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LEADERSHIP</a:t>
            </a:r>
            <a:endParaRPr lang="es-SV" dirty="0">
              <a:solidFill>
                <a:schemeClr val="accent5">
                  <a:lumMod val="50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9" name="18 Rectángulo"/>
          <p:cNvSpPr/>
          <p:nvPr/>
        </p:nvSpPr>
        <p:spPr>
          <a:xfrm>
            <a:off x="6574961" y="2862041"/>
            <a:ext cx="922582" cy="276967"/>
          </a:xfrm>
          <a:prstGeom prst="rect">
            <a:avLst/>
          </a:prstGeom>
          <a:noFill/>
          <a:ln>
            <a:noFill/>
          </a:ln>
          <a:effectLst/>
          <a:scene3d>
            <a:camera prst="isometricOffAxis2Top">
              <a:rot lat="19545987" lon="19677410" rev="2481444"/>
            </a:camera>
            <a:lightRig rig="soft" dir="t"/>
          </a:scene3d>
          <a:sp3d/>
        </p:spPr>
        <p:txBody>
          <a:bodyPr lIns="0" tIns="0" rIns="0" bIns="0" rtlCol="0" anchor="ctr"/>
          <a:lstStyle/>
          <a:p>
            <a:pPr algn="ctr"/>
            <a:r>
              <a:rPr lang="es-MX" dirty="0">
                <a:solidFill>
                  <a:schemeClr val="accent2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VISION</a:t>
            </a:r>
            <a:endParaRPr lang="es-SV" dirty="0">
              <a:solidFill>
                <a:schemeClr val="accent2">
                  <a:lumMod val="50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0" name="18 Rectángulo"/>
          <p:cNvSpPr/>
          <p:nvPr/>
        </p:nvSpPr>
        <p:spPr>
          <a:xfrm>
            <a:off x="6867459" y="2052045"/>
            <a:ext cx="1482125" cy="276967"/>
          </a:xfrm>
          <a:prstGeom prst="rect">
            <a:avLst/>
          </a:prstGeom>
          <a:noFill/>
          <a:ln>
            <a:noFill/>
          </a:ln>
          <a:effectLst/>
          <a:scene3d>
            <a:camera prst="isometricOffAxis2Top">
              <a:rot lat="19545987" lon="19677410" rev="2481444"/>
            </a:camera>
            <a:lightRig rig="soft" dir="t"/>
          </a:scene3d>
          <a:sp3d/>
        </p:spPr>
        <p:txBody>
          <a:bodyPr lIns="0" tIns="0" rIns="0" bIns="0" rtlCol="0" anchor="ctr"/>
          <a:lstStyle/>
          <a:p>
            <a:pPr algn="ctr"/>
            <a:r>
              <a:rPr lang="es-MX" dirty="0">
                <a:solidFill>
                  <a:schemeClr val="accent3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TEAMWORK</a:t>
            </a:r>
            <a:endParaRPr lang="es-SV" dirty="0">
              <a:solidFill>
                <a:schemeClr val="accent3">
                  <a:lumMod val="50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18 Rectángulo"/>
          <p:cNvSpPr/>
          <p:nvPr/>
        </p:nvSpPr>
        <p:spPr>
          <a:xfrm>
            <a:off x="8495254" y="1306096"/>
            <a:ext cx="956241" cy="276967"/>
          </a:xfrm>
          <a:prstGeom prst="rect">
            <a:avLst/>
          </a:prstGeom>
          <a:noFill/>
          <a:ln>
            <a:noFill/>
          </a:ln>
          <a:effectLst/>
          <a:scene3d>
            <a:camera prst="isometricOffAxis2Top">
              <a:rot lat="19545987" lon="19677410" rev="2481444"/>
            </a:camera>
            <a:lightRig rig="soft" dir="t"/>
          </a:scene3d>
          <a:sp3d/>
        </p:spPr>
        <p:txBody>
          <a:bodyPr lIns="0" tIns="0" rIns="0" bIns="0" rtlCol="0" anchor="ctr"/>
          <a:lstStyle/>
          <a:p>
            <a:pPr algn="ctr"/>
            <a:r>
              <a:rPr lang="es-MX" dirty="0">
                <a:solidFill>
                  <a:schemeClr val="accent4">
                    <a:lumMod val="50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PEOPLE</a:t>
            </a:r>
            <a:endParaRPr lang="es-SV" dirty="0">
              <a:solidFill>
                <a:schemeClr val="accent4">
                  <a:lumMod val="50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596616" y="2409214"/>
            <a:ext cx="3827209" cy="1599208"/>
            <a:chOff x="676288" y="3712164"/>
            <a:chExt cx="2580152" cy="1599208"/>
          </a:xfrm>
        </p:grpSpPr>
        <p:sp>
          <p:nvSpPr>
            <p:cNvPr id="43" name="TextBox 17"/>
            <p:cNvSpPr txBox="1"/>
            <p:nvPr/>
          </p:nvSpPr>
          <p:spPr>
            <a:xfrm>
              <a:off x="676288" y="3712164"/>
              <a:ext cx="23391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b="1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25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44" name="TextBox 18"/>
            <p:cNvSpPr txBox="1"/>
            <p:nvPr/>
          </p:nvSpPr>
          <p:spPr>
            <a:xfrm>
              <a:off x="676288" y="4351429"/>
              <a:ext cx="2580152" cy="9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spc="6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1200" spc="6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1200" spc="6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</a:t>
              </a:r>
              <a:r>
                <a:rPr lang="zh-CN" altLang="en-US" sz="1200" spc="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字详细内容</a:t>
              </a:r>
              <a:r>
                <a:rPr lang="en-US" altLang="zh-CN" sz="1200" spc="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1200" spc="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1200" spc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44"/>
          <p:cNvGrpSpPr/>
          <p:nvPr/>
        </p:nvGrpSpPr>
        <p:grpSpPr>
          <a:xfrm>
            <a:off x="2711328" y="2517703"/>
            <a:ext cx="4356966" cy="2594813"/>
            <a:chOff x="6423192" y="4585381"/>
            <a:chExt cx="8714940" cy="5190227"/>
          </a:xfrm>
        </p:grpSpPr>
        <p:sp>
          <p:nvSpPr>
            <p:cNvPr id="8" name="Pentágono 7"/>
            <p:cNvSpPr/>
            <p:nvPr/>
          </p:nvSpPr>
          <p:spPr>
            <a:xfrm>
              <a:off x="11832754" y="5520674"/>
              <a:ext cx="1820749" cy="819996"/>
            </a:xfrm>
            <a:prstGeom prst="homePlate">
              <a:avLst>
                <a:gd name="adj" fmla="val 3791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7988" rIns="107988" rtlCol="0" anchor="ctr"/>
            <a:lstStyle/>
            <a:p>
              <a:pPr algn="r"/>
              <a:r>
                <a:rPr lang="es-ES" sz="2000" dirty="0">
                  <a:solidFill>
                    <a:schemeClr val="bg1"/>
                  </a:solidFill>
                  <a:latin typeface="Oswald" panose="020B0604020202020204" charset="0"/>
                  <a:ea typeface="Roboto Condensed" panose="02000000000000000000" pitchFamily="2" charset="0"/>
                </a:rPr>
                <a:t>01</a:t>
              </a:r>
              <a:endParaRPr lang="es-ES" sz="2000" dirty="0">
                <a:solidFill>
                  <a:schemeClr val="bg1"/>
                </a:solidFill>
                <a:latin typeface="Oswald" panose="020B0604020202020204" charset="0"/>
                <a:ea typeface="Roboto Condensed" panose="02000000000000000000" pitchFamily="2" charset="0"/>
              </a:endParaRPr>
            </a:p>
          </p:txBody>
        </p:sp>
        <p:sp>
          <p:nvSpPr>
            <p:cNvPr id="9" name="Pentágono 20"/>
            <p:cNvSpPr/>
            <p:nvPr/>
          </p:nvSpPr>
          <p:spPr>
            <a:xfrm>
              <a:off x="11832754" y="6332040"/>
              <a:ext cx="3305378" cy="819996"/>
            </a:xfrm>
            <a:prstGeom prst="homePlate">
              <a:avLst>
                <a:gd name="adj" fmla="val 379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ES" sz="2000" dirty="0">
                  <a:solidFill>
                    <a:schemeClr val="bg1"/>
                  </a:solidFill>
                  <a:latin typeface="Oswald" panose="020B0604020202020204" charset="0"/>
                  <a:ea typeface="Roboto Condensed" panose="02000000000000000000" pitchFamily="2" charset="0"/>
                </a:rPr>
                <a:t>02</a:t>
              </a:r>
              <a:endParaRPr lang="es-ES" sz="2000" dirty="0">
                <a:solidFill>
                  <a:schemeClr val="bg1"/>
                </a:solidFill>
                <a:latin typeface="Oswald" panose="020B0604020202020204" charset="0"/>
                <a:ea typeface="Roboto Condensed" panose="02000000000000000000" pitchFamily="2" charset="0"/>
              </a:endParaRPr>
            </a:p>
          </p:txBody>
        </p:sp>
        <p:sp>
          <p:nvSpPr>
            <p:cNvPr id="10" name="Pentágono 21"/>
            <p:cNvSpPr/>
            <p:nvPr/>
          </p:nvSpPr>
          <p:spPr>
            <a:xfrm>
              <a:off x="11832754" y="7150800"/>
              <a:ext cx="2405278" cy="819996"/>
            </a:xfrm>
            <a:prstGeom prst="homePlate">
              <a:avLst>
                <a:gd name="adj" fmla="val 379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ES" sz="2000" dirty="0">
                  <a:solidFill>
                    <a:schemeClr val="bg1"/>
                  </a:solidFill>
                  <a:latin typeface="Oswald" panose="020B0604020202020204" charset="0"/>
                  <a:ea typeface="Roboto Condensed" panose="02000000000000000000" pitchFamily="2" charset="0"/>
                </a:rPr>
                <a:t>03</a:t>
              </a:r>
              <a:endParaRPr lang="es-ES" sz="2000" dirty="0">
                <a:solidFill>
                  <a:schemeClr val="bg1"/>
                </a:solidFill>
                <a:latin typeface="Oswald" panose="020B0604020202020204" charset="0"/>
                <a:ea typeface="Roboto Condensed" panose="02000000000000000000" pitchFamily="2" charset="0"/>
              </a:endParaRPr>
            </a:p>
          </p:txBody>
        </p:sp>
        <p:sp>
          <p:nvSpPr>
            <p:cNvPr id="11" name="Pentágono 22"/>
            <p:cNvSpPr/>
            <p:nvPr/>
          </p:nvSpPr>
          <p:spPr>
            <a:xfrm>
              <a:off x="11832754" y="7966106"/>
              <a:ext cx="2855328" cy="819996"/>
            </a:xfrm>
            <a:prstGeom prst="homePlate">
              <a:avLst>
                <a:gd name="adj" fmla="val 3791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ES" sz="2000" dirty="0">
                  <a:solidFill>
                    <a:schemeClr val="bg1"/>
                  </a:solidFill>
                  <a:latin typeface="Oswald" panose="020B0604020202020204" charset="0"/>
                  <a:ea typeface="Roboto Condensed" panose="02000000000000000000" pitchFamily="2" charset="0"/>
                </a:rPr>
                <a:t>04</a:t>
              </a:r>
              <a:endParaRPr lang="es-ES" sz="2000" dirty="0">
                <a:solidFill>
                  <a:schemeClr val="bg1"/>
                </a:solidFill>
                <a:latin typeface="Oswald" panose="020B0604020202020204" charset="0"/>
                <a:ea typeface="Roboto Condensed" panose="02000000000000000000" pitchFamily="2" charset="0"/>
              </a:endParaRPr>
            </a:p>
          </p:txBody>
        </p:sp>
        <p:sp>
          <p:nvSpPr>
            <p:cNvPr id="12" name="Rectángulo 15"/>
            <p:cNvSpPr/>
            <p:nvPr/>
          </p:nvSpPr>
          <p:spPr>
            <a:xfrm>
              <a:off x="10719698" y="8114821"/>
              <a:ext cx="1112520" cy="97434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215900" dist="38100" algn="l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/>
            </a:p>
          </p:txBody>
        </p:sp>
        <p:sp>
          <p:nvSpPr>
            <p:cNvPr id="13" name="Rectángulo 16"/>
            <p:cNvSpPr/>
            <p:nvPr/>
          </p:nvSpPr>
          <p:spPr>
            <a:xfrm>
              <a:off x="10719698" y="7156254"/>
              <a:ext cx="1112520" cy="9743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15900" dist="38100" algn="l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/>
            </a:p>
          </p:txBody>
        </p:sp>
        <p:sp>
          <p:nvSpPr>
            <p:cNvPr id="14" name="Rectángulo 17"/>
            <p:cNvSpPr/>
            <p:nvPr/>
          </p:nvSpPr>
          <p:spPr>
            <a:xfrm>
              <a:off x="10719698" y="6204139"/>
              <a:ext cx="1112520" cy="97434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215900" dist="38100" algn="l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/>
            </a:p>
          </p:txBody>
        </p:sp>
        <p:sp>
          <p:nvSpPr>
            <p:cNvPr id="15" name="Rectángulo 18"/>
            <p:cNvSpPr/>
            <p:nvPr/>
          </p:nvSpPr>
          <p:spPr>
            <a:xfrm>
              <a:off x="10719698" y="5230886"/>
              <a:ext cx="1112520" cy="974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15900" dist="38100" algn="l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/>
            </a:p>
          </p:txBody>
        </p:sp>
        <p:sp>
          <p:nvSpPr>
            <p:cNvPr id="16" name="Rectángulo 11"/>
            <p:cNvSpPr/>
            <p:nvPr/>
          </p:nvSpPr>
          <p:spPr>
            <a:xfrm>
              <a:off x="9287482" y="4913551"/>
              <a:ext cx="1432216" cy="11282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15900" dist="38100" algn="l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/>
            </a:p>
          </p:txBody>
        </p:sp>
        <p:sp>
          <p:nvSpPr>
            <p:cNvPr id="17" name="Rectángulo 12"/>
            <p:cNvSpPr/>
            <p:nvPr/>
          </p:nvSpPr>
          <p:spPr>
            <a:xfrm>
              <a:off x="9287482" y="6041797"/>
              <a:ext cx="1432216" cy="11282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215900" dist="38100" algn="l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/>
            </a:p>
          </p:txBody>
        </p:sp>
        <p:sp>
          <p:nvSpPr>
            <p:cNvPr id="18" name="Rectángulo 13"/>
            <p:cNvSpPr/>
            <p:nvPr/>
          </p:nvSpPr>
          <p:spPr>
            <a:xfrm>
              <a:off x="9287482" y="7164203"/>
              <a:ext cx="1432216" cy="112824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15900" dist="38100" algn="l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/>
            </a:p>
          </p:txBody>
        </p:sp>
        <p:sp>
          <p:nvSpPr>
            <p:cNvPr id="19" name="Rectángulo 14"/>
            <p:cNvSpPr/>
            <p:nvPr/>
          </p:nvSpPr>
          <p:spPr>
            <a:xfrm>
              <a:off x="9287482" y="8294817"/>
              <a:ext cx="1432216" cy="112824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215900" dist="38100" algn="l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/>
            </a:p>
          </p:txBody>
        </p:sp>
        <p:sp>
          <p:nvSpPr>
            <p:cNvPr id="20" name="Rectángulo 6"/>
            <p:cNvSpPr/>
            <p:nvPr/>
          </p:nvSpPr>
          <p:spPr>
            <a:xfrm>
              <a:off x="6423192" y="4585381"/>
              <a:ext cx="2864290" cy="13071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15900" dist="38100" algn="l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>
                <a:lnSpc>
                  <a:spcPct val="125000"/>
                </a:lnSpc>
              </a:pPr>
              <a:r>
                <a:rPr lang="es-ES" sz="900" i="1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Deleniti</a:t>
              </a:r>
              <a:r>
                <a:rPr lang="es-ES" sz="900" i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and </a:t>
              </a:r>
              <a:r>
                <a:rPr lang="es-ES" sz="900" i="1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apeirian</a:t>
              </a:r>
              <a:r>
                <a:rPr lang="es-ES" sz="900" i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s-ES" sz="900" i="1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temporibus</a:t>
              </a:r>
              <a:r>
                <a:rPr lang="es-ES" sz="900" i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s-ES" sz="900" i="1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eam</a:t>
              </a:r>
              <a:r>
                <a:rPr lang="es-ES" sz="900" i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s-ES" sz="900" i="1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cu</a:t>
              </a:r>
              <a:r>
                <a:rPr lang="es-ES" sz="900" i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, ad mea.</a:t>
              </a:r>
              <a:endParaRPr lang="es-ES" sz="900" i="1" dirty="0">
                <a:solidFill>
                  <a:schemeClr val="bg1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21" name="Rectángulo 8"/>
            <p:cNvSpPr/>
            <p:nvPr/>
          </p:nvSpPr>
          <p:spPr>
            <a:xfrm>
              <a:off x="6423192" y="5879726"/>
              <a:ext cx="2864290" cy="130719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215900" dist="38100" algn="l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>
                <a:lnSpc>
                  <a:spcPct val="125000"/>
                </a:lnSpc>
              </a:pPr>
              <a:r>
                <a:rPr lang="es-ES" sz="900" i="1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Deleniti</a:t>
              </a:r>
              <a:r>
                <a:rPr lang="es-ES" sz="900" i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and </a:t>
              </a:r>
              <a:r>
                <a:rPr lang="es-ES" sz="900" i="1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apeirian</a:t>
              </a:r>
              <a:r>
                <a:rPr lang="es-ES" sz="900" i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s-ES" sz="900" i="1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temporibus</a:t>
              </a:r>
              <a:r>
                <a:rPr lang="es-ES" sz="900" i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s-ES" sz="900" i="1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eam</a:t>
              </a:r>
              <a:r>
                <a:rPr lang="es-ES" sz="900" i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s-ES" sz="900" i="1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cu</a:t>
              </a:r>
              <a:r>
                <a:rPr lang="es-ES" sz="900" i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, ad mea.</a:t>
              </a:r>
              <a:endParaRPr lang="es-ES" sz="900" i="1" dirty="0">
                <a:solidFill>
                  <a:schemeClr val="bg1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22" name="Rectángulo 9"/>
            <p:cNvSpPr/>
            <p:nvPr/>
          </p:nvSpPr>
          <p:spPr>
            <a:xfrm>
              <a:off x="6423192" y="7174071"/>
              <a:ext cx="2864290" cy="13071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215900" dist="38100" algn="l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>
                <a:lnSpc>
                  <a:spcPct val="125000"/>
                </a:lnSpc>
              </a:pPr>
              <a:r>
                <a:rPr lang="es-ES" sz="900" i="1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Deleniti</a:t>
              </a:r>
              <a:r>
                <a:rPr lang="es-ES" sz="900" i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and </a:t>
              </a:r>
              <a:r>
                <a:rPr lang="es-ES" sz="900" i="1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apeirian</a:t>
              </a:r>
              <a:r>
                <a:rPr lang="es-ES" sz="900" i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s-ES" sz="900" i="1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temporibus</a:t>
              </a:r>
              <a:r>
                <a:rPr lang="es-ES" sz="900" i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s-ES" sz="900" i="1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eam</a:t>
              </a:r>
              <a:r>
                <a:rPr lang="es-ES" sz="900" i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s-ES" sz="900" i="1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cu</a:t>
              </a:r>
              <a:r>
                <a:rPr lang="es-ES" sz="900" i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, ad mea.</a:t>
              </a:r>
              <a:endParaRPr lang="es-ES" sz="900" i="1" dirty="0">
                <a:solidFill>
                  <a:schemeClr val="bg1"/>
                </a:solidFill>
                <a:latin typeface="Source Sans Pro" panose="020B0503030403020204" pitchFamily="34" charset="0"/>
              </a:endParaRPr>
            </a:p>
          </p:txBody>
        </p:sp>
        <p:sp>
          <p:nvSpPr>
            <p:cNvPr id="23" name="Rectángulo 10"/>
            <p:cNvSpPr/>
            <p:nvPr/>
          </p:nvSpPr>
          <p:spPr>
            <a:xfrm>
              <a:off x="6423192" y="8468417"/>
              <a:ext cx="2864290" cy="130719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>
              <a:outerShdw blurRad="215900" dist="38100" algn="l" rotWithShape="0">
                <a:prstClr val="black">
                  <a:alpha val="5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r">
                <a:lnSpc>
                  <a:spcPct val="125000"/>
                </a:lnSpc>
              </a:pPr>
              <a:r>
                <a:rPr lang="es-ES" sz="900" i="1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Deleniti</a:t>
              </a:r>
              <a:r>
                <a:rPr lang="es-ES" sz="900" i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and </a:t>
              </a:r>
              <a:r>
                <a:rPr lang="es-ES" sz="900" i="1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apeirian</a:t>
              </a:r>
              <a:r>
                <a:rPr lang="es-ES" sz="900" i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s-ES" sz="900" i="1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temporibus</a:t>
              </a:r>
              <a:r>
                <a:rPr lang="es-ES" sz="900" i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s-ES" sz="900" i="1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eam</a:t>
              </a:r>
              <a:r>
                <a:rPr lang="es-ES" sz="900" i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 </a:t>
              </a:r>
              <a:r>
                <a:rPr lang="es-ES" sz="900" i="1" dirty="0" err="1">
                  <a:solidFill>
                    <a:schemeClr val="bg1"/>
                  </a:solidFill>
                  <a:latin typeface="Source Sans Pro" panose="020B0503030403020204" pitchFamily="34" charset="0"/>
                </a:rPr>
                <a:t>cu</a:t>
              </a:r>
              <a:r>
                <a:rPr lang="es-ES" sz="900" i="1" dirty="0">
                  <a:solidFill>
                    <a:schemeClr val="bg1"/>
                  </a:solidFill>
                  <a:latin typeface="Source Sans Pro" panose="020B0503030403020204" pitchFamily="34" charset="0"/>
                </a:rPr>
                <a:t>, ad mea.</a:t>
              </a:r>
              <a:endParaRPr lang="es-ES" sz="900" i="1" dirty="0">
                <a:solidFill>
                  <a:schemeClr val="bg1"/>
                </a:solidFill>
                <a:latin typeface="Source Sans Pro" panose="020B0503030403020204" pitchFamily="34" charset="0"/>
              </a:endParaRPr>
            </a:p>
          </p:txBody>
        </p:sp>
      </p:grpSp>
      <p:sp>
        <p:nvSpPr>
          <p:cNvPr id="24" name="Rectángulo redondeado 25"/>
          <p:cNvSpPr/>
          <p:nvPr/>
        </p:nvSpPr>
        <p:spPr bwMode="auto">
          <a:xfrm>
            <a:off x="7668880" y="2374269"/>
            <a:ext cx="452111" cy="453750"/>
          </a:xfrm>
          <a:prstGeom prst="roundRect">
            <a:avLst>
              <a:gd name="adj" fmla="val 7717"/>
            </a:avLst>
          </a:prstGeom>
          <a:noFill/>
          <a:ln w="12700">
            <a:solidFill>
              <a:schemeClr val="accent4"/>
            </a:solidFill>
          </a:ln>
        </p:spPr>
        <p:txBody>
          <a:bodyPr lIns="0" tIns="0" rIns="0" bIns="0" rtlCol="0" anchor="ctr"/>
          <a:lstStyle/>
          <a:p>
            <a:pPr indent="-422910" algn="ctr">
              <a:lnSpc>
                <a:spcPct val="150000"/>
              </a:lnSpc>
            </a:pPr>
            <a:r>
              <a:rPr lang="es-ES" sz="2300" spc="150" dirty="0">
                <a:solidFill>
                  <a:schemeClr val="accent4"/>
                </a:solidFill>
                <a:latin typeface="FontAwesome" pitchFamily="2" charset="0"/>
              </a:rPr>
              <a:t></a:t>
            </a:r>
            <a:endParaRPr lang="en-US" sz="2300" spc="150" dirty="0">
              <a:solidFill>
                <a:schemeClr val="accent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28" name="Rectángulo redondeado 14"/>
          <p:cNvSpPr/>
          <p:nvPr/>
        </p:nvSpPr>
        <p:spPr bwMode="auto">
          <a:xfrm>
            <a:off x="7661456" y="3201608"/>
            <a:ext cx="452111" cy="453750"/>
          </a:xfrm>
          <a:prstGeom prst="roundRect">
            <a:avLst>
              <a:gd name="adj" fmla="val 7717"/>
            </a:avLst>
          </a:prstGeom>
          <a:noFill/>
          <a:ln w="12700">
            <a:solidFill>
              <a:schemeClr val="tx2"/>
            </a:solidFill>
          </a:ln>
        </p:spPr>
        <p:txBody>
          <a:bodyPr lIns="0" tIns="0" rIns="0" bIns="0" rtlCol="0" anchor="ctr"/>
          <a:lstStyle/>
          <a:p>
            <a:pPr indent="-422910" algn="ctr">
              <a:lnSpc>
                <a:spcPct val="150000"/>
              </a:lnSpc>
            </a:pPr>
            <a:r>
              <a:rPr lang="es-ES" sz="2300" spc="150" dirty="0">
                <a:solidFill>
                  <a:schemeClr val="tx2"/>
                </a:solidFill>
                <a:latin typeface="FontAwesome" pitchFamily="2" charset="0"/>
              </a:rPr>
              <a:t></a:t>
            </a:r>
            <a:endParaRPr lang="en-US" sz="2300" spc="150" dirty="0">
              <a:solidFill>
                <a:schemeClr val="tx2"/>
              </a:solidFill>
              <a:latin typeface="FontAwesome" pitchFamily="2" charset="0"/>
            </a:endParaRPr>
          </a:p>
        </p:txBody>
      </p:sp>
      <p:sp>
        <p:nvSpPr>
          <p:cNvPr id="29" name="Rectángulo redondeado 14"/>
          <p:cNvSpPr/>
          <p:nvPr/>
        </p:nvSpPr>
        <p:spPr bwMode="auto">
          <a:xfrm>
            <a:off x="7668880" y="4028948"/>
            <a:ext cx="452111" cy="453750"/>
          </a:xfrm>
          <a:prstGeom prst="roundRect">
            <a:avLst>
              <a:gd name="adj" fmla="val 7717"/>
            </a:avLst>
          </a:prstGeom>
          <a:noFill/>
          <a:ln w="12700">
            <a:solidFill>
              <a:schemeClr val="tx2"/>
            </a:solidFill>
          </a:ln>
        </p:spPr>
        <p:txBody>
          <a:bodyPr lIns="0" tIns="0" rIns="0" bIns="0" rtlCol="0" anchor="ctr"/>
          <a:lstStyle/>
          <a:p>
            <a:pPr indent="-422910" algn="ctr">
              <a:lnSpc>
                <a:spcPct val="150000"/>
              </a:lnSpc>
            </a:pPr>
            <a:r>
              <a:rPr lang="es-ES" sz="2300" spc="150" dirty="0">
                <a:solidFill>
                  <a:schemeClr val="tx2"/>
                </a:solidFill>
                <a:latin typeface="FontAwesome" pitchFamily="2" charset="0"/>
              </a:rPr>
              <a:t></a:t>
            </a:r>
            <a:endParaRPr lang="es-ES" sz="2300" spc="150" dirty="0">
              <a:solidFill>
                <a:schemeClr val="tx2"/>
              </a:solidFill>
              <a:latin typeface="FontAwesome" pitchFamily="2" charset="0"/>
            </a:endParaRPr>
          </a:p>
        </p:txBody>
      </p:sp>
      <p:sp>
        <p:nvSpPr>
          <p:cNvPr id="30" name="Textbox 1"/>
          <p:cNvSpPr/>
          <p:nvPr/>
        </p:nvSpPr>
        <p:spPr>
          <a:xfrm>
            <a:off x="8299678" y="2246238"/>
            <a:ext cx="2228801" cy="768357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spc="300" dirty="0">
                <a:ea typeface="+mj-ea"/>
                <a:cs typeface="Open Sans Condensed" panose="020B0604020202020204" charset="0"/>
              </a:rPr>
              <a:t>输入你的标题</a:t>
            </a:r>
            <a:endParaRPr lang="zh-CN" altLang="en-US" sz="1400" b="1" spc="300" dirty="0">
              <a:ea typeface="+mj-ea"/>
              <a:cs typeface="Open Sans Condensed" panose="020B06040202020202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700" spc="300" dirty="0">
                <a:solidFill>
                  <a:schemeClr val="tx2"/>
                </a:solidFill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700" spc="300" dirty="0">
                <a:solidFill>
                  <a:schemeClr val="tx2"/>
                </a:solidFill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700" spc="300" dirty="0">
                <a:solidFill>
                  <a:schemeClr val="tx2"/>
                </a:solidFill>
                <a:ea typeface="+mj-ea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zh-CN" altLang="en-US" sz="700" spc="300" dirty="0">
              <a:solidFill>
                <a:schemeClr val="tx2"/>
              </a:solidFill>
              <a:ea typeface="+mj-ea"/>
              <a:cs typeface="Open Sans Condensed" panose="020B0604020202020204" charset="0"/>
            </a:endParaRPr>
          </a:p>
        </p:txBody>
      </p:sp>
      <p:sp>
        <p:nvSpPr>
          <p:cNvPr id="31" name="Textbox 1"/>
          <p:cNvSpPr/>
          <p:nvPr/>
        </p:nvSpPr>
        <p:spPr>
          <a:xfrm>
            <a:off x="8299678" y="3073578"/>
            <a:ext cx="2228801" cy="768357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spc="300" dirty="0">
                <a:ea typeface="+mj-ea"/>
                <a:cs typeface="Open Sans Condensed" panose="020B0604020202020204" charset="0"/>
              </a:rPr>
              <a:t>输入你的标题</a:t>
            </a:r>
            <a:endParaRPr lang="zh-CN" altLang="en-US" sz="1400" b="1" spc="300" dirty="0">
              <a:ea typeface="+mj-ea"/>
              <a:cs typeface="Open Sans Condensed" panose="020B06040202020202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700" spc="300" dirty="0">
                <a:solidFill>
                  <a:schemeClr val="tx2"/>
                </a:solidFill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700" spc="300" dirty="0">
                <a:solidFill>
                  <a:schemeClr val="tx2"/>
                </a:solidFill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700" spc="300" dirty="0">
                <a:solidFill>
                  <a:schemeClr val="tx2"/>
                </a:solidFill>
                <a:ea typeface="+mj-ea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zh-CN" altLang="en-US" sz="700" spc="300" dirty="0">
              <a:solidFill>
                <a:schemeClr val="tx2"/>
              </a:solidFill>
              <a:ea typeface="+mj-ea"/>
              <a:cs typeface="Open Sans Condensed" panose="020B0604020202020204" charset="0"/>
            </a:endParaRPr>
          </a:p>
        </p:txBody>
      </p:sp>
      <p:sp>
        <p:nvSpPr>
          <p:cNvPr id="32" name="Textbox 1"/>
          <p:cNvSpPr/>
          <p:nvPr/>
        </p:nvSpPr>
        <p:spPr>
          <a:xfrm>
            <a:off x="8299678" y="3900918"/>
            <a:ext cx="2228801" cy="768357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spc="300" dirty="0">
                <a:ea typeface="+mj-ea"/>
                <a:cs typeface="Open Sans Condensed" panose="020B0604020202020204" charset="0"/>
              </a:rPr>
              <a:t>输入你的标题</a:t>
            </a:r>
            <a:endParaRPr lang="zh-CN" altLang="en-US" sz="1400" b="1" spc="300" dirty="0">
              <a:ea typeface="+mj-ea"/>
              <a:cs typeface="Open Sans Condensed" panose="020B06040202020202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700" spc="300" dirty="0">
                <a:solidFill>
                  <a:schemeClr val="tx2"/>
                </a:solidFill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700" spc="300" dirty="0">
                <a:solidFill>
                  <a:schemeClr val="tx2"/>
                </a:solidFill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700" spc="300" dirty="0">
                <a:solidFill>
                  <a:schemeClr val="tx2"/>
                </a:solidFill>
                <a:ea typeface="+mj-ea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zh-CN" altLang="en-US" sz="700" spc="300" dirty="0">
              <a:solidFill>
                <a:schemeClr val="tx2"/>
              </a:solidFill>
              <a:ea typeface="+mj-ea"/>
              <a:cs typeface="Open Sans Condensed" panose="020B0604020202020204" charset="0"/>
            </a:endParaRPr>
          </a:p>
        </p:txBody>
      </p:sp>
      <p:grpSp>
        <p:nvGrpSpPr>
          <p:cNvPr id="33" name="Grupo 32"/>
          <p:cNvGrpSpPr>
            <a:grpSpLocks noChangeAspect="1"/>
          </p:cNvGrpSpPr>
          <p:nvPr/>
        </p:nvGrpSpPr>
        <p:grpSpPr>
          <a:xfrm>
            <a:off x="651025" y="1824307"/>
            <a:ext cx="2348475" cy="3981604"/>
            <a:chOff x="17290761" y="7748319"/>
            <a:chExt cx="3000784" cy="5376405"/>
          </a:xfrm>
          <a:effectLst>
            <a:outerShdw blurRad="279400" dist="177800" dir="5400000" algn="t" rotWithShape="0">
              <a:prstClr val="black">
                <a:alpha val="49000"/>
              </a:prstClr>
            </a:outerShdw>
          </a:effectLst>
        </p:grpSpPr>
        <p:pic>
          <p:nvPicPr>
            <p:cNvPr id="34" name="Picture 10" descr="http://app.imcreator.com/images/editor/iphone_for_editor.png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17290761" y="7748319"/>
              <a:ext cx="3000784" cy="53764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ángulo 34"/>
            <p:cNvSpPr/>
            <p:nvPr/>
          </p:nvSpPr>
          <p:spPr>
            <a:xfrm>
              <a:off x="17741493" y="8534400"/>
              <a:ext cx="2086618" cy="347345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900"/>
            </a:p>
          </p:txBody>
        </p:sp>
      </p:grpSp>
      <p:sp>
        <p:nvSpPr>
          <p:cNvPr id="36" name="Rectángulo redondeado 14"/>
          <p:cNvSpPr/>
          <p:nvPr/>
        </p:nvSpPr>
        <p:spPr bwMode="auto">
          <a:xfrm>
            <a:off x="7668879" y="4856287"/>
            <a:ext cx="452111" cy="453750"/>
          </a:xfrm>
          <a:prstGeom prst="roundRect">
            <a:avLst>
              <a:gd name="adj" fmla="val 7717"/>
            </a:avLst>
          </a:prstGeom>
          <a:noFill/>
          <a:ln w="12700">
            <a:solidFill>
              <a:schemeClr val="tx2"/>
            </a:solidFill>
          </a:ln>
        </p:spPr>
        <p:txBody>
          <a:bodyPr lIns="0" tIns="0" rIns="0" bIns="0" rtlCol="0" anchor="ctr"/>
          <a:lstStyle/>
          <a:p>
            <a:pPr indent="-422910" algn="ctr">
              <a:lnSpc>
                <a:spcPct val="150000"/>
              </a:lnSpc>
            </a:pPr>
            <a:r>
              <a:rPr lang="es-ES" sz="2300" spc="150" dirty="0">
                <a:solidFill>
                  <a:schemeClr val="tx2"/>
                </a:solidFill>
                <a:latin typeface="FontAwesome" pitchFamily="2" charset="0"/>
              </a:rPr>
              <a:t></a:t>
            </a:r>
            <a:endParaRPr lang="es-ES" sz="2300" spc="150" dirty="0">
              <a:solidFill>
                <a:schemeClr val="tx2"/>
              </a:solidFill>
              <a:latin typeface="FontAwesome" pitchFamily="2" charset="0"/>
            </a:endParaRPr>
          </a:p>
        </p:txBody>
      </p:sp>
      <p:sp>
        <p:nvSpPr>
          <p:cNvPr id="37" name="Textbox 1"/>
          <p:cNvSpPr/>
          <p:nvPr/>
        </p:nvSpPr>
        <p:spPr>
          <a:xfrm>
            <a:off x="8299678" y="4728257"/>
            <a:ext cx="2228801" cy="768357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spc="300" dirty="0">
                <a:ea typeface="+mj-ea"/>
                <a:cs typeface="Open Sans Condensed" panose="020B0604020202020204" charset="0"/>
              </a:rPr>
              <a:t>输入你的标题</a:t>
            </a:r>
            <a:endParaRPr lang="zh-CN" altLang="en-US" sz="1400" b="1" spc="300" dirty="0">
              <a:ea typeface="+mj-ea"/>
              <a:cs typeface="Open Sans Condensed" panose="020B060402020202020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700" spc="300" dirty="0">
                <a:solidFill>
                  <a:schemeClr val="tx2"/>
                </a:solidFill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700" spc="300" dirty="0">
                <a:solidFill>
                  <a:schemeClr val="tx2"/>
                </a:solidFill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700" spc="300" dirty="0">
                <a:solidFill>
                  <a:schemeClr val="tx2"/>
                </a:solidFill>
                <a:ea typeface="+mj-ea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zh-CN" altLang="en-US" sz="700" spc="300" dirty="0">
              <a:solidFill>
                <a:schemeClr val="tx2"/>
              </a:solidFill>
              <a:ea typeface="+mj-ea"/>
              <a:cs typeface="Open Sans Condensed" panose="020B06040202020202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1" t="44407"/>
          <a:stretch>
            <a:fillRect/>
          </a:stretch>
        </p:blipFill>
        <p:spPr>
          <a:xfrm rot="10800000">
            <a:off x="-1" y="0"/>
            <a:ext cx="624675" cy="1016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875168" y="342099"/>
            <a:ext cx="5075166" cy="630942"/>
            <a:chOff x="1211907" y="354469"/>
            <a:chExt cx="5075162" cy="630943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474443" y="704145"/>
              <a:ext cx="2812626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PREPARATION</a:t>
              </a:r>
              <a:endParaRPr lang="en-CA" sz="1065" spc="4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11907" y="354469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教学准备</a:t>
              </a:r>
              <a:endParaRPr lang="en-CA" altLang="zh-CN" sz="3500" b="1" spc="3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/>
      <p:bldP spid="31" grpId="0"/>
      <p:bldP spid="32" grpId="0"/>
      <p:bldP spid="36" grpId="0" animBg="1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1775" r="17929" b="21697"/>
          <a:stretch>
            <a:fillRect/>
          </a:stretch>
        </p:blipFill>
        <p:spPr>
          <a:xfrm>
            <a:off x="0" y="2186"/>
            <a:ext cx="12235543" cy="68775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6701"/>
            <a:ext cx="12192002" cy="301032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607690" y="2318896"/>
            <a:ext cx="6567284" cy="938719"/>
            <a:chOff x="692535" y="354469"/>
            <a:chExt cx="6567280" cy="938720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094528" y="823828"/>
              <a:ext cx="3165287" cy="3539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2000" spc="400" dirty="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Open Sans" panose="020B0606030504020204" pitchFamily="34" charset="0"/>
                </a:rPr>
                <a:t>TEACHING PROCESS </a:t>
              </a:r>
              <a:endParaRPr lang="en-CA" sz="2000" spc="4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92535" y="354469"/>
              <a:ext cx="3172660" cy="938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5500" b="1" spc="300" dirty="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Open Sans" panose="020B0606030504020204" pitchFamily="34" charset="0"/>
                </a:rPr>
                <a:t>教学过程</a:t>
              </a:r>
              <a:endParaRPr lang="en-CA" altLang="zh-CN" sz="5500" b="1" spc="3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1" t="44407"/>
          <a:stretch>
            <a:fillRect/>
          </a:stretch>
        </p:blipFill>
        <p:spPr>
          <a:xfrm rot="10800000">
            <a:off x="-1" y="0"/>
            <a:ext cx="624675" cy="1016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875168" y="342099"/>
            <a:ext cx="4729021" cy="630942"/>
            <a:chOff x="1211907" y="354469"/>
            <a:chExt cx="4729017" cy="630943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588359" y="704145"/>
              <a:ext cx="2352565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PROCESS </a:t>
              </a:r>
              <a:endParaRPr lang="en-CA" sz="1065" spc="400" dirty="0" smtClean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11907" y="354469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教学过程</a:t>
              </a:r>
              <a:endParaRPr lang="en-CA" altLang="zh-CN" sz="3500" b="1" spc="3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6" name="22 Rectángulo"/>
          <p:cNvSpPr/>
          <p:nvPr/>
        </p:nvSpPr>
        <p:spPr bwMode="auto">
          <a:xfrm>
            <a:off x="309" y="1494009"/>
            <a:ext cx="12191382" cy="3689983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08405"/>
            <a:endParaRPr lang="es-SV" sz="145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ángulo 16"/>
          <p:cNvSpPr/>
          <p:nvPr/>
        </p:nvSpPr>
        <p:spPr>
          <a:xfrm>
            <a:off x="1393522" y="5794931"/>
            <a:ext cx="2446061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spc="3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输入你的标题</a:t>
            </a:r>
            <a:endParaRPr lang="en-US" sz="1100" b="1" spc="300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8" name="Elipse 10"/>
          <p:cNvSpPr>
            <a:spLocks noChangeAspect="1"/>
          </p:cNvSpPr>
          <p:nvPr/>
        </p:nvSpPr>
        <p:spPr>
          <a:xfrm>
            <a:off x="1886204" y="4293463"/>
            <a:ext cx="1460697" cy="1460697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sp>
        <p:nvSpPr>
          <p:cNvPr id="9" name="Freeform 11"/>
          <p:cNvSpPr>
            <a:spLocks noChangeAspect="1" noEditPoints="1"/>
          </p:cNvSpPr>
          <p:nvPr/>
        </p:nvSpPr>
        <p:spPr bwMode="auto">
          <a:xfrm>
            <a:off x="2360402" y="4807975"/>
            <a:ext cx="512301" cy="431673"/>
          </a:xfrm>
          <a:custGeom>
            <a:avLst/>
            <a:gdLst>
              <a:gd name="T0" fmla="*/ 1184 w 3914"/>
              <a:gd name="T1" fmla="*/ 2139 h 3298"/>
              <a:gd name="T2" fmla="*/ 987 w 3914"/>
              <a:gd name="T3" fmla="*/ 2351 h 3298"/>
              <a:gd name="T4" fmla="*/ 1713 w 3914"/>
              <a:gd name="T5" fmla="*/ 3091 h 3298"/>
              <a:gd name="T6" fmla="*/ 1754 w 3914"/>
              <a:gd name="T7" fmla="*/ 3085 h 3298"/>
              <a:gd name="T8" fmla="*/ 1952 w 3914"/>
              <a:gd name="T9" fmla="*/ 2867 h 3298"/>
              <a:gd name="T10" fmla="*/ 1216 w 3914"/>
              <a:gd name="T11" fmla="*/ 2129 h 3298"/>
              <a:gd name="T12" fmla="*/ 1046 w 3914"/>
              <a:gd name="T13" fmla="*/ 1995 h 3298"/>
              <a:gd name="T14" fmla="*/ 1147 w 3914"/>
              <a:gd name="T15" fmla="*/ 1941 h 3298"/>
              <a:gd name="T16" fmla="*/ 1249 w 3914"/>
              <a:gd name="T17" fmla="*/ 1945 h 3298"/>
              <a:gd name="T18" fmla="*/ 1281 w 3914"/>
              <a:gd name="T19" fmla="*/ 1952 h 3298"/>
              <a:gd name="T20" fmla="*/ 1317 w 3914"/>
              <a:gd name="T21" fmla="*/ 1970 h 3298"/>
              <a:gd name="T22" fmla="*/ 1362 w 3914"/>
              <a:gd name="T23" fmla="*/ 2004 h 3298"/>
              <a:gd name="T24" fmla="*/ 2129 w 3914"/>
              <a:gd name="T25" fmla="*/ 2832 h 3298"/>
              <a:gd name="T26" fmla="*/ 2111 w 3914"/>
              <a:gd name="T27" fmla="*/ 2968 h 3298"/>
              <a:gd name="T28" fmla="*/ 2099 w 3914"/>
              <a:gd name="T29" fmla="*/ 2996 h 3298"/>
              <a:gd name="T30" fmla="*/ 2119 w 3914"/>
              <a:gd name="T31" fmla="*/ 3109 h 3298"/>
              <a:gd name="T32" fmla="*/ 2132 w 3914"/>
              <a:gd name="T33" fmla="*/ 3113 h 3298"/>
              <a:gd name="T34" fmla="*/ 2868 w 3914"/>
              <a:gd name="T35" fmla="*/ 2378 h 3298"/>
              <a:gd name="T36" fmla="*/ 2870 w 3914"/>
              <a:gd name="T37" fmla="*/ 2332 h 3298"/>
              <a:gd name="T38" fmla="*/ 1754 w 3914"/>
              <a:gd name="T39" fmla="*/ 1889 h 3298"/>
              <a:gd name="T40" fmla="*/ 1736 w 3914"/>
              <a:gd name="T41" fmla="*/ 1904 h 3298"/>
              <a:gd name="T42" fmla="*/ 1685 w 3914"/>
              <a:gd name="T43" fmla="*/ 1927 h 3298"/>
              <a:gd name="T44" fmla="*/ 1630 w 3914"/>
              <a:gd name="T45" fmla="*/ 1935 h 3298"/>
              <a:gd name="T46" fmla="*/ 1501 w 3914"/>
              <a:gd name="T47" fmla="*/ 1885 h 3298"/>
              <a:gd name="T48" fmla="*/ 1249 w 3914"/>
              <a:gd name="T49" fmla="*/ 1574 h 3298"/>
              <a:gd name="T50" fmla="*/ 1291 w 3914"/>
              <a:gd name="T51" fmla="*/ 1441 h 3298"/>
              <a:gd name="T52" fmla="*/ 1443 w 3914"/>
              <a:gd name="T53" fmla="*/ 1544 h 3298"/>
              <a:gd name="T54" fmla="*/ 1438 w 3914"/>
              <a:gd name="T55" fmla="*/ 1553 h 3298"/>
              <a:gd name="T56" fmla="*/ 1439 w 3914"/>
              <a:gd name="T57" fmla="*/ 1561 h 3298"/>
              <a:gd name="T58" fmla="*/ 1636 w 3914"/>
              <a:gd name="T59" fmla="*/ 1753 h 3298"/>
              <a:gd name="T60" fmla="*/ 2030 w 3914"/>
              <a:gd name="T61" fmla="*/ 1361 h 3298"/>
              <a:gd name="T62" fmla="*/ 2253 w 3914"/>
              <a:gd name="T63" fmla="*/ 1186 h 3298"/>
              <a:gd name="T64" fmla="*/ 2326 w 3914"/>
              <a:gd name="T65" fmla="*/ 1242 h 3298"/>
              <a:gd name="T66" fmla="*/ 2320 w 3914"/>
              <a:gd name="T67" fmla="*/ 1327 h 3298"/>
              <a:gd name="T68" fmla="*/ 2308 w 3914"/>
              <a:gd name="T69" fmla="*/ 678 h 3298"/>
              <a:gd name="T70" fmla="*/ 196 w 3914"/>
              <a:gd name="T71" fmla="*/ 1113 h 3298"/>
              <a:gd name="T72" fmla="*/ 191 w 3914"/>
              <a:gd name="T73" fmla="*/ 1177 h 3298"/>
              <a:gd name="T74" fmla="*/ 1109 w 3914"/>
              <a:gd name="T75" fmla="*/ 233 h 3298"/>
              <a:gd name="T76" fmla="*/ 2791 w 3914"/>
              <a:gd name="T77" fmla="*/ 191 h 3298"/>
              <a:gd name="T78" fmla="*/ 3728 w 3914"/>
              <a:gd name="T79" fmla="*/ 1100 h 3298"/>
              <a:gd name="T80" fmla="*/ 2851 w 3914"/>
              <a:gd name="T81" fmla="*/ 191 h 3298"/>
              <a:gd name="T82" fmla="*/ 2819 w 3914"/>
              <a:gd name="T83" fmla="*/ 0 h 3298"/>
              <a:gd name="T84" fmla="*/ 2975 w 3914"/>
              <a:gd name="T85" fmla="*/ 63 h 3298"/>
              <a:gd name="T86" fmla="*/ 3910 w 3914"/>
              <a:gd name="T87" fmla="*/ 1056 h 3298"/>
              <a:gd name="T88" fmla="*/ 3872 w 3914"/>
              <a:gd name="T89" fmla="*/ 1221 h 3298"/>
              <a:gd name="T90" fmla="*/ 3024 w 3914"/>
              <a:gd name="T91" fmla="*/ 2228 h 3298"/>
              <a:gd name="T92" fmla="*/ 3067 w 3914"/>
              <a:gd name="T93" fmla="*/ 2382 h 3298"/>
              <a:gd name="T94" fmla="*/ 2288 w 3914"/>
              <a:gd name="T95" fmla="*/ 3229 h 3298"/>
              <a:gd name="T96" fmla="*/ 2156 w 3914"/>
              <a:gd name="T97" fmla="*/ 3296 h 3298"/>
              <a:gd name="T98" fmla="*/ 2018 w 3914"/>
              <a:gd name="T99" fmla="*/ 3263 h 3298"/>
              <a:gd name="T100" fmla="*/ 1862 w 3914"/>
              <a:gd name="T101" fmla="*/ 3235 h 3298"/>
              <a:gd name="T102" fmla="*/ 1701 w 3914"/>
              <a:gd name="T103" fmla="*/ 3275 h 3298"/>
              <a:gd name="T104" fmla="*/ 874 w 3914"/>
              <a:gd name="T105" fmla="*/ 2505 h 3298"/>
              <a:gd name="T106" fmla="*/ 810 w 3914"/>
              <a:gd name="T107" fmla="*/ 2351 h 3298"/>
              <a:gd name="T108" fmla="*/ 874 w 3914"/>
              <a:gd name="T109" fmla="*/ 2198 h 3298"/>
              <a:gd name="T110" fmla="*/ 502 w 3914"/>
              <a:gd name="T111" fmla="*/ 1748 h 3298"/>
              <a:gd name="T112" fmla="*/ 2 w 3914"/>
              <a:gd name="T113" fmla="*/ 1183 h 3298"/>
              <a:gd name="T114" fmla="*/ 43 w 3914"/>
              <a:gd name="T115" fmla="*/ 1013 h 3298"/>
              <a:gd name="T116" fmla="*/ 1015 w 3914"/>
              <a:gd name="T117" fmla="*/ 56 h 3298"/>
              <a:gd name="T118" fmla="*/ 1188 w 3914"/>
              <a:gd name="T119" fmla="*/ 70 h 3298"/>
              <a:gd name="T120" fmla="*/ 1931 w 3914"/>
              <a:gd name="T121" fmla="*/ 796 h 3298"/>
              <a:gd name="T122" fmla="*/ 2752 w 3914"/>
              <a:gd name="T123" fmla="*/ 10 h 3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14" h="3298">
                <a:moveTo>
                  <a:pt x="1209" y="2128"/>
                </a:moveTo>
                <a:lnTo>
                  <a:pt x="1203" y="2128"/>
                </a:lnTo>
                <a:lnTo>
                  <a:pt x="1196" y="2130"/>
                </a:lnTo>
                <a:lnTo>
                  <a:pt x="1190" y="2134"/>
                </a:lnTo>
                <a:lnTo>
                  <a:pt x="1184" y="2139"/>
                </a:lnTo>
                <a:lnTo>
                  <a:pt x="1071" y="2252"/>
                </a:lnTo>
                <a:lnTo>
                  <a:pt x="996" y="2326"/>
                </a:lnTo>
                <a:lnTo>
                  <a:pt x="989" y="2336"/>
                </a:lnTo>
                <a:lnTo>
                  <a:pt x="987" y="2344"/>
                </a:lnTo>
                <a:lnTo>
                  <a:pt x="987" y="2351"/>
                </a:lnTo>
                <a:lnTo>
                  <a:pt x="987" y="2357"/>
                </a:lnTo>
                <a:lnTo>
                  <a:pt x="989" y="2366"/>
                </a:lnTo>
                <a:lnTo>
                  <a:pt x="996" y="2376"/>
                </a:lnTo>
                <a:lnTo>
                  <a:pt x="1704" y="3084"/>
                </a:lnTo>
                <a:lnTo>
                  <a:pt x="1713" y="3091"/>
                </a:lnTo>
                <a:lnTo>
                  <a:pt x="1723" y="3093"/>
                </a:lnTo>
                <a:lnTo>
                  <a:pt x="1729" y="3094"/>
                </a:lnTo>
                <a:lnTo>
                  <a:pt x="1735" y="3093"/>
                </a:lnTo>
                <a:lnTo>
                  <a:pt x="1743" y="3091"/>
                </a:lnTo>
                <a:lnTo>
                  <a:pt x="1754" y="3085"/>
                </a:lnTo>
                <a:lnTo>
                  <a:pt x="1857" y="2980"/>
                </a:lnTo>
                <a:lnTo>
                  <a:pt x="1941" y="2896"/>
                </a:lnTo>
                <a:lnTo>
                  <a:pt x="1948" y="2889"/>
                </a:lnTo>
                <a:lnTo>
                  <a:pt x="1952" y="2878"/>
                </a:lnTo>
                <a:lnTo>
                  <a:pt x="1952" y="2867"/>
                </a:lnTo>
                <a:lnTo>
                  <a:pt x="1948" y="2857"/>
                </a:lnTo>
                <a:lnTo>
                  <a:pt x="1941" y="2846"/>
                </a:lnTo>
                <a:lnTo>
                  <a:pt x="1234" y="2139"/>
                </a:lnTo>
                <a:lnTo>
                  <a:pt x="1224" y="2131"/>
                </a:lnTo>
                <a:lnTo>
                  <a:pt x="1216" y="2129"/>
                </a:lnTo>
                <a:lnTo>
                  <a:pt x="1209" y="2128"/>
                </a:lnTo>
                <a:close/>
                <a:moveTo>
                  <a:pt x="1624" y="747"/>
                </a:moveTo>
                <a:lnTo>
                  <a:pt x="690" y="1668"/>
                </a:lnTo>
                <a:lnTo>
                  <a:pt x="1031" y="2009"/>
                </a:lnTo>
                <a:lnTo>
                  <a:pt x="1046" y="1995"/>
                </a:lnTo>
                <a:lnTo>
                  <a:pt x="1083" y="1969"/>
                </a:lnTo>
                <a:lnTo>
                  <a:pt x="1120" y="1950"/>
                </a:lnTo>
                <a:lnTo>
                  <a:pt x="1126" y="1950"/>
                </a:lnTo>
                <a:lnTo>
                  <a:pt x="1135" y="1945"/>
                </a:lnTo>
                <a:lnTo>
                  <a:pt x="1147" y="1941"/>
                </a:lnTo>
                <a:lnTo>
                  <a:pt x="1160" y="1940"/>
                </a:lnTo>
                <a:lnTo>
                  <a:pt x="1204" y="1940"/>
                </a:lnTo>
                <a:lnTo>
                  <a:pt x="1219" y="1942"/>
                </a:lnTo>
                <a:lnTo>
                  <a:pt x="1234" y="1945"/>
                </a:lnTo>
                <a:lnTo>
                  <a:pt x="1249" y="1945"/>
                </a:lnTo>
                <a:lnTo>
                  <a:pt x="1257" y="1945"/>
                </a:lnTo>
                <a:lnTo>
                  <a:pt x="1264" y="1946"/>
                </a:lnTo>
                <a:lnTo>
                  <a:pt x="1274" y="1950"/>
                </a:lnTo>
                <a:lnTo>
                  <a:pt x="1278" y="1951"/>
                </a:lnTo>
                <a:lnTo>
                  <a:pt x="1281" y="1952"/>
                </a:lnTo>
                <a:lnTo>
                  <a:pt x="1285" y="1954"/>
                </a:lnTo>
                <a:lnTo>
                  <a:pt x="1288" y="1956"/>
                </a:lnTo>
                <a:lnTo>
                  <a:pt x="1300" y="1963"/>
                </a:lnTo>
                <a:lnTo>
                  <a:pt x="1313" y="1970"/>
                </a:lnTo>
                <a:lnTo>
                  <a:pt x="1317" y="1970"/>
                </a:lnTo>
                <a:lnTo>
                  <a:pt x="1320" y="1970"/>
                </a:lnTo>
                <a:lnTo>
                  <a:pt x="1324" y="1972"/>
                </a:lnTo>
                <a:lnTo>
                  <a:pt x="1327" y="1975"/>
                </a:lnTo>
                <a:lnTo>
                  <a:pt x="1346" y="1990"/>
                </a:lnTo>
                <a:lnTo>
                  <a:pt x="1362" y="2004"/>
                </a:lnTo>
                <a:lnTo>
                  <a:pt x="2069" y="2719"/>
                </a:lnTo>
                <a:lnTo>
                  <a:pt x="2091" y="2744"/>
                </a:lnTo>
                <a:lnTo>
                  <a:pt x="2107" y="2771"/>
                </a:lnTo>
                <a:lnTo>
                  <a:pt x="2120" y="2801"/>
                </a:lnTo>
                <a:lnTo>
                  <a:pt x="2129" y="2832"/>
                </a:lnTo>
                <a:lnTo>
                  <a:pt x="2132" y="2863"/>
                </a:lnTo>
                <a:lnTo>
                  <a:pt x="2132" y="2895"/>
                </a:lnTo>
                <a:lnTo>
                  <a:pt x="2128" y="2926"/>
                </a:lnTo>
                <a:lnTo>
                  <a:pt x="2118" y="2956"/>
                </a:lnTo>
                <a:lnTo>
                  <a:pt x="2111" y="2968"/>
                </a:lnTo>
                <a:lnTo>
                  <a:pt x="2104" y="2980"/>
                </a:lnTo>
                <a:lnTo>
                  <a:pt x="2104" y="2984"/>
                </a:lnTo>
                <a:lnTo>
                  <a:pt x="2103" y="2987"/>
                </a:lnTo>
                <a:lnTo>
                  <a:pt x="2101" y="2992"/>
                </a:lnTo>
                <a:lnTo>
                  <a:pt x="2099" y="2996"/>
                </a:lnTo>
                <a:lnTo>
                  <a:pt x="2084" y="3010"/>
                </a:lnTo>
                <a:lnTo>
                  <a:pt x="2077" y="3022"/>
                </a:lnTo>
                <a:lnTo>
                  <a:pt x="2069" y="3030"/>
                </a:lnTo>
                <a:lnTo>
                  <a:pt x="2055" y="3044"/>
                </a:lnTo>
                <a:lnTo>
                  <a:pt x="2119" y="3109"/>
                </a:lnTo>
                <a:lnTo>
                  <a:pt x="2123" y="3111"/>
                </a:lnTo>
                <a:lnTo>
                  <a:pt x="2125" y="3113"/>
                </a:lnTo>
                <a:lnTo>
                  <a:pt x="2128" y="3113"/>
                </a:lnTo>
                <a:lnTo>
                  <a:pt x="2129" y="3113"/>
                </a:lnTo>
                <a:lnTo>
                  <a:pt x="2132" y="3113"/>
                </a:lnTo>
                <a:lnTo>
                  <a:pt x="2137" y="3112"/>
                </a:lnTo>
                <a:lnTo>
                  <a:pt x="2144" y="3107"/>
                </a:lnTo>
                <a:lnTo>
                  <a:pt x="2154" y="3099"/>
                </a:lnTo>
                <a:lnTo>
                  <a:pt x="2857" y="2391"/>
                </a:lnTo>
                <a:lnTo>
                  <a:pt x="2868" y="2378"/>
                </a:lnTo>
                <a:lnTo>
                  <a:pt x="2876" y="2366"/>
                </a:lnTo>
                <a:lnTo>
                  <a:pt x="2879" y="2356"/>
                </a:lnTo>
                <a:lnTo>
                  <a:pt x="2879" y="2347"/>
                </a:lnTo>
                <a:lnTo>
                  <a:pt x="2876" y="2340"/>
                </a:lnTo>
                <a:lnTo>
                  <a:pt x="2870" y="2332"/>
                </a:lnTo>
                <a:lnTo>
                  <a:pt x="2863" y="2326"/>
                </a:lnTo>
                <a:lnTo>
                  <a:pt x="2852" y="2316"/>
                </a:lnTo>
                <a:lnTo>
                  <a:pt x="2091" y="1554"/>
                </a:lnTo>
                <a:lnTo>
                  <a:pt x="1769" y="1875"/>
                </a:lnTo>
                <a:lnTo>
                  <a:pt x="1754" y="1889"/>
                </a:lnTo>
                <a:lnTo>
                  <a:pt x="1739" y="1900"/>
                </a:lnTo>
                <a:lnTo>
                  <a:pt x="1739" y="1902"/>
                </a:lnTo>
                <a:lnTo>
                  <a:pt x="1738" y="1903"/>
                </a:lnTo>
                <a:lnTo>
                  <a:pt x="1737" y="1904"/>
                </a:lnTo>
                <a:lnTo>
                  <a:pt x="1736" y="1904"/>
                </a:lnTo>
                <a:lnTo>
                  <a:pt x="1735" y="1904"/>
                </a:lnTo>
                <a:lnTo>
                  <a:pt x="1735" y="1904"/>
                </a:lnTo>
                <a:lnTo>
                  <a:pt x="1705" y="1920"/>
                </a:lnTo>
                <a:lnTo>
                  <a:pt x="1699" y="1920"/>
                </a:lnTo>
                <a:lnTo>
                  <a:pt x="1685" y="1927"/>
                </a:lnTo>
                <a:lnTo>
                  <a:pt x="1669" y="1929"/>
                </a:lnTo>
                <a:lnTo>
                  <a:pt x="1665" y="1929"/>
                </a:lnTo>
                <a:lnTo>
                  <a:pt x="1651" y="1933"/>
                </a:lnTo>
                <a:lnTo>
                  <a:pt x="1640" y="1934"/>
                </a:lnTo>
                <a:lnTo>
                  <a:pt x="1630" y="1935"/>
                </a:lnTo>
                <a:lnTo>
                  <a:pt x="1596" y="1932"/>
                </a:lnTo>
                <a:lnTo>
                  <a:pt x="1562" y="1921"/>
                </a:lnTo>
                <a:lnTo>
                  <a:pt x="1530" y="1904"/>
                </a:lnTo>
                <a:lnTo>
                  <a:pt x="1516" y="1897"/>
                </a:lnTo>
                <a:lnTo>
                  <a:pt x="1501" y="1885"/>
                </a:lnTo>
                <a:lnTo>
                  <a:pt x="1308" y="1692"/>
                </a:lnTo>
                <a:lnTo>
                  <a:pt x="1283" y="1663"/>
                </a:lnTo>
                <a:lnTo>
                  <a:pt x="1266" y="1633"/>
                </a:lnTo>
                <a:lnTo>
                  <a:pt x="1255" y="1604"/>
                </a:lnTo>
                <a:lnTo>
                  <a:pt x="1249" y="1574"/>
                </a:lnTo>
                <a:lnTo>
                  <a:pt x="1249" y="1545"/>
                </a:lnTo>
                <a:lnTo>
                  <a:pt x="1254" y="1517"/>
                </a:lnTo>
                <a:lnTo>
                  <a:pt x="1262" y="1490"/>
                </a:lnTo>
                <a:lnTo>
                  <a:pt x="1275" y="1463"/>
                </a:lnTo>
                <a:lnTo>
                  <a:pt x="1291" y="1441"/>
                </a:lnTo>
                <a:lnTo>
                  <a:pt x="1308" y="1419"/>
                </a:lnTo>
                <a:lnTo>
                  <a:pt x="1802" y="925"/>
                </a:lnTo>
                <a:lnTo>
                  <a:pt x="1624" y="747"/>
                </a:lnTo>
                <a:close/>
                <a:moveTo>
                  <a:pt x="2308" y="678"/>
                </a:moveTo>
                <a:lnTo>
                  <a:pt x="1443" y="1544"/>
                </a:lnTo>
                <a:lnTo>
                  <a:pt x="1441" y="1547"/>
                </a:lnTo>
                <a:lnTo>
                  <a:pt x="1440" y="1548"/>
                </a:lnTo>
                <a:lnTo>
                  <a:pt x="1439" y="1549"/>
                </a:lnTo>
                <a:lnTo>
                  <a:pt x="1438" y="1550"/>
                </a:lnTo>
                <a:lnTo>
                  <a:pt x="1438" y="1553"/>
                </a:lnTo>
                <a:lnTo>
                  <a:pt x="1437" y="1554"/>
                </a:lnTo>
                <a:lnTo>
                  <a:pt x="1437" y="1556"/>
                </a:lnTo>
                <a:lnTo>
                  <a:pt x="1437" y="1558"/>
                </a:lnTo>
                <a:lnTo>
                  <a:pt x="1438" y="1560"/>
                </a:lnTo>
                <a:lnTo>
                  <a:pt x="1439" y="1561"/>
                </a:lnTo>
                <a:lnTo>
                  <a:pt x="1440" y="1562"/>
                </a:lnTo>
                <a:lnTo>
                  <a:pt x="1443" y="1564"/>
                </a:lnTo>
                <a:lnTo>
                  <a:pt x="1635" y="1757"/>
                </a:lnTo>
                <a:lnTo>
                  <a:pt x="1635" y="1755"/>
                </a:lnTo>
                <a:lnTo>
                  <a:pt x="1636" y="1753"/>
                </a:lnTo>
                <a:lnTo>
                  <a:pt x="1638" y="1752"/>
                </a:lnTo>
                <a:lnTo>
                  <a:pt x="1640" y="1751"/>
                </a:lnTo>
                <a:lnTo>
                  <a:pt x="1642" y="1750"/>
                </a:lnTo>
                <a:lnTo>
                  <a:pt x="1644" y="1748"/>
                </a:lnTo>
                <a:lnTo>
                  <a:pt x="2030" y="1361"/>
                </a:lnTo>
                <a:lnTo>
                  <a:pt x="2179" y="1213"/>
                </a:lnTo>
                <a:lnTo>
                  <a:pt x="2195" y="1199"/>
                </a:lnTo>
                <a:lnTo>
                  <a:pt x="2213" y="1191"/>
                </a:lnTo>
                <a:lnTo>
                  <a:pt x="2233" y="1186"/>
                </a:lnTo>
                <a:lnTo>
                  <a:pt x="2253" y="1186"/>
                </a:lnTo>
                <a:lnTo>
                  <a:pt x="2272" y="1191"/>
                </a:lnTo>
                <a:lnTo>
                  <a:pt x="2291" y="1199"/>
                </a:lnTo>
                <a:lnTo>
                  <a:pt x="2308" y="1213"/>
                </a:lnTo>
                <a:lnTo>
                  <a:pt x="2318" y="1228"/>
                </a:lnTo>
                <a:lnTo>
                  <a:pt x="2326" y="1242"/>
                </a:lnTo>
                <a:lnTo>
                  <a:pt x="2331" y="1259"/>
                </a:lnTo>
                <a:lnTo>
                  <a:pt x="2332" y="1277"/>
                </a:lnTo>
                <a:lnTo>
                  <a:pt x="2331" y="1295"/>
                </a:lnTo>
                <a:lnTo>
                  <a:pt x="2327" y="1311"/>
                </a:lnTo>
                <a:lnTo>
                  <a:pt x="2320" y="1327"/>
                </a:lnTo>
                <a:lnTo>
                  <a:pt x="2308" y="1341"/>
                </a:lnTo>
                <a:lnTo>
                  <a:pt x="2224" y="1425"/>
                </a:lnTo>
                <a:lnTo>
                  <a:pt x="2817" y="2020"/>
                </a:lnTo>
                <a:lnTo>
                  <a:pt x="3232" y="1604"/>
                </a:lnTo>
                <a:lnTo>
                  <a:pt x="2308" y="678"/>
                </a:lnTo>
                <a:close/>
                <a:moveTo>
                  <a:pt x="1096" y="232"/>
                </a:moveTo>
                <a:lnTo>
                  <a:pt x="1083" y="233"/>
                </a:lnTo>
                <a:lnTo>
                  <a:pt x="1071" y="238"/>
                </a:lnTo>
                <a:lnTo>
                  <a:pt x="1061" y="246"/>
                </a:lnTo>
                <a:lnTo>
                  <a:pt x="196" y="1113"/>
                </a:lnTo>
                <a:lnTo>
                  <a:pt x="185" y="1126"/>
                </a:lnTo>
                <a:lnTo>
                  <a:pt x="180" y="1140"/>
                </a:lnTo>
                <a:lnTo>
                  <a:pt x="179" y="1154"/>
                </a:lnTo>
                <a:lnTo>
                  <a:pt x="183" y="1167"/>
                </a:lnTo>
                <a:lnTo>
                  <a:pt x="191" y="1177"/>
                </a:lnTo>
                <a:lnTo>
                  <a:pt x="557" y="1544"/>
                </a:lnTo>
                <a:lnTo>
                  <a:pt x="1496" y="612"/>
                </a:lnTo>
                <a:lnTo>
                  <a:pt x="1130" y="246"/>
                </a:lnTo>
                <a:lnTo>
                  <a:pt x="1121" y="238"/>
                </a:lnTo>
                <a:lnTo>
                  <a:pt x="1109" y="233"/>
                </a:lnTo>
                <a:lnTo>
                  <a:pt x="1096" y="232"/>
                </a:lnTo>
                <a:close/>
                <a:moveTo>
                  <a:pt x="2821" y="182"/>
                </a:moveTo>
                <a:lnTo>
                  <a:pt x="2811" y="182"/>
                </a:lnTo>
                <a:lnTo>
                  <a:pt x="2802" y="184"/>
                </a:lnTo>
                <a:lnTo>
                  <a:pt x="2791" y="191"/>
                </a:lnTo>
                <a:lnTo>
                  <a:pt x="2430" y="553"/>
                </a:lnTo>
                <a:lnTo>
                  <a:pt x="3356" y="1480"/>
                </a:lnTo>
                <a:lnTo>
                  <a:pt x="3716" y="1119"/>
                </a:lnTo>
                <a:lnTo>
                  <a:pt x="3724" y="1108"/>
                </a:lnTo>
                <a:lnTo>
                  <a:pt x="3728" y="1100"/>
                </a:lnTo>
                <a:lnTo>
                  <a:pt x="3732" y="1094"/>
                </a:lnTo>
                <a:lnTo>
                  <a:pt x="3732" y="1083"/>
                </a:lnTo>
                <a:lnTo>
                  <a:pt x="3729" y="1073"/>
                </a:lnTo>
                <a:lnTo>
                  <a:pt x="3722" y="1064"/>
                </a:lnTo>
                <a:lnTo>
                  <a:pt x="2851" y="191"/>
                </a:lnTo>
                <a:lnTo>
                  <a:pt x="2844" y="185"/>
                </a:lnTo>
                <a:lnTo>
                  <a:pt x="2834" y="183"/>
                </a:lnTo>
                <a:lnTo>
                  <a:pt x="2827" y="182"/>
                </a:lnTo>
                <a:lnTo>
                  <a:pt x="2821" y="182"/>
                </a:lnTo>
                <a:close/>
                <a:moveTo>
                  <a:pt x="2819" y="0"/>
                </a:moveTo>
                <a:lnTo>
                  <a:pt x="2853" y="2"/>
                </a:lnTo>
                <a:lnTo>
                  <a:pt x="2886" y="10"/>
                </a:lnTo>
                <a:lnTo>
                  <a:pt x="2918" y="23"/>
                </a:lnTo>
                <a:lnTo>
                  <a:pt x="2948" y="40"/>
                </a:lnTo>
                <a:lnTo>
                  <a:pt x="2975" y="63"/>
                </a:lnTo>
                <a:lnTo>
                  <a:pt x="3846" y="934"/>
                </a:lnTo>
                <a:lnTo>
                  <a:pt x="3867" y="961"/>
                </a:lnTo>
                <a:lnTo>
                  <a:pt x="3885" y="990"/>
                </a:lnTo>
                <a:lnTo>
                  <a:pt x="3899" y="1022"/>
                </a:lnTo>
                <a:lnTo>
                  <a:pt x="3910" y="1056"/>
                </a:lnTo>
                <a:lnTo>
                  <a:pt x="3914" y="1088"/>
                </a:lnTo>
                <a:lnTo>
                  <a:pt x="3912" y="1123"/>
                </a:lnTo>
                <a:lnTo>
                  <a:pt x="3904" y="1159"/>
                </a:lnTo>
                <a:lnTo>
                  <a:pt x="3890" y="1191"/>
                </a:lnTo>
                <a:lnTo>
                  <a:pt x="3872" y="1221"/>
                </a:lnTo>
                <a:lnTo>
                  <a:pt x="3850" y="1247"/>
                </a:lnTo>
                <a:lnTo>
                  <a:pt x="3425" y="1673"/>
                </a:lnTo>
                <a:lnTo>
                  <a:pt x="2950" y="2148"/>
                </a:lnTo>
                <a:lnTo>
                  <a:pt x="3005" y="2203"/>
                </a:lnTo>
                <a:lnTo>
                  <a:pt x="3024" y="2228"/>
                </a:lnTo>
                <a:lnTo>
                  <a:pt x="3041" y="2255"/>
                </a:lnTo>
                <a:lnTo>
                  <a:pt x="3055" y="2285"/>
                </a:lnTo>
                <a:lnTo>
                  <a:pt x="3063" y="2316"/>
                </a:lnTo>
                <a:lnTo>
                  <a:pt x="3068" y="2349"/>
                </a:lnTo>
                <a:lnTo>
                  <a:pt x="3067" y="2382"/>
                </a:lnTo>
                <a:lnTo>
                  <a:pt x="3058" y="2418"/>
                </a:lnTo>
                <a:lnTo>
                  <a:pt x="3044" y="2452"/>
                </a:lnTo>
                <a:lnTo>
                  <a:pt x="3022" y="2489"/>
                </a:lnTo>
                <a:lnTo>
                  <a:pt x="2990" y="2525"/>
                </a:lnTo>
                <a:lnTo>
                  <a:pt x="2288" y="3229"/>
                </a:lnTo>
                <a:lnTo>
                  <a:pt x="2259" y="3254"/>
                </a:lnTo>
                <a:lnTo>
                  <a:pt x="2231" y="3273"/>
                </a:lnTo>
                <a:lnTo>
                  <a:pt x="2204" y="3286"/>
                </a:lnTo>
                <a:lnTo>
                  <a:pt x="2179" y="3293"/>
                </a:lnTo>
                <a:lnTo>
                  <a:pt x="2156" y="3296"/>
                </a:lnTo>
                <a:lnTo>
                  <a:pt x="2135" y="3298"/>
                </a:lnTo>
                <a:lnTo>
                  <a:pt x="2100" y="3295"/>
                </a:lnTo>
                <a:lnTo>
                  <a:pt x="2069" y="3287"/>
                </a:lnTo>
                <a:lnTo>
                  <a:pt x="2042" y="3276"/>
                </a:lnTo>
                <a:lnTo>
                  <a:pt x="2018" y="3263"/>
                </a:lnTo>
                <a:lnTo>
                  <a:pt x="2002" y="3248"/>
                </a:lnTo>
                <a:lnTo>
                  <a:pt x="1996" y="3243"/>
                </a:lnTo>
                <a:lnTo>
                  <a:pt x="1927" y="3174"/>
                </a:lnTo>
                <a:lnTo>
                  <a:pt x="1888" y="3213"/>
                </a:lnTo>
                <a:lnTo>
                  <a:pt x="1862" y="3235"/>
                </a:lnTo>
                <a:lnTo>
                  <a:pt x="1833" y="3253"/>
                </a:lnTo>
                <a:lnTo>
                  <a:pt x="1802" y="3267"/>
                </a:lnTo>
                <a:lnTo>
                  <a:pt x="1769" y="3275"/>
                </a:lnTo>
                <a:lnTo>
                  <a:pt x="1735" y="3277"/>
                </a:lnTo>
                <a:lnTo>
                  <a:pt x="1701" y="3275"/>
                </a:lnTo>
                <a:lnTo>
                  <a:pt x="1668" y="3267"/>
                </a:lnTo>
                <a:lnTo>
                  <a:pt x="1636" y="3253"/>
                </a:lnTo>
                <a:lnTo>
                  <a:pt x="1606" y="3235"/>
                </a:lnTo>
                <a:lnTo>
                  <a:pt x="1580" y="3213"/>
                </a:lnTo>
                <a:lnTo>
                  <a:pt x="874" y="2505"/>
                </a:lnTo>
                <a:lnTo>
                  <a:pt x="851" y="2480"/>
                </a:lnTo>
                <a:lnTo>
                  <a:pt x="833" y="2451"/>
                </a:lnTo>
                <a:lnTo>
                  <a:pt x="820" y="2420"/>
                </a:lnTo>
                <a:lnTo>
                  <a:pt x="812" y="2387"/>
                </a:lnTo>
                <a:lnTo>
                  <a:pt x="810" y="2351"/>
                </a:lnTo>
                <a:lnTo>
                  <a:pt x="812" y="2317"/>
                </a:lnTo>
                <a:lnTo>
                  <a:pt x="820" y="2284"/>
                </a:lnTo>
                <a:lnTo>
                  <a:pt x="833" y="2252"/>
                </a:lnTo>
                <a:lnTo>
                  <a:pt x="851" y="2223"/>
                </a:lnTo>
                <a:lnTo>
                  <a:pt x="874" y="2198"/>
                </a:lnTo>
                <a:lnTo>
                  <a:pt x="882" y="2183"/>
                </a:lnTo>
                <a:lnTo>
                  <a:pt x="893" y="2168"/>
                </a:lnTo>
                <a:lnTo>
                  <a:pt x="908" y="2154"/>
                </a:lnTo>
                <a:lnTo>
                  <a:pt x="507" y="1752"/>
                </a:lnTo>
                <a:lnTo>
                  <a:pt x="502" y="1748"/>
                </a:lnTo>
                <a:lnTo>
                  <a:pt x="66" y="1311"/>
                </a:lnTo>
                <a:lnTo>
                  <a:pt x="43" y="1283"/>
                </a:lnTo>
                <a:lnTo>
                  <a:pt x="24" y="1252"/>
                </a:lnTo>
                <a:lnTo>
                  <a:pt x="11" y="1219"/>
                </a:lnTo>
                <a:lnTo>
                  <a:pt x="2" y="1183"/>
                </a:lnTo>
                <a:lnTo>
                  <a:pt x="0" y="1147"/>
                </a:lnTo>
                <a:lnTo>
                  <a:pt x="2" y="1112"/>
                </a:lnTo>
                <a:lnTo>
                  <a:pt x="11" y="1077"/>
                </a:lnTo>
                <a:lnTo>
                  <a:pt x="24" y="1044"/>
                </a:lnTo>
                <a:lnTo>
                  <a:pt x="43" y="1013"/>
                </a:lnTo>
                <a:lnTo>
                  <a:pt x="66" y="984"/>
                </a:lnTo>
                <a:lnTo>
                  <a:pt x="921" y="113"/>
                </a:lnTo>
                <a:lnTo>
                  <a:pt x="950" y="88"/>
                </a:lnTo>
                <a:lnTo>
                  <a:pt x="982" y="70"/>
                </a:lnTo>
                <a:lnTo>
                  <a:pt x="1015" y="56"/>
                </a:lnTo>
                <a:lnTo>
                  <a:pt x="1050" y="49"/>
                </a:lnTo>
                <a:lnTo>
                  <a:pt x="1085" y="45"/>
                </a:lnTo>
                <a:lnTo>
                  <a:pt x="1121" y="49"/>
                </a:lnTo>
                <a:lnTo>
                  <a:pt x="1155" y="56"/>
                </a:lnTo>
                <a:lnTo>
                  <a:pt x="1188" y="70"/>
                </a:lnTo>
                <a:lnTo>
                  <a:pt x="1219" y="88"/>
                </a:lnTo>
                <a:lnTo>
                  <a:pt x="1248" y="113"/>
                </a:lnTo>
                <a:lnTo>
                  <a:pt x="1684" y="548"/>
                </a:lnTo>
                <a:lnTo>
                  <a:pt x="1688" y="554"/>
                </a:lnTo>
                <a:lnTo>
                  <a:pt x="1931" y="796"/>
                </a:lnTo>
                <a:lnTo>
                  <a:pt x="2238" y="489"/>
                </a:lnTo>
                <a:lnTo>
                  <a:pt x="2663" y="63"/>
                </a:lnTo>
                <a:lnTo>
                  <a:pt x="2690" y="40"/>
                </a:lnTo>
                <a:lnTo>
                  <a:pt x="2720" y="23"/>
                </a:lnTo>
                <a:lnTo>
                  <a:pt x="2752" y="10"/>
                </a:lnTo>
                <a:lnTo>
                  <a:pt x="2785" y="2"/>
                </a:lnTo>
                <a:lnTo>
                  <a:pt x="2819" y="0"/>
                </a:lnTo>
                <a:lnTo>
                  <a:pt x="281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s-ES" sz="900"/>
          </a:p>
        </p:txBody>
      </p:sp>
      <p:sp>
        <p:nvSpPr>
          <p:cNvPr id="10" name="Elipse 42"/>
          <p:cNvSpPr>
            <a:spLocks noChangeAspect="1"/>
          </p:cNvSpPr>
          <p:nvPr/>
        </p:nvSpPr>
        <p:spPr>
          <a:xfrm>
            <a:off x="5455987" y="4293463"/>
            <a:ext cx="1460697" cy="1460697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sp>
        <p:nvSpPr>
          <p:cNvPr id="11" name="Elipse 43"/>
          <p:cNvSpPr>
            <a:spLocks noChangeAspect="1"/>
          </p:cNvSpPr>
          <p:nvPr/>
        </p:nvSpPr>
        <p:spPr>
          <a:xfrm>
            <a:off x="9185377" y="4293463"/>
            <a:ext cx="1460697" cy="1460697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900"/>
          </a:p>
        </p:txBody>
      </p:sp>
      <p:sp>
        <p:nvSpPr>
          <p:cNvPr id="12" name="Freeform 16"/>
          <p:cNvSpPr>
            <a:spLocks noChangeAspect="1" noEditPoints="1"/>
          </p:cNvSpPr>
          <p:nvPr/>
        </p:nvSpPr>
        <p:spPr bwMode="auto">
          <a:xfrm>
            <a:off x="5945157" y="4789042"/>
            <a:ext cx="482357" cy="469540"/>
          </a:xfrm>
          <a:custGeom>
            <a:avLst/>
            <a:gdLst>
              <a:gd name="T0" fmla="*/ 971 w 3914"/>
              <a:gd name="T1" fmla="*/ 3524 h 3810"/>
              <a:gd name="T2" fmla="*/ 2882 w 3914"/>
              <a:gd name="T3" fmla="*/ 3509 h 3810"/>
              <a:gd name="T4" fmla="*/ 1773 w 3914"/>
              <a:gd name="T5" fmla="*/ 2567 h 3810"/>
              <a:gd name="T6" fmla="*/ 3139 w 3914"/>
              <a:gd name="T7" fmla="*/ 1361 h 3810"/>
              <a:gd name="T8" fmla="*/ 3120 w 3914"/>
              <a:gd name="T9" fmla="*/ 1579 h 3810"/>
              <a:gd name="T10" fmla="*/ 3479 w 3914"/>
              <a:gd name="T11" fmla="*/ 1427 h 3810"/>
              <a:gd name="T12" fmla="*/ 3676 w 3914"/>
              <a:gd name="T13" fmla="*/ 1149 h 3810"/>
              <a:gd name="T14" fmla="*/ 3732 w 3914"/>
              <a:gd name="T15" fmla="*/ 895 h 3810"/>
              <a:gd name="T16" fmla="*/ 3732 w 3914"/>
              <a:gd name="T17" fmla="*/ 489 h 3810"/>
              <a:gd name="T18" fmla="*/ 182 w 3914"/>
              <a:gd name="T19" fmla="*/ 834 h 3810"/>
              <a:gd name="T20" fmla="*/ 191 w 3914"/>
              <a:gd name="T21" fmla="*/ 985 h 3810"/>
              <a:gd name="T22" fmla="*/ 258 w 3914"/>
              <a:gd name="T23" fmla="*/ 1201 h 3810"/>
              <a:gd name="T24" fmla="*/ 426 w 3914"/>
              <a:gd name="T25" fmla="*/ 1418 h 3810"/>
              <a:gd name="T26" fmla="*/ 741 w 3914"/>
              <a:gd name="T27" fmla="*/ 1569 h 3810"/>
              <a:gd name="T28" fmla="*/ 722 w 3914"/>
              <a:gd name="T29" fmla="*/ 1390 h 3810"/>
              <a:gd name="T30" fmla="*/ 1397 w 3914"/>
              <a:gd name="T31" fmla="*/ 496 h 3810"/>
              <a:gd name="T32" fmla="*/ 1441 w 3914"/>
              <a:gd name="T33" fmla="*/ 1511 h 3810"/>
              <a:gd name="T34" fmla="*/ 1458 w 3914"/>
              <a:gd name="T35" fmla="*/ 1618 h 3810"/>
              <a:gd name="T36" fmla="*/ 1567 w 3914"/>
              <a:gd name="T37" fmla="*/ 1777 h 3810"/>
              <a:gd name="T38" fmla="*/ 1736 w 3914"/>
              <a:gd name="T39" fmla="*/ 1878 h 3810"/>
              <a:gd name="T40" fmla="*/ 1717 w 3914"/>
              <a:gd name="T41" fmla="*/ 1991 h 3810"/>
              <a:gd name="T42" fmla="*/ 1624 w 3914"/>
              <a:gd name="T43" fmla="*/ 2009 h 3810"/>
              <a:gd name="T44" fmla="*/ 1376 w 3914"/>
              <a:gd name="T45" fmla="*/ 1830 h 3810"/>
              <a:gd name="T46" fmla="*/ 1276 w 3914"/>
              <a:gd name="T47" fmla="*/ 1617 h 3810"/>
              <a:gd name="T48" fmla="*/ 1267 w 3914"/>
              <a:gd name="T49" fmla="*/ 549 h 3810"/>
              <a:gd name="T50" fmla="*/ 905 w 3914"/>
              <a:gd name="T51" fmla="*/ 182 h 3810"/>
              <a:gd name="T52" fmla="*/ 914 w 3914"/>
              <a:gd name="T53" fmla="*/ 1492 h 3810"/>
              <a:gd name="T54" fmla="*/ 1009 w 3914"/>
              <a:gd name="T55" fmla="*/ 1810 h 3810"/>
              <a:gd name="T56" fmla="*/ 1314 w 3914"/>
              <a:gd name="T57" fmla="*/ 2178 h 3810"/>
              <a:gd name="T58" fmla="*/ 1761 w 3914"/>
              <a:gd name="T59" fmla="*/ 2369 h 3810"/>
              <a:gd name="T60" fmla="*/ 2259 w 3914"/>
              <a:gd name="T61" fmla="*/ 2329 h 3810"/>
              <a:gd name="T62" fmla="*/ 2665 w 3914"/>
              <a:gd name="T63" fmla="*/ 2068 h 3810"/>
              <a:gd name="T64" fmla="*/ 2908 w 3914"/>
              <a:gd name="T65" fmla="*/ 1649 h 3810"/>
              <a:gd name="T66" fmla="*/ 2935 w 3914"/>
              <a:gd name="T67" fmla="*/ 1540 h 3810"/>
              <a:gd name="T68" fmla="*/ 2947 w 3914"/>
              <a:gd name="T69" fmla="*/ 1422 h 3810"/>
              <a:gd name="T70" fmla="*/ 894 w 3914"/>
              <a:gd name="T71" fmla="*/ 0 h 3810"/>
              <a:gd name="T72" fmla="*/ 3109 w 3914"/>
              <a:gd name="T73" fmla="*/ 77 h 3810"/>
              <a:gd name="T74" fmla="*/ 3772 w 3914"/>
              <a:gd name="T75" fmla="*/ 312 h 3810"/>
              <a:gd name="T76" fmla="*/ 3907 w 3914"/>
              <a:gd name="T77" fmla="*/ 451 h 3810"/>
              <a:gd name="T78" fmla="*/ 3913 w 3914"/>
              <a:gd name="T79" fmla="*/ 885 h 3810"/>
              <a:gd name="T80" fmla="*/ 3862 w 3914"/>
              <a:gd name="T81" fmla="*/ 1174 h 3810"/>
              <a:gd name="T82" fmla="*/ 3660 w 3914"/>
              <a:gd name="T83" fmla="*/ 1506 h 3810"/>
              <a:gd name="T84" fmla="*/ 3302 w 3914"/>
              <a:gd name="T85" fmla="*/ 1718 h 3810"/>
              <a:gd name="T86" fmla="*/ 2954 w 3914"/>
              <a:gd name="T87" fmla="*/ 2000 h 3810"/>
              <a:gd name="T88" fmla="*/ 2597 w 3914"/>
              <a:gd name="T89" fmla="*/ 2366 h 3810"/>
              <a:gd name="T90" fmla="*/ 2928 w 3914"/>
              <a:gd name="T91" fmla="*/ 3316 h 3810"/>
              <a:gd name="T92" fmla="*/ 3064 w 3914"/>
              <a:gd name="T93" fmla="*/ 3470 h 3810"/>
              <a:gd name="T94" fmla="*/ 3049 w 3914"/>
              <a:gd name="T95" fmla="*/ 3733 h 3810"/>
              <a:gd name="T96" fmla="*/ 2893 w 3914"/>
              <a:gd name="T97" fmla="*/ 3810 h 3810"/>
              <a:gd name="T98" fmla="*/ 825 w 3914"/>
              <a:gd name="T99" fmla="*/ 3742 h 3810"/>
              <a:gd name="T100" fmla="*/ 803 w 3914"/>
              <a:gd name="T101" fmla="*/ 3470 h 3810"/>
              <a:gd name="T102" fmla="*/ 934 w 3914"/>
              <a:gd name="T103" fmla="*/ 3319 h 3810"/>
              <a:gd name="T104" fmla="*/ 1591 w 3914"/>
              <a:gd name="T105" fmla="*/ 3006 h 3810"/>
              <a:gd name="T106" fmla="*/ 1198 w 3914"/>
              <a:gd name="T107" fmla="*/ 2318 h 3810"/>
              <a:gd name="T108" fmla="*/ 862 w 3914"/>
              <a:gd name="T109" fmla="*/ 1923 h 3810"/>
              <a:gd name="T110" fmla="*/ 514 w 3914"/>
              <a:gd name="T111" fmla="*/ 1683 h 3810"/>
              <a:gd name="T112" fmla="*/ 233 w 3914"/>
              <a:gd name="T113" fmla="*/ 1484 h 3810"/>
              <a:gd name="T114" fmla="*/ 78 w 3914"/>
              <a:gd name="T115" fmla="*/ 1237 h 3810"/>
              <a:gd name="T116" fmla="*/ 13 w 3914"/>
              <a:gd name="T117" fmla="*/ 999 h 3810"/>
              <a:gd name="T118" fmla="*/ 0 w 3914"/>
              <a:gd name="T119" fmla="*/ 831 h 3810"/>
              <a:gd name="T120" fmla="*/ 19 w 3914"/>
              <a:gd name="T121" fmla="*/ 418 h 3810"/>
              <a:gd name="T122" fmla="*/ 179 w 3914"/>
              <a:gd name="T123" fmla="*/ 306 h 3810"/>
              <a:gd name="T124" fmla="*/ 773 w 3914"/>
              <a:gd name="T125" fmla="*/ 51 h 3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14" h="3810">
                <a:moveTo>
                  <a:pt x="1689" y="3164"/>
                </a:moveTo>
                <a:lnTo>
                  <a:pt x="1017" y="3480"/>
                </a:lnTo>
                <a:lnTo>
                  <a:pt x="1006" y="3487"/>
                </a:lnTo>
                <a:lnTo>
                  <a:pt x="993" y="3497"/>
                </a:lnTo>
                <a:lnTo>
                  <a:pt x="981" y="3509"/>
                </a:lnTo>
                <a:lnTo>
                  <a:pt x="971" y="3524"/>
                </a:lnTo>
                <a:lnTo>
                  <a:pt x="969" y="3539"/>
                </a:lnTo>
                <a:lnTo>
                  <a:pt x="969" y="3622"/>
                </a:lnTo>
                <a:lnTo>
                  <a:pt x="2893" y="3622"/>
                </a:lnTo>
                <a:lnTo>
                  <a:pt x="2893" y="3539"/>
                </a:lnTo>
                <a:lnTo>
                  <a:pt x="2890" y="3524"/>
                </a:lnTo>
                <a:lnTo>
                  <a:pt x="2882" y="3509"/>
                </a:lnTo>
                <a:lnTo>
                  <a:pt x="2870" y="3497"/>
                </a:lnTo>
                <a:lnTo>
                  <a:pt x="2857" y="3487"/>
                </a:lnTo>
                <a:lnTo>
                  <a:pt x="2844" y="3480"/>
                </a:lnTo>
                <a:lnTo>
                  <a:pt x="2173" y="3164"/>
                </a:lnTo>
                <a:lnTo>
                  <a:pt x="1689" y="3164"/>
                </a:lnTo>
                <a:close/>
                <a:moveTo>
                  <a:pt x="1773" y="2567"/>
                </a:moveTo>
                <a:lnTo>
                  <a:pt x="1773" y="2981"/>
                </a:lnTo>
                <a:lnTo>
                  <a:pt x="2098" y="2981"/>
                </a:lnTo>
                <a:lnTo>
                  <a:pt x="2098" y="2567"/>
                </a:lnTo>
                <a:lnTo>
                  <a:pt x="1773" y="2567"/>
                </a:lnTo>
                <a:close/>
                <a:moveTo>
                  <a:pt x="3139" y="489"/>
                </a:moveTo>
                <a:lnTo>
                  <a:pt x="3139" y="1361"/>
                </a:lnTo>
                <a:lnTo>
                  <a:pt x="3139" y="1414"/>
                </a:lnTo>
                <a:lnTo>
                  <a:pt x="3134" y="1466"/>
                </a:lnTo>
                <a:lnTo>
                  <a:pt x="3134" y="1475"/>
                </a:lnTo>
                <a:lnTo>
                  <a:pt x="3127" y="1525"/>
                </a:lnTo>
                <a:lnTo>
                  <a:pt x="3120" y="1574"/>
                </a:lnTo>
                <a:lnTo>
                  <a:pt x="3120" y="1579"/>
                </a:lnTo>
                <a:lnTo>
                  <a:pt x="3190" y="1564"/>
                </a:lnTo>
                <a:lnTo>
                  <a:pt x="3256" y="1545"/>
                </a:lnTo>
                <a:lnTo>
                  <a:pt x="3317" y="1522"/>
                </a:lnTo>
                <a:lnTo>
                  <a:pt x="3375" y="1494"/>
                </a:lnTo>
                <a:lnTo>
                  <a:pt x="3429" y="1462"/>
                </a:lnTo>
                <a:lnTo>
                  <a:pt x="3479" y="1427"/>
                </a:lnTo>
                <a:lnTo>
                  <a:pt x="3524" y="1386"/>
                </a:lnTo>
                <a:lnTo>
                  <a:pt x="3564" y="1342"/>
                </a:lnTo>
                <a:lnTo>
                  <a:pt x="3600" y="1295"/>
                </a:lnTo>
                <a:lnTo>
                  <a:pt x="3631" y="1247"/>
                </a:lnTo>
                <a:lnTo>
                  <a:pt x="3656" y="1198"/>
                </a:lnTo>
                <a:lnTo>
                  <a:pt x="3676" y="1149"/>
                </a:lnTo>
                <a:lnTo>
                  <a:pt x="3694" y="1101"/>
                </a:lnTo>
                <a:lnTo>
                  <a:pt x="3707" y="1054"/>
                </a:lnTo>
                <a:lnTo>
                  <a:pt x="3716" y="1010"/>
                </a:lnTo>
                <a:lnTo>
                  <a:pt x="3723" y="968"/>
                </a:lnTo>
                <a:lnTo>
                  <a:pt x="3728" y="929"/>
                </a:lnTo>
                <a:lnTo>
                  <a:pt x="3732" y="895"/>
                </a:lnTo>
                <a:lnTo>
                  <a:pt x="3733" y="865"/>
                </a:lnTo>
                <a:lnTo>
                  <a:pt x="3733" y="840"/>
                </a:lnTo>
                <a:lnTo>
                  <a:pt x="3733" y="822"/>
                </a:lnTo>
                <a:lnTo>
                  <a:pt x="3732" y="811"/>
                </a:lnTo>
                <a:lnTo>
                  <a:pt x="3732" y="806"/>
                </a:lnTo>
                <a:lnTo>
                  <a:pt x="3732" y="489"/>
                </a:lnTo>
                <a:lnTo>
                  <a:pt x="3139" y="489"/>
                </a:lnTo>
                <a:close/>
                <a:moveTo>
                  <a:pt x="184" y="489"/>
                </a:moveTo>
                <a:lnTo>
                  <a:pt x="184" y="805"/>
                </a:lnTo>
                <a:lnTo>
                  <a:pt x="183" y="811"/>
                </a:lnTo>
                <a:lnTo>
                  <a:pt x="183" y="820"/>
                </a:lnTo>
                <a:lnTo>
                  <a:pt x="182" y="834"/>
                </a:lnTo>
                <a:lnTo>
                  <a:pt x="182" y="852"/>
                </a:lnTo>
                <a:lnTo>
                  <a:pt x="182" y="872"/>
                </a:lnTo>
                <a:lnTo>
                  <a:pt x="183" y="897"/>
                </a:lnTo>
                <a:lnTo>
                  <a:pt x="184" y="923"/>
                </a:lnTo>
                <a:lnTo>
                  <a:pt x="188" y="953"/>
                </a:lnTo>
                <a:lnTo>
                  <a:pt x="191" y="985"/>
                </a:lnTo>
                <a:lnTo>
                  <a:pt x="197" y="1018"/>
                </a:lnTo>
                <a:lnTo>
                  <a:pt x="205" y="1053"/>
                </a:lnTo>
                <a:lnTo>
                  <a:pt x="215" y="1088"/>
                </a:lnTo>
                <a:lnTo>
                  <a:pt x="227" y="1126"/>
                </a:lnTo>
                <a:lnTo>
                  <a:pt x="241" y="1163"/>
                </a:lnTo>
                <a:lnTo>
                  <a:pt x="258" y="1201"/>
                </a:lnTo>
                <a:lnTo>
                  <a:pt x="278" y="1239"/>
                </a:lnTo>
                <a:lnTo>
                  <a:pt x="300" y="1277"/>
                </a:lnTo>
                <a:lnTo>
                  <a:pt x="327" y="1314"/>
                </a:lnTo>
                <a:lnTo>
                  <a:pt x="356" y="1351"/>
                </a:lnTo>
                <a:lnTo>
                  <a:pt x="388" y="1385"/>
                </a:lnTo>
                <a:lnTo>
                  <a:pt x="426" y="1418"/>
                </a:lnTo>
                <a:lnTo>
                  <a:pt x="467" y="1450"/>
                </a:lnTo>
                <a:lnTo>
                  <a:pt x="513" y="1480"/>
                </a:lnTo>
                <a:lnTo>
                  <a:pt x="563" y="1506"/>
                </a:lnTo>
                <a:lnTo>
                  <a:pt x="617" y="1531"/>
                </a:lnTo>
                <a:lnTo>
                  <a:pt x="677" y="1551"/>
                </a:lnTo>
                <a:lnTo>
                  <a:pt x="741" y="1569"/>
                </a:lnTo>
                <a:lnTo>
                  <a:pt x="736" y="1532"/>
                </a:lnTo>
                <a:lnTo>
                  <a:pt x="731" y="1499"/>
                </a:lnTo>
                <a:lnTo>
                  <a:pt x="727" y="1466"/>
                </a:lnTo>
                <a:lnTo>
                  <a:pt x="727" y="1456"/>
                </a:lnTo>
                <a:lnTo>
                  <a:pt x="723" y="1422"/>
                </a:lnTo>
                <a:lnTo>
                  <a:pt x="722" y="1390"/>
                </a:lnTo>
                <a:lnTo>
                  <a:pt x="722" y="1357"/>
                </a:lnTo>
                <a:lnTo>
                  <a:pt x="722" y="489"/>
                </a:lnTo>
                <a:lnTo>
                  <a:pt x="184" y="489"/>
                </a:lnTo>
                <a:close/>
                <a:moveTo>
                  <a:pt x="1352" y="484"/>
                </a:moveTo>
                <a:lnTo>
                  <a:pt x="1376" y="488"/>
                </a:lnTo>
                <a:lnTo>
                  <a:pt x="1397" y="496"/>
                </a:lnTo>
                <a:lnTo>
                  <a:pt x="1415" y="510"/>
                </a:lnTo>
                <a:lnTo>
                  <a:pt x="1429" y="528"/>
                </a:lnTo>
                <a:lnTo>
                  <a:pt x="1438" y="549"/>
                </a:lnTo>
                <a:lnTo>
                  <a:pt x="1441" y="573"/>
                </a:lnTo>
                <a:lnTo>
                  <a:pt x="1441" y="1505"/>
                </a:lnTo>
                <a:lnTo>
                  <a:pt x="1441" y="1511"/>
                </a:lnTo>
                <a:lnTo>
                  <a:pt x="1441" y="1521"/>
                </a:lnTo>
                <a:lnTo>
                  <a:pt x="1443" y="1534"/>
                </a:lnTo>
                <a:lnTo>
                  <a:pt x="1444" y="1551"/>
                </a:lnTo>
                <a:lnTo>
                  <a:pt x="1447" y="1572"/>
                </a:lnTo>
                <a:lnTo>
                  <a:pt x="1452" y="1593"/>
                </a:lnTo>
                <a:lnTo>
                  <a:pt x="1458" y="1618"/>
                </a:lnTo>
                <a:lnTo>
                  <a:pt x="1467" y="1644"/>
                </a:lnTo>
                <a:lnTo>
                  <a:pt x="1481" y="1670"/>
                </a:lnTo>
                <a:lnTo>
                  <a:pt x="1496" y="1697"/>
                </a:lnTo>
                <a:lnTo>
                  <a:pt x="1515" y="1725"/>
                </a:lnTo>
                <a:lnTo>
                  <a:pt x="1539" y="1751"/>
                </a:lnTo>
                <a:lnTo>
                  <a:pt x="1567" y="1777"/>
                </a:lnTo>
                <a:lnTo>
                  <a:pt x="1600" y="1801"/>
                </a:lnTo>
                <a:lnTo>
                  <a:pt x="1638" y="1822"/>
                </a:lnTo>
                <a:lnTo>
                  <a:pt x="1684" y="1841"/>
                </a:lnTo>
                <a:lnTo>
                  <a:pt x="1705" y="1849"/>
                </a:lnTo>
                <a:lnTo>
                  <a:pt x="1723" y="1862"/>
                </a:lnTo>
                <a:lnTo>
                  <a:pt x="1736" y="1878"/>
                </a:lnTo>
                <a:lnTo>
                  <a:pt x="1745" y="1896"/>
                </a:lnTo>
                <a:lnTo>
                  <a:pt x="1750" y="1915"/>
                </a:lnTo>
                <a:lnTo>
                  <a:pt x="1749" y="1935"/>
                </a:lnTo>
                <a:lnTo>
                  <a:pt x="1743" y="1954"/>
                </a:lnTo>
                <a:lnTo>
                  <a:pt x="1732" y="1974"/>
                </a:lnTo>
                <a:lnTo>
                  <a:pt x="1717" y="1991"/>
                </a:lnTo>
                <a:lnTo>
                  <a:pt x="1699" y="2003"/>
                </a:lnTo>
                <a:lnTo>
                  <a:pt x="1680" y="2011"/>
                </a:lnTo>
                <a:lnTo>
                  <a:pt x="1659" y="2013"/>
                </a:lnTo>
                <a:lnTo>
                  <a:pt x="1649" y="2013"/>
                </a:lnTo>
                <a:lnTo>
                  <a:pt x="1637" y="2012"/>
                </a:lnTo>
                <a:lnTo>
                  <a:pt x="1624" y="2009"/>
                </a:lnTo>
                <a:lnTo>
                  <a:pt x="1571" y="1986"/>
                </a:lnTo>
                <a:lnTo>
                  <a:pt x="1522" y="1960"/>
                </a:lnTo>
                <a:lnTo>
                  <a:pt x="1478" y="1930"/>
                </a:lnTo>
                <a:lnTo>
                  <a:pt x="1440" y="1899"/>
                </a:lnTo>
                <a:lnTo>
                  <a:pt x="1406" y="1866"/>
                </a:lnTo>
                <a:lnTo>
                  <a:pt x="1376" y="1830"/>
                </a:lnTo>
                <a:lnTo>
                  <a:pt x="1351" y="1795"/>
                </a:lnTo>
                <a:lnTo>
                  <a:pt x="1330" y="1758"/>
                </a:lnTo>
                <a:lnTo>
                  <a:pt x="1311" y="1722"/>
                </a:lnTo>
                <a:lnTo>
                  <a:pt x="1297" y="1686"/>
                </a:lnTo>
                <a:lnTo>
                  <a:pt x="1285" y="1650"/>
                </a:lnTo>
                <a:lnTo>
                  <a:pt x="1276" y="1617"/>
                </a:lnTo>
                <a:lnTo>
                  <a:pt x="1269" y="1583"/>
                </a:lnTo>
                <a:lnTo>
                  <a:pt x="1266" y="1554"/>
                </a:lnTo>
                <a:lnTo>
                  <a:pt x="1264" y="1525"/>
                </a:lnTo>
                <a:lnTo>
                  <a:pt x="1264" y="1500"/>
                </a:lnTo>
                <a:lnTo>
                  <a:pt x="1264" y="573"/>
                </a:lnTo>
                <a:lnTo>
                  <a:pt x="1267" y="549"/>
                </a:lnTo>
                <a:lnTo>
                  <a:pt x="1276" y="528"/>
                </a:lnTo>
                <a:lnTo>
                  <a:pt x="1289" y="510"/>
                </a:lnTo>
                <a:lnTo>
                  <a:pt x="1308" y="496"/>
                </a:lnTo>
                <a:lnTo>
                  <a:pt x="1329" y="488"/>
                </a:lnTo>
                <a:lnTo>
                  <a:pt x="1352" y="484"/>
                </a:lnTo>
                <a:close/>
                <a:moveTo>
                  <a:pt x="905" y="182"/>
                </a:moveTo>
                <a:lnTo>
                  <a:pt x="905" y="1363"/>
                </a:lnTo>
                <a:lnTo>
                  <a:pt x="906" y="1386"/>
                </a:lnTo>
                <a:lnTo>
                  <a:pt x="908" y="1408"/>
                </a:lnTo>
                <a:lnTo>
                  <a:pt x="909" y="1431"/>
                </a:lnTo>
                <a:lnTo>
                  <a:pt x="909" y="1446"/>
                </a:lnTo>
                <a:lnTo>
                  <a:pt x="914" y="1492"/>
                </a:lnTo>
                <a:lnTo>
                  <a:pt x="921" y="1538"/>
                </a:lnTo>
                <a:lnTo>
                  <a:pt x="930" y="1585"/>
                </a:lnTo>
                <a:lnTo>
                  <a:pt x="939" y="1621"/>
                </a:lnTo>
                <a:lnTo>
                  <a:pt x="949" y="1658"/>
                </a:lnTo>
                <a:lnTo>
                  <a:pt x="976" y="1735"/>
                </a:lnTo>
                <a:lnTo>
                  <a:pt x="1009" y="1810"/>
                </a:lnTo>
                <a:lnTo>
                  <a:pt x="1047" y="1881"/>
                </a:lnTo>
                <a:lnTo>
                  <a:pt x="1091" y="1949"/>
                </a:lnTo>
                <a:lnTo>
                  <a:pt x="1140" y="2012"/>
                </a:lnTo>
                <a:lnTo>
                  <a:pt x="1193" y="2073"/>
                </a:lnTo>
                <a:lnTo>
                  <a:pt x="1251" y="2127"/>
                </a:lnTo>
                <a:lnTo>
                  <a:pt x="1314" y="2178"/>
                </a:lnTo>
                <a:lnTo>
                  <a:pt x="1381" y="2225"/>
                </a:lnTo>
                <a:lnTo>
                  <a:pt x="1450" y="2265"/>
                </a:lnTo>
                <a:lnTo>
                  <a:pt x="1523" y="2301"/>
                </a:lnTo>
                <a:lnTo>
                  <a:pt x="1599" y="2329"/>
                </a:lnTo>
                <a:lnTo>
                  <a:pt x="1679" y="2353"/>
                </a:lnTo>
                <a:lnTo>
                  <a:pt x="1761" y="2369"/>
                </a:lnTo>
                <a:lnTo>
                  <a:pt x="1845" y="2380"/>
                </a:lnTo>
                <a:lnTo>
                  <a:pt x="1931" y="2384"/>
                </a:lnTo>
                <a:lnTo>
                  <a:pt x="2016" y="2380"/>
                </a:lnTo>
                <a:lnTo>
                  <a:pt x="2099" y="2369"/>
                </a:lnTo>
                <a:lnTo>
                  <a:pt x="2181" y="2353"/>
                </a:lnTo>
                <a:lnTo>
                  <a:pt x="2259" y="2329"/>
                </a:lnTo>
                <a:lnTo>
                  <a:pt x="2335" y="2298"/>
                </a:lnTo>
                <a:lnTo>
                  <a:pt x="2409" y="2263"/>
                </a:lnTo>
                <a:lnTo>
                  <a:pt x="2479" y="2222"/>
                </a:lnTo>
                <a:lnTo>
                  <a:pt x="2546" y="2175"/>
                </a:lnTo>
                <a:lnTo>
                  <a:pt x="2607" y="2124"/>
                </a:lnTo>
                <a:lnTo>
                  <a:pt x="2665" y="2068"/>
                </a:lnTo>
                <a:lnTo>
                  <a:pt x="2719" y="2007"/>
                </a:lnTo>
                <a:lnTo>
                  <a:pt x="2768" y="1942"/>
                </a:lnTo>
                <a:lnTo>
                  <a:pt x="2811" y="1874"/>
                </a:lnTo>
                <a:lnTo>
                  <a:pt x="2849" y="1802"/>
                </a:lnTo>
                <a:lnTo>
                  <a:pt x="2882" y="1726"/>
                </a:lnTo>
                <a:lnTo>
                  <a:pt x="2908" y="1649"/>
                </a:lnTo>
                <a:lnTo>
                  <a:pt x="2923" y="1589"/>
                </a:lnTo>
                <a:lnTo>
                  <a:pt x="2925" y="1586"/>
                </a:lnTo>
                <a:lnTo>
                  <a:pt x="2927" y="1582"/>
                </a:lnTo>
                <a:lnTo>
                  <a:pt x="2928" y="1578"/>
                </a:lnTo>
                <a:lnTo>
                  <a:pt x="2928" y="1574"/>
                </a:lnTo>
                <a:lnTo>
                  <a:pt x="2935" y="1540"/>
                </a:lnTo>
                <a:lnTo>
                  <a:pt x="2942" y="1505"/>
                </a:lnTo>
                <a:lnTo>
                  <a:pt x="2942" y="1500"/>
                </a:lnTo>
                <a:lnTo>
                  <a:pt x="2943" y="1479"/>
                </a:lnTo>
                <a:lnTo>
                  <a:pt x="2946" y="1458"/>
                </a:lnTo>
                <a:lnTo>
                  <a:pt x="2947" y="1436"/>
                </a:lnTo>
                <a:lnTo>
                  <a:pt x="2947" y="1422"/>
                </a:lnTo>
                <a:lnTo>
                  <a:pt x="2950" y="1398"/>
                </a:lnTo>
                <a:lnTo>
                  <a:pt x="2953" y="1376"/>
                </a:lnTo>
                <a:lnTo>
                  <a:pt x="2953" y="1353"/>
                </a:lnTo>
                <a:lnTo>
                  <a:pt x="2953" y="182"/>
                </a:lnTo>
                <a:lnTo>
                  <a:pt x="905" y="182"/>
                </a:lnTo>
                <a:close/>
                <a:moveTo>
                  <a:pt x="894" y="0"/>
                </a:moveTo>
                <a:lnTo>
                  <a:pt x="2967" y="0"/>
                </a:lnTo>
                <a:lnTo>
                  <a:pt x="3001" y="3"/>
                </a:lnTo>
                <a:lnTo>
                  <a:pt x="3033" y="14"/>
                </a:lnTo>
                <a:lnTo>
                  <a:pt x="3062" y="29"/>
                </a:lnTo>
                <a:lnTo>
                  <a:pt x="3088" y="51"/>
                </a:lnTo>
                <a:lnTo>
                  <a:pt x="3109" y="77"/>
                </a:lnTo>
                <a:lnTo>
                  <a:pt x="3125" y="106"/>
                </a:lnTo>
                <a:lnTo>
                  <a:pt x="3136" y="138"/>
                </a:lnTo>
                <a:lnTo>
                  <a:pt x="3139" y="173"/>
                </a:lnTo>
                <a:lnTo>
                  <a:pt x="3139" y="306"/>
                </a:lnTo>
                <a:lnTo>
                  <a:pt x="3736" y="306"/>
                </a:lnTo>
                <a:lnTo>
                  <a:pt x="3772" y="312"/>
                </a:lnTo>
                <a:lnTo>
                  <a:pt x="3804" y="324"/>
                </a:lnTo>
                <a:lnTo>
                  <a:pt x="3834" y="340"/>
                </a:lnTo>
                <a:lnTo>
                  <a:pt x="3859" y="362"/>
                </a:lnTo>
                <a:lnTo>
                  <a:pt x="3880" y="388"/>
                </a:lnTo>
                <a:lnTo>
                  <a:pt x="3897" y="418"/>
                </a:lnTo>
                <a:lnTo>
                  <a:pt x="3907" y="451"/>
                </a:lnTo>
                <a:lnTo>
                  <a:pt x="3914" y="489"/>
                </a:lnTo>
                <a:lnTo>
                  <a:pt x="3914" y="789"/>
                </a:lnTo>
                <a:lnTo>
                  <a:pt x="3914" y="803"/>
                </a:lnTo>
                <a:lnTo>
                  <a:pt x="3914" y="825"/>
                </a:lnTo>
                <a:lnTo>
                  <a:pt x="3914" y="852"/>
                </a:lnTo>
                <a:lnTo>
                  <a:pt x="3913" y="885"/>
                </a:lnTo>
                <a:lnTo>
                  <a:pt x="3911" y="924"/>
                </a:lnTo>
                <a:lnTo>
                  <a:pt x="3907" y="967"/>
                </a:lnTo>
                <a:lnTo>
                  <a:pt x="3900" y="1015"/>
                </a:lnTo>
                <a:lnTo>
                  <a:pt x="3891" y="1066"/>
                </a:lnTo>
                <a:lnTo>
                  <a:pt x="3878" y="1118"/>
                </a:lnTo>
                <a:lnTo>
                  <a:pt x="3862" y="1174"/>
                </a:lnTo>
                <a:lnTo>
                  <a:pt x="3841" y="1230"/>
                </a:lnTo>
                <a:lnTo>
                  <a:pt x="3816" y="1288"/>
                </a:lnTo>
                <a:lnTo>
                  <a:pt x="3785" y="1345"/>
                </a:lnTo>
                <a:lnTo>
                  <a:pt x="3749" y="1401"/>
                </a:lnTo>
                <a:lnTo>
                  <a:pt x="3707" y="1456"/>
                </a:lnTo>
                <a:lnTo>
                  <a:pt x="3660" y="1506"/>
                </a:lnTo>
                <a:lnTo>
                  <a:pt x="3610" y="1551"/>
                </a:lnTo>
                <a:lnTo>
                  <a:pt x="3557" y="1593"/>
                </a:lnTo>
                <a:lnTo>
                  <a:pt x="3499" y="1630"/>
                </a:lnTo>
                <a:lnTo>
                  <a:pt x="3437" y="1663"/>
                </a:lnTo>
                <a:lnTo>
                  <a:pt x="3372" y="1693"/>
                </a:lnTo>
                <a:lnTo>
                  <a:pt x="3302" y="1718"/>
                </a:lnTo>
                <a:lnTo>
                  <a:pt x="3229" y="1738"/>
                </a:lnTo>
                <a:lnTo>
                  <a:pt x="3152" y="1754"/>
                </a:lnTo>
                <a:lnTo>
                  <a:pt x="3070" y="1767"/>
                </a:lnTo>
                <a:lnTo>
                  <a:pt x="3037" y="1848"/>
                </a:lnTo>
                <a:lnTo>
                  <a:pt x="2998" y="1925"/>
                </a:lnTo>
                <a:lnTo>
                  <a:pt x="2954" y="2000"/>
                </a:lnTo>
                <a:lnTo>
                  <a:pt x="2905" y="2071"/>
                </a:lnTo>
                <a:lnTo>
                  <a:pt x="2852" y="2139"/>
                </a:lnTo>
                <a:lnTo>
                  <a:pt x="2794" y="2202"/>
                </a:lnTo>
                <a:lnTo>
                  <a:pt x="2732" y="2261"/>
                </a:lnTo>
                <a:lnTo>
                  <a:pt x="2667" y="2316"/>
                </a:lnTo>
                <a:lnTo>
                  <a:pt x="2597" y="2366"/>
                </a:lnTo>
                <a:lnTo>
                  <a:pt x="2523" y="2411"/>
                </a:lnTo>
                <a:lnTo>
                  <a:pt x="2447" y="2450"/>
                </a:lnTo>
                <a:lnTo>
                  <a:pt x="2369" y="2485"/>
                </a:lnTo>
                <a:lnTo>
                  <a:pt x="2287" y="2512"/>
                </a:lnTo>
                <a:lnTo>
                  <a:pt x="2287" y="3009"/>
                </a:lnTo>
                <a:lnTo>
                  <a:pt x="2928" y="3316"/>
                </a:lnTo>
                <a:lnTo>
                  <a:pt x="2933" y="3321"/>
                </a:lnTo>
                <a:lnTo>
                  <a:pt x="2971" y="3345"/>
                </a:lnTo>
                <a:lnTo>
                  <a:pt x="3003" y="3374"/>
                </a:lnTo>
                <a:lnTo>
                  <a:pt x="3029" y="3404"/>
                </a:lnTo>
                <a:lnTo>
                  <a:pt x="3049" y="3436"/>
                </a:lnTo>
                <a:lnTo>
                  <a:pt x="3064" y="3470"/>
                </a:lnTo>
                <a:lnTo>
                  <a:pt x="3073" y="3506"/>
                </a:lnTo>
                <a:lnTo>
                  <a:pt x="3076" y="3543"/>
                </a:lnTo>
                <a:lnTo>
                  <a:pt x="3076" y="3647"/>
                </a:lnTo>
                <a:lnTo>
                  <a:pt x="3071" y="3678"/>
                </a:lnTo>
                <a:lnTo>
                  <a:pt x="3063" y="3708"/>
                </a:lnTo>
                <a:lnTo>
                  <a:pt x="3049" y="3733"/>
                </a:lnTo>
                <a:lnTo>
                  <a:pt x="3031" y="3755"/>
                </a:lnTo>
                <a:lnTo>
                  <a:pt x="3010" y="3774"/>
                </a:lnTo>
                <a:lnTo>
                  <a:pt x="2985" y="3790"/>
                </a:lnTo>
                <a:lnTo>
                  <a:pt x="2957" y="3800"/>
                </a:lnTo>
                <a:lnTo>
                  <a:pt x="2927" y="3807"/>
                </a:lnTo>
                <a:lnTo>
                  <a:pt x="2893" y="3810"/>
                </a:lnTo>
                <a:lnTo>
                  <a:pt x="974" y="3810"/>
                </a:lnTo>
                <a:lnTo>
                  <a:pt x="937" y="3806"/>
                </a:lnTo>
                <a:lnTo>
                  <a:pt x="902" y="3798"/>
                </a:lnTo>
                <a:lnTo>
                  <a:pt x="873" y="3784"/>
                </a:lnTo>
                <a:lnTo>
                  <a:pt x="847" y="3766"/>
                </a:lnTo>
                <a:lnTo>
                  <a:pt x="825" y="3742"/>
                </a:lnTo>
                <a:lnTo>
                  <a:pt x="809" y="3714"/>
                </a:lnTo>
                <a:lnTo>
                  <a:pt x="798" y="3683"/>
                </a:lnTo>
                <a:lnTo>
                  <a:pt x="791" y="3647"/>
                </a:lnTo>
                <a:lnTo>
                  <a:pt x="791" y="3543"/>
                </a:lnTo>
                <a:lnTo>
                  <a:pt x="794" y="3506"/>
                </a:lnTo>
                <a:lnTo>
                  <a:pt x="803" y="3470"/>
                </a:lnTo>
                <a:lnTo>
                  <a:pt x="818" y="3436"/>
                </a:lnTo>
                <a:lnTo>
                  <a:pt x="838" y="3404"/>
                </a:lnTo>
                <a:lnTo>
                  <a:pt x="864" y="3374"/>
                </a:lnTo>
                <a:lnTo>
                  <a:pt x="896" y="3345"/>
                </a:lnTo>
                <a:lnTo>
                  <a:pt x="934" y="3321"/>
                </a:lnTo>
                <a:lnTo>
                  <a:pt x="934" y="3319"/>
                </a:lnTo>
                <a:lnTo>
                  <a:pt x="936" y="3317"/>
                </a:lnTo>
                <a:lnTo>
                  <a:pt x="937" y="3317"/>
                </a:lnTo>
                <a:lnTo>
                  <a:pt x="938" y="3316"/>
                </a:lnTo>
                <a:lnTo>
                  <a:pt x="938" y="3316"/>
                </a:lnTo>
                <a:lnTo>
                  <a:pt x="939" y="3316"/>
                </a:lnTo>
                <a:lnTo>
                  <a:pt x="1591" y="3006"/>
                </a:lnTo>
                <a:lnTo>
                  <a:pt x="1591" y="2517"/>
                </a:lnTo>
                <a:lnTo>
                  <a:pt x="1505" y="2488"/>
                </a:lnTo>
                <a:lnTo>
                  <a:pt x="1424" y="2455"/>
                </a:lnTo>
                <a:lnTo>
                  <a:pt x="1344" y="2415"/>
                </a:lnTo>
                <a:lnTo>
                  <a:pt x="1269" y="2369"/>
                </a:lnTo>
                <a:lnTo>
                  <a:pt x="1198" y="2318"/>
                </a:lnTo>
                <a:lnTo>
                  <a:pt x="1130" y="2264"/>
                </a:lnTo>
                <a:lnTo>
                  <a:pt x="1067" y="2203"/>
                </a:lnTo>
                <a:lnTo>
                  <a:pt x="1008" y="2139"/>
                </a:lnTo>
                <a:lnTo>
                  <a:pt x="955" y="2070"/>
                </a:lnTo>
                <a:lnTo>
                  <a:pt x="906" y="1998"/>
                </a:lnTo>
                <a:lnTo>
                  <a:pt x="862" y="1923"/>
                </a:lnTo>
                <a:lnTo>
                  <a:pt x="823" y="1843"/>
                </a:lnTo>
                <a:lnTo>
                  <a:pt x="791" y="1762"/>
                </a:lnTo>
                <a:lnTo>
                  <a:pt x="714" y="1747"/>
                </a:lnTo>
                <a:lnTo>
                  <a:pt x="642" y="1729"/>
                </a:lnTo>
                <a:lnTo>
                  <a:pt x="576" y="1708"/>
                </a:lnTo>
                <a:lnTo>
                  <a:pt x="514" y="1683"/>
                </a:lnTo>
                <a:lnTo>
                  <a:pt x="457" y="1656"/>
                </a:lnTo>
                <a:lnTo>
                  <a:pt x="404" y="1625"/>
                </a:lnTo>
                <a:lnTo>
                  <a:pt x="355" y="1593"/>
                </a:lnTo>
                <a:lnTo>
                  <a:pt x="310" y="1559"/>
                </a:lnTo>
                <a:lnTo>
                  <a:pt x="270" y="1522"/>
                </a:lnTo>
                <a:lnTo>
                  <a:pt x="233" y="1484"/>
                </a:lnTo>
                <a:lnTo>
                  <a:pt x="199" y="1445"/>
                </a:lnTo>
                <a:lnTo>
                  <a:pt x="169" y="1403"/>
                </a:lnTo>
                <a:lnTo>
                  <a:pt x="141" y="1363"/>
                </a:lnTo>
                <a:lnTo>
                  <a:pt x="118" y="1320"/>
                </a:lnTo>
                <a:lnTo>
                  <a:pt x="96" y="1278"/>
                </a:lnTo>
                <a:lnTo>
                  <a:pt x="78" y="1237"/>
                </a:lnTo>
                <a:lnTo>
                  <a:pt x="62" y="1195"/>
                </a:lnTo>
                <a:lnTo>
                  <a:pt x="49" y="1154"/>
                </a:lnTo>
                <a:lnTo>
                  <a:pt x="37" y="1113"/>
                </a:lnTo>
                <a:lnTo>
                  <a:pt x="27" y="1074"/>
                </a:lnTo>
                <a:lnTo>
                  <a:pt x="19" y="1036"/>
                </a:lnTo>
                <a:lnTo>
                  <a:pt x="13" y="999"/>
                </a:lnTo>
                <a:lnTo>
                  <a:pt x="8" y="965"/>
                </a:lnTo>
                <a:lnTo>
                  <a:pt x="5" y="933"/>
                </a:lnTo>
                <a:lnTo>
                  <a:pt x="2" y="903"/>
                </a:lnTo>
                <a:lnTo>
                  <a:pt x="1" y="876"/>
                </a:lnTo>
                <a:lnTo>
                  <a:pt x="0" y="852"/>
                </a:lnTo>
                <a:lnTo>
                  <a:pt x="0" y="831"/>
                </a:lnTo>
                <a:lnTo>
                  <a:pt x="0" y="813"/>
                </a:lnTo>
                <a:lnTo>
                  <a:pt x="1" y="800"/>
                </a:lnTo>
                <a:lnTo>
                  <a:pt x="1" y="789"/>
                </a:lnTo>
                <a:lnTo>
                  <a:pt x="1" y="489"/>
                </a:lnTo>
                <a:lnTo>
                  <a:pt x="7" y="451"/>
                </a:lnTo>
                <a:lnTo>
                  <a:pt x="19" y="418"/>
                </a:lnTo>
                <a:lnTo>
                  <a:pt x="36" y="387"/>
                </a:lnTo>
                <a:lnTo>
                  <a:pt x="57" y="361"/>
                </a:lnTo>
                <a:lnTo>
                  <a:pt x="82" y="338"/>
                </a:lnTo>
                <a:lnTo>
                  <a:pt x="110" y="321"/>
                </a:lnTo>
                <a:lnTo>
                  <a:pt x="144" y="311"/>
                </a:lnTo>
                <a:lnTo>
                  <a:pt x="179" y="306"/>
                </a:lnTo>
                <a:lnTo>
                  <a:pt x="722" y="306"/>
                </a:lnTo>
                <a:lnTo>
                  <a:pt x="722" y="173"/>
                </a:lnTo>
                <a:lnTo>
                  <a:pt x="725" y="138"/>
                </a:lnTo>
                <a:lnTo>
                  <a:pt x="736" y="106"/>
                </a:lnTo>
                <a:lnTo>
                  <a:pt x="752" y="77"/>
                </a:lnTo>
                <a:lnTo>
                  <a:pt x="773" y="51"/>
                </a:lnTo>
                <a:lnTo>
                  <a:pt x="799" y="29"/>
                </a:lnTo>
                <a:lnTo>
                  <a:pt x="828" y="14"/>
                </a:lnTo>
                <a:lnTo>
                  <a:pt x="860" y="3"/>
                </a:lnTo>
                <a:lnTo>
                  <a:pt x="89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s-ES" sz="900"/>
          </a:p>
        </p:txBody>
      </p:sp>
      <p:sp>
        <p:nvSpPr>
          <p:cNvPr id="13" name="Freeform 6"/>
          <p:cNvSpPr>
            <a:spLocks noChangeAspect="1" noEditPoints="1"/>
          </p:cNvSpPr>
          <p:nvPr/>
        </p:nvSpPr>
        <p:spPr bwMode="auto">
          <a:xfrm>
            <a:off x="9674547" y="4765564"/>
            <a:ext cx="482357" cy="516494"/>
          </a:xfrm>
          <a:custGeom>
            <a:avLst/>
            <a:gdLst>
              <a:gd name="T0" fmla="*/ 1603 w 3914"/>
              <a:gd name="T1" fmla="*/ 3984 h 4191"/>
              <a:gd name="T2" fmla="*/ 2348 w 3914"/>
              <a:gd name="T3" fmla="*/ 3945 h 4191"/>
              <a:gd name="T4" fmla="*/ 1510 w 3914"/>
              <a:gd name="T5" fmla="*/ 3631 h 4191"/>
              <a:gd name="T6" fmla="*/ 3870 w 3914"/>
              <a:gd name="T7" fmla="*/ 1873 h 4191"/>
              <a:gd name="T8" fmla="*/ 3887 w 3914"/>
              <a:gd name="T9" fmla="*/ 2017 h 4191"/>
              <a:gd name="T10" fmla="*/ 3540 w 3914"/>
              <a:gd name="T11" fmla="*/ 2017 h 4191"/>
              <a:gd name="T12" fmla="*/ 3558 w 3914"/>
              <a:gd name="T13" fmla="*/ 1873 h 4191"/>
              <a:gd name="T14" fmla="*/ 374 w 3914"/>
              <a:gd name="T15" fmla="*/ 1887 h 4191"/>
              <a:gd name="T16" fmla="*/ 356 w 3914"/>
              <a:gd name="T17" fmla="*/ 2031 h 4191"/>
              <a:gd name="T18" fmla="*/ 13 w 3914"/>
              <a:gd name="T19" fmla="*/ 1999 h 4191"/>
              <a:gd name="T20" fmla="*/ 45 w 3914"/>
              <a:gd name="T21" fmla="*/ 1873 h 4191"/>
              <a:gd name="T22" fmla="*/ 592 w 3914"/>
              <a:gd name="T23" fmla="*/ 1065 h 4191"/>
              <a:gd name="T24" fmla="*/ 599 w 3914"/>
              <a:gd name="T25" fmla="*/ 1196 h 4191"/>
              <a:gd name="T26" fmla="*/ 483 w 3914"/>
              <a:gd name="T27" fmla="*/ 1215 h 4191"/>
              <a:gd name="T28" fmla="*/ 251 w 3914"/>
              <a:gd name="T29" fmla="*/ 997 h 4191"/>
              <a:gd name="T30" fmla="*/ 3576 w 3914"/>
              <a:gd name="T31" fmla="*/ 928 h 4191"/>
              <a:gd name="T32" fmla="*/ 3666 w 3914"/>
              <a:gd name="T33" fmla="*/ 1037 h 4191"/>
              <a:gd name="T34" fmla="*/ 3385 w 3914"/>
              <a:gd name="T35" fmla="*/ 1226 h 4191"/>
              <a:gd name="T36" fmla="*/ 3292 w 3914"/>
              <a:gd name="T37" fmla="*/ 1131 h 4191"/>
              <a:gd name="T38" fmla="*/ 3576 w 3914"/>
              <a:gd name="T39" fmla="*/ 928 h 4191"/>
              <a:gd name="T40" fmla="*/ 1455 w 3914"/>
              <a:gd name="T41" fmla="*/ 1046 h 4191"/>
              <a:gd name="T42" fmla="*/ 1051 w 3914"/>
              <a:gd name="T43" fmla="*/ 1451 h 4191"/>
              <a:gd name="T44" fmla="*/ 929 w 3914"/>
              <a:gd name="T45" fmla="*/ 2034 h 4191"/>
              <a:gd name="T46" fmla="*/ 1109 w 3914"/>
              <a:gd name="T47" fmla="*/ 2531 h 4191"/>
              <a:gd name="T48" fmla="*/ 1413 w 3914"/>
              <a:gd name="T49" fmla="*/ 2992 h 4191"/>
              <a:gd name="T50" fmla="*/ 2425 w 3914"/>
              <a:gd name="T51" fmla="*/ 3142 h 4191"/>
              <a:gd name="T52" fmla="*/ 2656 w 3914"/>
              <a:gd name="T53" fmla="*/ 2701 h 4191"/>
              <a:gd name="T54" fmla="*/ 2749 w 3914"/>
              <a:gd name="T55" fmla="*/ 2586 h 4191"/>
              <a:gd name="T56" fmla="*/ 2827 w 3914"/>
              <a:gd name="T57" fmla="*/ 2467 h 4191"/>
              <a:gd name="T58" fmla="*/ 2899 w 3914"/>
              <a:gd name="T59" fmla="*/ 2320 h 4191"/>
              <a:gd name="T60" fmla="*/ 2954 w 3914"/>
              <a:gd name="T61" fmla="*/ 1768 h 4191"/>
              <a:gd name="T62" fmla="*/ 2698 w 3914"/>
              <a:gd name="T63" fmla="*/ 1250 h 4191"/>
              <a:gd name="T64" fmla="*/ 2205 w 3914"/>
              <a:gd name="T65" fmla="*/ 953 h 4191"/>
              <a:gd name="T66" fmla="*/ 2238 w 3914"/>
              <a:gd name="T67" fmla="*/ 771 h 4191"/>
              <a:gd name="T68" fmla="*/ 2801 w 3914"/>
              <a:gd name="T69" fmla="*/ 1088 h 4191"/>
              <a:gd name="T70" fmla="*/ 3122 w 3914"/>
              <a:gd name="T71" fmla="*/ 1652 h 4191"/>
              <a:gd name="T72" fmla="*/ 3104 w 3914"/>
              <a:gd name="T73" fmla="*/ 2292 h 4191"/>
              <a:gd name="T74" fmla="*/ 2939 w 3914"/>
              <a:gd name="T75" fmla="*/ 2635 h 4191"/>
              <a:gd name="T76" fmla="*/ 2676 w 3914"/>
              <a:gd name="T77" fmla="*/ 3018 h 4191"/>
              <a:gd name="T78" fmla="*/ 2572 w 3914"/>
              <a:gd name="T79" fmla="*/ 3361 h 4191"/>
              <a:gd name="T80" fmla="*/ 2562 w 3914"/>
              <a:gd name="T81" fmla="*/ 3945 h 4191"/>
              <a:gd name="T82" fmla="*/ 2330 w 3914"/>
              <a:gd name="T83" fmla="*/ 4176 h 4191"/>
              <a:gd name="T84" fmla="*/ 1478 w 3914"/>
              <a:gd name="T85" fmla="*/ 4134 h 4191"/>
              <a:gd name="T86" fmla="*/ 1322 w 3914"/>
              <a:gd name="T87" fmla="*/ 3845 h 4191"/>
              <a:gd name="T88" fmla="*/ 1247 w 3914"/>
              <a:gd name="T89" fmla="*/ 3084 h 4191"/>
              <a:gd name="T90" fmla="*/ 986 w 3914"/>
              <a:gd name="T91" fmla="*/ 2680 h 4191"/>
              <a:gd name="T92" fmla="*/ 791 w 3914"/>
              <a:gd name="T93" fmla="*/ 2300 h 4191"/>
              <a:gd name="T94" fmla="*/ 772 w 3914"/>
              <a:gd name="T95" fmla="*/ 1657 h 4191"/>
              <a:gd name="T96" fmla="*/ 1093 w 3914"/>
              <a:gd name="T97" fmla="*/ 1093 h 4191"/>
              <a:gd name="T98" fmla="*/ 1658 w 3914"/>
              <a:gd name="T99" fmla="*/ 773 h 4191"/>
              <a:gd name="T100" fmla="*/ 1088 w 3914"/>
              <a:gd name="T101" fmla="*/ 274 h 4191"/>
              <a:gd name="T102" fmla="*/ 1200 w 3914"/>
              <a:gd name="T103" fmla="*/ 594 h 4191"/>
              <a:gd name="T104" fmla="*/ 1063 w 3914"/>
              <a:gd name="T105" fmla="*/ 591 h 4191"/>
              <a:gd name="T106" fmla="*/ 955 w 3914"/>
              <a:gd name="T107" fmla="*/ 274 h 4191"/>
              <a:gd name="T108" fmla="*/ 2959 w 3914"/>
              <a:gd name="T109" fmla="*/ 274 h 4191"/>
              <a:gd name="T110" fmla="*/ 2851 w 3914"/>
              <a:gd name="T111" fmla="*/ 591 h 4191"/>
              <a:gd name="T112" fmla="*/ 2717 w 3914"/>
              <a:gd name="T113" fmla="*/ 597 h 4191"/>
              <a:gd name="T114" fmla="*/ 2811 w 3914"/>
              <a:gd name="T115" fmla="*/ 294 h 4191"/>
              <a:gd name="T116" fmla="*/ 2004 w 3914"/>
              <a:gd name="T117" fmla="*/ 13 h 4191"/>
              <a:gd name="T118" fmla="*/ 2035 w 3914"/>
              <a:gd name="T119" fmla="*/ 356 h 4191"/>
              <a:gd name="T120" fmla="*/ 1888 w 3914"/>
              <a:gd name="T121" fmla="*/ 374 h 4191"/>
              <a:gd name="T122" fmla="*/ 1892 w 3914"/>
              <a:gd name="T123" fmla="*/ 27 h 4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14" h="4191">
                <a:moveTo>
                  <a:pt x="1510" y="3819"/>
                </a:moveTo>
                <a:lnTo>
                  <a:pt x="1510" y="3855"/>
                </a:lnTo>
                <a:lnTo>
                  <a:pt x="1518" y="3889"/>
                </a:lnTo>
                <a:lnTo>
                  <a:pt x="1532" y="3919"/>
                </a:lnTo>
                <a:lnTo>
                  <a:pt x="1551" y="3945"/>
                </a:lnTo>
                <a:lnTo>
                  <a:pt x="1575" y="3967"/>
                </a:lnTo>
                <a:lnTo>
                  <a:pt x="1603" y="3984"/>
                </a:lnTo>
                <a:lnTo>
                  <a:pt x="1633" y="3994"/>
                </a:lnTo>
                <a:lnTo>
                  <a:pt x="1668" y="3998"/>
                </a:lnTo>
                <a:lnTo>
                  <a:pt x="2232" y="3998"/>
                </a:lnTo>
                <a:lnTo>
                  <a:pt x="2266" y="3994"/>
                </a:lnTo>
                <a:lnTo>
                  <a:pt x="2296" y="3984"/>
                </a:lnTo>
                <a:lnTo>
                  <a:pt x="2324" y="3967"/>
                </a:lnTo>
                <a:lnTo>
                  <a:pt x="2348" y="3945"/>
                </a:lnTo>
                <a:lnTo>
                  <a:pt x="2367" y="3919"/>
                </a:lnTo>
                <a:lnTo>
                  <a:pt x="2381" y="3889"/>
                </a:lnTo>
                <a:lnTo>
                  <a:pt x="2389" y="3855"/>
                </a:lnTo>
                <a:lnTo>
                  <a:pt x="2389" y="3819"/>
                </a:lnTo>
                <a:lnTo>
                  <a:pt x="1510" y="3819"/>
                </a:lnTo>
                <a:close/>
                <a:moveTo>
                  <a:pt x="1510" y="3458"/>
                </a:moveTo>
                <a:lnTo>
                  <a:pt x="1510" y="3631"/>
                </a:lnTo>
                <a:lnTo>
                  <a:pt x="2389" y="3631"/>
                </a:lnTo>
                <a:lnTo>
                  <a:pt x="2389" y="3458"/>
                </a:lnTo>
                <a:lnTo>
                  <a:pt x="1510" y="3458"/>
                </a:lnTo>
                <a:close/>
                <a:moveTo>
                  <a:pt x="3605" y="1861"/>
                </a:moveTo>
                <a:lnTo>
                  <a:pt x="3823" y="1861"/>
                </a:lnTo>
                <a:lnTo>
                  <a:pt x="3848" y="1865"/>
                </a:lnTo>
                <a:lnTo>
                  <a:pt x="3870" y="1873"/>
                </a:lnTo>
                <a:lnTo>
                  <a:pt x="3887" y="1887"/>
                </a:lnTo>
                <a:lnTo>
                  <a:pt x="3901" y="1907"/>
                </a:lnTo>
                <a:lnTo>
                  <a:pt x="3912" y="1928"/>
                </a:lnTo>
                <a:lnTo>
                  <a:pt x="3914" y="1952"/>
                </a:lnTo>
                <a:lnTo>
                  <a:pt x="3912" y="1977"/>
                </a:lnTo>
                <a:lnTo>
                  <a:pt x="3901" y="1999"/>
                </a:lnTo>
                <a:lnTo>
                  <a:pt x="3887" y="2017"/>
                </a:lnTo>
                <a:lnTo>
                  <a:pt x="3870" y="2031"/>
                </a:lnTo>
                <a:lnTo>
                  <a:pt x="3848" y="2040"/>
                </a:lnTo>
                <a:lnTo>
                  <a:pt x="3823" y="2044"/>
                </a:lnTo>
                <a:lnTo>
                  <a:pt x="3605" y="2044"/>
                </a:lnTo>
                <a:lnTo>
                  <a:pt x="3580" y="2040"/>
                </a:lnTo>
                <a:lnTo>
                  <a:pt x="3558" y="2031"/>
                </a:lnTo>
                <a:lnTo>
                  <a:pt x="3540" y="2017"/>
                </a:lnTo>
                <a:lnTo>
                  <a:pt x="3526" y="1999"/>
                </a:lnTo>
                <a:lnTo>
                  <a:pt x="3516" y="1977"/>
                </a:lnTo>
                <a:lnTo>
                  <a:pt x="3513" y="1952"/>
                </a:lnTo>
                <a:lnTo>
                  <a:pt x="3516" y="1928"/>
                </a:lnTo>
                <a:lnTo>
                  <a:pt x="3526" y="1907"/>
                </a:lnTo>
                <a:lnTo>
                  <a:pt x="3540" y="1887"/>
                </a:lnTo>
                <a:lnTo>
                  <a:pt x="3558" y="1873"/>
                </a:lnTo>
                <a:lnTo>
                  <a:pt x="3580" y="1865"/>
                </a:lnTo>
                <a:lnTo>
                  <a:pt x="3605" y="1861"/>
                </a:lnTo>
                <a:close/>
                <a:moveTo>
                  <a:pt x="92" y="1861"/>
                </a:moveTo>
                <a:lnTo>
                  <a:pt x="309" y="1861"/>
                </a:lnTo>
                <a:lnTo>
                  <a:pt x="335" y="1865"/>
                </a:lnTo>
                <a:lnTo>
                  <a:pt x="356" y="1873"/>
                </a:lnTo>
                <a:lnTo>
                  <a:pt x="374" y="1887"/>
                </a:lnTo>
                <a:lnTo>
                  <a:pt x="389" y="1907"/>
                </a:lnTo>
                <a:lnTo>
                  <a:pt x="398" y="1928"/>
                </a:lnTo>
                <a:lnTo>
                  <a:pt x="401" y="1952"/>
                </a:lnTo>
                <a:lnTo>
                  <a:pt x="398" y="1977"/>
                </a:lnTo>
                <a:lnTo>
                  <a:pt x="389" y="1999"/>
                </a:lnTo>
                <a:lnTo>
                  <a:pt x="374" y="2017"/>
                </a:lnTo>
                <a:lnTo>
                  <a:pt x="356" y="2031"/>
                </a:lnTo>
                <a:lnTo>
                  <a:pt x="335" y="2040"/>
                </a:lnTo>
                <a:lnTo>
                  <a:pt x="309" y="2044"/>
                </a:lnTo>
                <a:lnTo>
                  <a:pt x="92" y="2044"/>
                </a:lnTo>
                <a:lnTo>
                  <a:pt x="67" y="2040"/>
                </a:lnTo>
                <a:lnTo>
                  <a:pt x="45" y="2031"/>
                </a:lnTo>
                <a:lnTo>
                  <a:pt x="27" y="2017"/>
                </a:lnTo>
                <a:lnTo>
                  <a:pt x="13" y="1999"/>
                </a:lnTo>
                <a:lnTo>
                  <a:pt x="4" y="1977"/>
                </a:lnTo>
                <a:lnTo>
                  <a:pt x="0" y="1952"/>
                </a:lnTo>
                <a:lnTo>
                  <a:pt x="0" y="1952"/>
                </a:lnTo>
                <a:lnTo>
                  <a:pt x="4" y="1928"/>
                </a:lnTo>
                <a:lnTo>
                  <a:pt x="13" y="1907"/>
                </a:lnTo>
                <a:lnTo>
                  <a:pt x="27" y="1887"/>
                </a:lnTo>
                <a:lnTo>
                  <a:pt x="45" y="1873"/>
                </a:lnTo>
                <a:lnTo>
                  <a:pt x="67" y="1865"/>
                </a:lnTo>
                <a:lnTo>
                  <a:pt x="92" y="1861"/>
                </a:lnTo>
                <a:close/>
                <a:moveTo>
                  <a:pt x="345" y="928"/>
                </a:moveTo>
                <a:lnTo>
                  <a:pt x="366" y="932"/>
                </a:lnTo>
                <a:lnTo>
                  <a:pt x="385" y="941"/>
                </a:lnTo>
                <a:lnTo>
                  <a:pt x="574" y="1053"/>
                </a:lnTo>
                <a:lnTo>
                  <a:pt x="592" y="1065"/>
                </a:lnTo>
                <a:lnTo>
                  <a:pt x="606" y="1081"/>
                </a:lnTo>
                <a:lnTo>
                  <a:pt x="616" y="1098"/>
                </a:lnTo>
                <a:lnTo>
                  <a:pt x="621" y="1119"/>
                </a:lnTo>
                <a:lnTo>
                  <a:pt x="622" y="1139"/>
                </a:lnTo>
                <a:lnTo>
                  <a:pt x="618" y="1159"/>
                </a:lnTo>
                <a:lnTo>
                  <a:pt x="611" y="1180"/>
                </a:lnTo>
                <a:lnTo>
                  <a:pt x="599" y="1196"/>
                </a:lnTo>
                <a:lnTo>
                  <a:pt x="584" y="1209"/>
                </a:lnTo>
                <a:lnTo>
                  <a:pt x="566" y="1218"/>
                </a:lnTo>
                <a:lnTo>
                  <a:pt x="547" y="1224"/>
                </a:lnTo>
                <a:lnTo>
                  <a:pt x="529" y="1226"/>
                </a:lnTo>
                <a:lnTo>
                  <a:pt x="514" y="1226"/>
                </a:lnTo>
                <a:lnTo>
                  <a:pt x="499" y="1223"/>
                </a:lnTo>
                <a:lnTo>
                  <a:pt x="483" y="1215"/>
                </a:lnTo>
                <a:lnTo>
                  <a:pt x="295" y="1103"/>
                </a:lnTo>
                <a:lnTo>
                  <a:pt x="277" y="1091"/>
                </a:lnTo>
                <a:lnTo>
                  <a:pt x="263" y="1075"/>
                </a:lnTo>
                <a:lnTo>
                  <a:pt x="253" y="1056"/>
                </a:lnTo>
                <a:lnTo>
                  <a:pt x="248" y="1037"/>
                </a:lnTo>
                <a:lnTo>
                  <a:pt x="247" y="1017"/>
                </a:lnTo>
                <a:lnTo>
                  <a:pt x="251" y="997"/>
                </a:lnTo>
                <a:lnTo>
                  <a:pt x="260" y="976"/>
                </a:lnTo>
                <a:lnTo>
                  <a:pt x="271" y="958"/>
                </a:lnTo>
                <a:lnTo>
                  <a:pt x="287" y="944"/>
                </a:lnTo>
                <a:lnTo>
                  <a:pt x="305" y="934"/>
                </a:lnTo>
                <a:lnTo>
                  <a:pt x="324" y="929"/>
                </a:lnTo>
                <a:lnTo>
                  <a:pt x="345" y="928"/>
                </a:lnTo>
                <a:close/>
                <a:moveTo>
                  <a:pt x="3576" y="928"/>
                </a:moveTo>
                <a:lnTo>
                  <a:pt x="3599" y="932"/>
                </a:lnTo>
                <a:lnTo>
                  <a:pt x="3620" y="941"/>
                </a:lnTo>
                <a:lnTo>
                  <a:pt x="3639" y="956"/>
                </a:lnTo>
                <a:lnTo>
                  <a:pt x="3655" y="976"/>
                </a:lnTo>
                <a:lnTo>
                  <a:pt x="3664" y="997"/>
                </a:lnTo>
                <a:lnTo>
                  <a:pt x="3667" y="1017"/>
                </a:lnTo>
                <a:lnTo>
                  <a:pt x="3666" y="1037"/>
                </a:lnTo>
                <a:lnTo>
                  <a:pt x="3661" y="1056"/>
                </a:lnTo>
                <a:lnTo>
                  <a:pt x="3651" y="1075"/>
                </a:lnTo>
                <a:lnTo>
                  <a:pt x="3637" y="1091"/>
                </a:lnTo>
                <a:lnTo>
                  <a:pt x="3619" y="1103"/>
                </a:lnTo>
                <a:lnTo>
                  <a:pt x="3431" y="1215"/>
                </a:lnTo>
                <a:lnTo>
                  <a:pt x="3408" y="1222"/>
                </a:lnTo>
                <a:lnTo>
                  <a:pt x="3385" y="1226"/>
                </a:lnTo>
                <a:lnTo>
                  <a:pt x="3366" y="1223"/>
                </a:lnTo>
                <a:lnTo>
                  <a:pt x="3348" y="1218"/>
                </a:lnTo>
                <a:lnTo>
                  <a:pt x="3330" y="1209"/>
                </a:lnTo>
                <a:lnTo>
                  <a:pt x="3315" y="1196"/>
                </a:lnTo>
                <a:lnTo>
                  <a:pt x="3304" y="1180"/>
                </a:lnTo>
                <a:lnTo>
                  <a:pt x="3295" y="1156"/>
                </a:lnTo>
                <a:lnTo>
                  <a:pt x="3292" y="1131"/>
                </a:lnTo>
                <a:lnTo>
                  <a:pt x="3295" y="1109"/>
                </a:lnTo>
                <a:lnTo>
                  <a:pt x="3305" y="1087"/>
                </a:lnTo>
                <a:lnTo>
                  <a:pt x="3319" y="1068"/>
                </a:lnTo>
                <a:lnTo>
                  <a:pt x="3339" y="1053"/>
                </a:lnTo>
                <a:lnTo>
                  <a:pt x="3527" y="941"/>
                </a:lnTo>
                <a:lnTo>
                  <a:pt x="3552" y="932"/>
                </a:lnTo>
                <a:lnTo>
                  <a:pt x="3576" y="928"/>
                </a:lnTo>
                <a:close/>
                <a:moveTo>
                  <a:pt x="1946" y="920"/>
                </a:moveTo>
                <a:lnTo>
                  <a:pt x="1859" y="924"/>
                </a:lnTo>
                <a:lnTo>
                  <a:pt x="1772" y="935"/>
                </a:lnTo>
                <a:lnTo>
                  <a:pt x="1688" y="953"/>
                </a:lnTo>
                <a:lnTo>
                  <a:pt x="1608" y="977"/>
                </a:lnTo>
                <a:lnTo>
                  <a:pt x="1529" y="1009"/>
                </a:lnTo>
                <a:lnTo>
                  <a:pt x="1455" y="1046"/>
                </a:lnTo>
                <a:lnTo>
                  <a:pt x="1384" y="1089"/>
                </a:lnTo>
                <a:lnTo>
                  <a:pt x="1317" y="1138"/>
                </a:lnTo>
                <a:lnTo>
                  <a:pt x="1254" y="1191"/>
                </a:lnTo>
                <a:lnTo>
                  <a:pt x="1196" y="1250"/>
                </a:lnTo>
                <a:lnTo>
                  <a:pt x="1142" y="1312"/>
                </a:lnTo>
                <a:lnTo>
                  <a:pt x="1093" y="1380"/>
                </a:lnTo>
                <a:lnTo>
                  <a:pt x="1051" y="1451"/>
                </a:lnTo>
                <a:lnTo>
                  <a:pt x="1014" y="1526"/>
                </a:lnTo>
                <a:lnTo>
                  <a:pt x="982" y="1604"/>
                </a:lnTo>
                <a:lnTo>
                  <a:pt x="958" y="1685"/>
                </a:lnTo>
                <a:lnTo>
                  <a:pt x="939" y="1768"/>
                </a:lnTo>
                <a:lnTo>
                  <a:pt x="929" y="1854"/>
                </a:lnTo>
                <a:lnTo>
                  <a:pt x="925" y="1942"/>
                </a:lnTo>
                <a:lnTo>
                  <a:pt x="929" y="2034"/>
                </a:lnTo>
                <a:lnTo>
                  <a:pt x="941" y="2124"/>
                </a:lnTo>
                <a:lnTo>
                  <a:pt x="962" y="2212"/>
                </a:lnTo>
                <a:lnTo>
                  <a:pt x="990" y="2297"/>
                </a:lnTo>
                <a:lnTo>
                  <a:pt x="1024" y="2381"/>
                </a:lnTo>
                <a:lnTo>
                  <a:pt x="1067" y="2461"/>
                </a:lnTo>
                <a:lnTo>
                  <a:pt x="1067" y="2467"/>
                </a:lnTo>
                <a:lnTo>
                  <a:pt x="1109" y="2531"/>
                </a:lnTo>
                <a:lnTo>
                  <a:pt x="1155" y="2593"/>
                </a:lnTo>
                <a:lnTo>
                  <a:pt x="1205" y="2650"/>
                </a:lnTo>
                <a:lnTo>
                  <a:pt x="1215" y="2660"/>
                </a:lnTo>
                <a:lnTo>
                  <a:pt x="1275" y="2749"/>
                </a:lnTo>
                <a:lnTo>
                  <a:pt x="1327" y="2833"/>
                </a:lnTo>
                <a:lnTo>
                  <a:pt x="1374" y="2915"/>
                </a:lnTo>
                <a:lnTo>
                  <a:pt x="1413" y="2992"/>
                </a:lnTo>
                <a:lnTo>
                  <a:pt x="1446" y="3067"/>
                </a:lnTo>
                <a:lnTo>
                  <a:pt x="1472" y="3139"/>
                </a:lnTo>
                <a:lnTo>
                  <a:pt x="1492" y="3206"/>
                </a:lnTo>
                <a:lnTo>
                  <a:pt x="1505" y="3271"/>
                </a:lnTo>
                <a:lnTo>
                  <a:pt x="2394" y="3271"/>
                </a:lnTo>
                <a:lnTo>
                  <a:pt x="2407" y="3207"/>
                </a:lnTo>
                <a:lnTo>
                  <a:pt x="2425" y="3142"/>
                </a:lnTo>
                <a:lnTo>
                  <a:pt x="2449" y="3077"/>
                </a:lnTo>
                <a:lnTo>
                  <a:pt x="2477" y="3011"/>
                </a:lnTo>
                <a:lnTo>
                  <a:pt x="2509" y="2946"/>
                </a:lnTo>
                <a:lnTo>
                  <a:pt x="2543" y="2883"/>
                </a:lnTo>
                <a:lnTo>
                  <a:pt x="2579" y="2819"/>
                </a:lnTo>
                <a:lnTo>
                  <a:pt x="2617" y="2759"/>
                </a:lnTo>
                <a:lnTo>
                  <a:pt x="2656" y="2701"/>
                </a:lnTo>
                <a:lnTo>
                  <a:pt x="2694" y="2646"/>
                </a:lnTo>
                <a:lnTo>
                  <a:pt x="2694" y="2643"/>
                </a:lnTo>
                <a:lnTo>
                  <a:pt x="2697" y="2641"/>
                </a:lnTo>
                <a:lnTo>
                  <a:pt x="2698" y="2640"/>
                </a:lnTo>
                <a:lnTo>
                  <a:pt x="2702" y="2637"/>
                </a:lnTo>
                <a:lnTo>
                  <a:pt x="2704" y="2635"/>
                </a:lnTo>
                <a:lnTo>
                  <a:pt x="2749" y="2586"/>
                </a:lnTo>
                <a:lnTo>
                  <a:pt x="2787" y="2533"/>
                </a:lnTo>
                <a:lnTo>
                  <a:pt x="2821" y="2477"/>
                </a:lnTo>
                <a:lnTo>
                  <a:pt x="2821" y="2474"/>
                </a:lnTo>
                <a:lnTo>
                  <a:pt x="2823" y="2473"/>
                </a:lnTo>
                <a:lnTo>
                  <a:pt x="2824" y="2472"/>
                </a:lnTo>
                <a:lnTo>
                  <a:pt x="2825" y="2469"/>
                </a:lnTo>
                <a:lnTo>
                  <a:pt x="2827" y="2467"/>
                </a:lnTo>
                <a:lnTo>
                  <a:pt x="2827" y="2464"/>
                </a:lnTo>
                <a:lnTo>
                  <a:pt x="2828" y="2463"/>
                </a:lnTo>
                <a:lnTo>
                  <a:pt x="2830" y="2461"/>
                </a:lnTo>
                <a:lnTo>
                  <a:pt x="2832" y="2459"/>
                </a:lnTo>
                <a:lnTo>
                  <a:pt x="2832" y="2456"/>
                </a:lnTo>
                <a:lnTo>
                  <a:pt x="2869" y="2390"/>
                </a:lnTo>
                <a:lnTo>
                  <a:pt x="2899" y="2320"/>
                </a:lnTo>
                <a:lnTo>
                  <a:pt x="2923" y="2248"/>
                </a:lnTo>
                <a:lnTo>
                  <a:pt x="2944" y="2174"/>
                </a:lnTo>
                <a:lnTo>
                  <a:pt x="2958" y="2097"/>
                </a:lnTo>
                <a:lnTo>
                  <a:pt x="2965" y="2021"/>
                </a:lnTo>
                <a:lnTo>
                  <a:pt x="2969" y="1942"/>
                </a:lnTo>
                <a:lnTo>
                  <a:pt x="2965" y="1854"/>
                </a:lnTo>
                <a:lnTo>
                  <a:pt x="2954" y="1768"/>
                </a:lnTo>
                <a:lnTo>
                  <a:pt x="2936" y="1685"/>
                </a:lnTo>
                <a:lnTo>
                  <a:pt x="2911" y="1604"/>
                </a:lnTo>
                <a:lnTo>
                  <a:pt x="2880" y="1526"/>
                </a:lnTo>
                <a:lnTo>
                  <a:pt x="2843" y="1451"/>
                </a:lnTo>
                <a:lnTo>
                  <a:pt x="2800" y="1380"/>
                </a:lnTo>
                <a:lnTo>
                  <a:pt x="2752" y="1312"/>
                </a:lnTo>
                <a:lnTo>
                  <a:pt x="2698" y="1250"/>
                </a:lnTo>
                <a:lnTo>
                  <a:pt x="2640" y="1191"/>
                </a:lnTo>
                <a:lnTo>
                  <a:pt x="2576" y="1138"/>
                </a:lnTo>
                <a:lnTo>
                  <a:pt x="2510" y="1089"/>
                </a:lnTo>
                <a:lnTo>
                  <a:pt x="2439" y="1046"/>
                </a:lnTo>
                <a:lnTo>
                  <a:pt x="2364" y="1009"/>
                </a:lnTo>
                <a:lnTo>
                  <a:pt x="2286" y="977"/>
                </a:lnTo>
                <a:lnTo>
                  <a:pt x="2205" y="953"/>
                </a:lnTo>
                <a:lnTo>
                  <a:pt x="2121" y="935"/>
                </a:lnTo>
                <a:lnTo>
                  <a:pt x="2035" y="924"/>
                </a:lnTo>
                <a:lnTo>
                  <a:pt x="1946" y="920"/>
                </a:lnTo>
                <a:close/>
                <a:moveTo>
                  <a:pt x="1948" y="737"/>
                </a:moveTo>
                <a:lnTo>
                  <a:pt x="2046" y="741"/>
                </a:lnTo>
                <a:lnTo>
                  <a:pt x="2142" y="752"/>
                </a:lnTo>
                <a:lnTo>
                  <a:pt x="2238" y="771"/>
                </a:lnTo>
                <a:lnTo>
                  <a:pt x="2328" y="797"/>
                </a:lnTo>
                <a:lnTo>
                  <a:pt x="2417" y="830"/>
                </a:lnTo>
                <a:lnTo>
                  <a:pt x="2502" y="869"/>
                </a:lnTo>
                <a:lnTo>
                  <a:pt x="2584" y="915"/>
                </a:lnTo>
                <a:lnTo>
                  <a:pt x="2660" y="967"/>
                </a:lnTo>
                <a:lnTo>
                  <a:pt x="2734" y="1025"/>
                </a:lnTo>
                <a:lnTo>
                  <a:pt x="2801" y="1088"/>
                </a:lnTo>
                <a:lnTo>
                  <a:pt x="2865" y="1156"/>
                </a:lnTo>
                <a:lnTo>
                  <a:pt x="2923" y="1229"/>
                </a:lnTo>
                <a:lnTo>
                  <a:pt x="2975" y="1306"/>
                </a:lnTo>
                <a:lnTo>
                  <a:pt x="3021" y="1387"/>
                </a:lnTo>
                <a:lnTo>
                  <a:pt x="3062" y="1473"/>
                </a:lnTo>
                <a:lnTo>
                  <a:pt x="3095" y="1560"/>
                </a:lnTo>
                <a:lnTo>
                  <a:pt x="3122" y="1652"/>
                </a:lnTo>
                <a:lnTo>
                  <a:pt x="3141" y="1746"/>
                </a:lnTo>
                <a:lnTo>
                  <a:pt x="3153" y="1844"/>
                </a:lnTo>
                <a:lnTo>
                  <a:pt x="3157" y="1942"/>
                </a:lnTo>
                <a:lnTo>
                  <a:pt x="3153" y="2031"/>
                </a:lnTo>
                <a:lnTo>
                  <a:pt x="3143" y="2120"/>
                </a:lnTo>
                <a:lnTo>
                  <a:pt x="3127" y="2207"/>
                </a:lnTo>
                <a:lnTo>
                  <a:pt x="3104" y="2292"/>
                </a:lnTo>
                <a:lnTo>
                  <a:pt x="3075" y="2376"/>
                </a:lnTo>
                <a:lnTo>
                  <a:pt x="3040" y="2458"/>
                </a:lnTo>
                <a:lnTo>
                  <a:pt x="3000" y="2538"/>
                </a:lnTo>
                <a:lnTo>
                  <a:pt x="2991" y="2558"/>
                </a:lnTo>
                <a:lnTo>
                  <a:pt x="2979" y="2573"/>
                </a:lnTo>
                <a:lnTo>
                  <a:pt x="2969" y="2589"/>
                </a:lnTo>
                <a:lnTo>
                  <a:pt x="2939" y="2635"/>
                </a:lnTo>
                <a:lnTo>
                  <a:pt x="2907" y="2679"/>
                </a:lnTo>
                <a:lnTo>
                  <a:pt x="2872" y="2722"/>
                </a:lnTo>
                <a:lnTo>
                  <a:pt x="2837" y="2762"/>
                </a:lnTo>
                <a:lnTo>
                  <a:pt x="2790" y="2829"/>
                </a:lnTo>
                <a:lnTo>
                  <a:pt x="2748" y="2894"/>
                </a:lnTo>
                <a:lnTo>
                  <a:pt x="2711" y="2957"/>
                </a:lnTo>
                <a:lnTo>
                  <a:pt x="2676" y="3018"/>
                </a:lnTo>
                <a:lnTo>
                  <a:pt x="2648" y="3076"/>
                </a:lnTo>
                <a:lnTo>
                  <a:pt x="2624" y="3131"/>
                </a:lnTo>
                <a:lnTo>
                  <a:pt x="2604" y="3184"/>
                </a:lnTo>
                <a:lnTo>
                  <a:pt x="2589" y="3233"/>
                </a:lnTo>
                <a:lnTo>
                  <a:pt x="2579" y="3280"/>
                </a:lnTo>
                <a:lnTo>
                  <a:pt x="2573" y="3323"/>
                </a:lnTo>
                <a:lnTo>
                  <a:pt x="2572" y="3361"/>
                </a:lnTo>
                <a:lnTo>
                  <a:pt x="2572" y="3366"/>
                </a:lnTo>
                <a:lnTo>
                  <a:pt x="2573" y="3379"/>
                </a:lnTo>
                <a:lnTo>
                  <a:pt x="2576" y="3393"/>
                </a:lnTo>
                <a:lnTo>
                  <a:pt x="2577" y="3407"/>
                </a:lnTo>
                <a:lnTo>
                  <a:pt x="2577" y="3845"/>
                </a:lnTo>
                <a:lnTo>
                  <a:pt x="2573" y="3897"/>
                </a:lnTo>
                <a:lnTo>
                  <a:pt x="2562" y="3945"/>
                </a:lnTo>
                <a:lnTo>
                  <a:pt x="2544" y="3991"/>
                </a:lnTo>
                <a:lnTo>
                  <a:pt x="2520" y="4035"/>
                </a:lnTo>
                <a:lnTo>
                  <a:pt x="2491" y="4073"/>
                </a:lnTo>
                <a:lnTo>
                  <a:pt x="2456" y="4107"/>
                </a:lnTo>
                <a:lnTo>
                  <a:pt x="2418" y="4135"/>
                </a:lnTo>
                <a:lnTo>
                  <a:pt x="2376" y="4159"/>
                </a:lnTo>
                <a:lnTo>
                  <a:pt x="2330" y="4176"/>
                </a:lnTo>
                <a:lnTo>
                  <a:pt x="2282" y="4187"/>
                </a:lnTo>
                <a:lnTo>
                  <a:pt x="2231" y="4191"/>
                </a:lnTo>
                <a:lnTo>
                  <a:pt x="1668" y="4191"/>
                </a:lnTo>
                <a:lnTo>
                  <a:pt x="1616" y="4187"/>
                </a:lnTo>
                <a:lnTo>
                  <a:pt x="1567" y="4176"/>
                </a:lnTo>
                <a:lnTo>
                  <a:pt x="1521" y="4158"/>
                </a:lnTo>
                <a:lnTo>
                  <a:pt x="1478" y="4134"/>
                </a:lnTo>
                <a:lnTo>
                  <a:pt x="1440" y="4105"/>
                </a:lnTo>
                <a:lnTo>
                  <a:pt x="1406" y="4070"/>
                </a:lnTo>
                <a:lnTo>
                  <a:pt x="1376" y="4032"/>
                </a:lnTo>
                <a:lnTo>
                  <a:pt x="1353" y="3990"/>
                </a:lnTo>
                <a:lnTo>
                  <a:pt x="1337" y="3944"/>
                </a:lnTo>
                <a:lnTo>
                  <a:pt x="1326" y="3896"/>
                </a:lnTo>
                <a:lnTo>
                  <a:pt x="1322" y="3845"/>
                </a:lnTo>
                <a:lnTo>
                  <a:pt x="1322" y="3361"/>
                </a:lnTo>
                <a:lnTo>
                  <a:pt x="1320" y="3324"/>
                </a:lnTo>
                <a:lnTo>
                  <a:pt x="1315" y="3282"/>
                </a:lnTo>
                <a:lnTo>
                  <a:pt x="1305" y="3238"/>
                </a:lnTo>
                <a:lnTo>
                  <a:pt x="1290" y="3189"/>
                </a:lnTo>
                <a:lnTo>
                  <a:pt x="1271" y="3137"/>
                </a:lnTo>
                <a:lnTo>
                  <a:pt x="1247" y="3084"/>
                </a:lnTo>
                <a:lnTo>
                  <a:pt x="1220" y="3027"/>
                </a:lnTo>
                <a:lnTo>
                  <a:pt x="1187" y="2968"/>
                </a:lnTo>
                <a:lnTo>
                  <a:pt x="1151" y="2906"/>
                </a:lnTo>
                <a:lnTo>
                  <a:pt x="1112" y="2842"/>
                </a:lnTo>
                <a:lnTo>
                  <a:pt x="1067" y="2777"/>
                </a:lnTo>
                <a:lnTo>
                  <a:pt x="1025" y="2730"/>
                </a:lnTo>
                <a:lnTo>
                  <a:pt x="986" y="2680"/>
                </a:lnTo>
                <a:lnTo>
                  <a:pt x="948" y="2628"/>
                </a:lnTo>
                <a:lnTo>
                  <a:pt x="915" y="2573"/>
                </a:lnTo>
                <a:lnTo>
                  <a:pt x="907" y="2561"/>
                </a:lnTo>
                <a:lnTo>
                  <a:pt x="901" y="2548"/>
                </a:lnTo>
                <a:lnTo>
                  <a:pt x="857" y="2468"/>
                </a:lnTo>
                <a:lnTo>
                  <a:pt x="820" y="2385"/>
                </a:lnTo>
                <a:lnTo>
                  <a:pt x="791" y="2300"/>
                </a:lnTo>
                <a:lnTo>
                  <a:pt x="767" y="2213"/>
                </a:lnTo>
                <a:lnTo>
                  <a:pt x="751" y="2125"/>
                </a:lnTo>
                <a:lnTo>
                  <a:pt x="740" y="2038"/>
                </a:lnTo>
                <a:lnTo>
                  <a:pt x="738" y="1947"/>
                </a:lnTo>
                <a:lnTo>
                  <a:pt x="742" y="1849"/>
                </a:lnTo>
                <a:lnTo>
                  <a:pt x="753" y="1753"/>
                </a:lnTo>
                <a:lnTo>
                  <a:pt x="772" y="1657"/>
                </a:lnTo>
                <a:lnTo>
                  <a:pt x="799" y="1565"/>
                </a:lnTo>
                <a:lnTo>
                  <a:pt x="833" y="1478"/>
                </a:lnTo>
                <a:lnTo>
                  <a:pt x="873" y="1392"/>
                </a:lnTo>
                <a:lnTo>
                  <a:pt x="920" y="1311"/>
                </a:lnTo>
                <a:lnTo>
                  <a:pt x="972" y="1233"/>
                </a:lnTo>
                <a:lnTo>
                  <a:pt x="1029" y="1161"/>
                </a:lnTo>
                <a:lnTo>
                  <a:pt x="1093" y="1093"/>
                </a:lnTo>
                <a:lnTo>
                  <a:pt x="1160" y="1030"/>
                </a:lnTo>
                <a:lnTo>
                  <a:pt x="1234" y="971"/>
                </a:lnTo>
                <a:lnTo>
                  <a:pt x="1312" y="919"/>
                </a:lnTo>
                <a:lnTo>
                  <a:pt x="1392" y="873"/>
                </a:lnTo>
                <a:lnTo>
                  <a:pt x="1477" y="832"/>
                </a:lnTo>
                <a:lnTo>
                  <a:pt x="1566" y="799"/>
                </a:lnTo>
                <a:lnTo>
                  <a:pt x="1658" y="773"/>
                </a:lnTo>
                <a:lnTo>
                  <a:pt x="1752" y="753"/>
                </a:lnTo>
                <a:lnTo>
                  <a:pt x="1848" y="742"/>
                </a:lnTo>
                <a:lnTo>
                  <a:pt x="1948" y="737"/>
                </a:lnTo>
                <a:close/>
                <a:moveTo>
                  <a:pt x="1024" y="246"/>
                </a:moveTo>
                <a:lnTo>
                  <a:pt x="1047" y="249"/>
                </a:lnTo>
                <a:lnTo>
                  <a:pt x="1069" y="258"/>
                </a:lnTo>
                <a:lnTo>
                  <a:pt x="1088" y="274"/>
                </a:lnTo>
                <a:lnTo>
                  <a:pt x="1103" y="294"/>
                </a:lnTo>
                <a:lnTo>
                  <a:pt x="1215" y="482"/>
                </a:lnTo>
                <a:lnTo>
                  <a:pt x="1224" y="507"/>
                </a:lnTo>
                <a:lnTo>
                  <a:pt x="1228" y="531"/>
                </a:lnTo>
                <a:lnTo>
                  <a:pt x="1224" y="554"/>
                </a:lnTo>
                <a:lnTo>
                  <a:pt x="1215" y="575"/>
                </a:lnTo>
                <a:lnTo>
                  <a:pt x="1200" y="594"/>
                </a:lnTo>
                <a:lnTo>
                  <a:pt x="1179" y="610"/>
                </a:lnTo>
                <a:lnTo>
                  <a:pt x="1156" y="617"/>
                </a:lnTo>
                <a:lnTo>
                  <a:pt x="1133" y="620"/>
                </a:lnTo>
                <a:lnTo>
                  <a:pt x="1114" y="619"/>
                </a:lnTo>
                <a:lnTo>
                  <a:pt x="1097" y="613"/>
                </a:lnTo>
                <a:lnTo>
                  <a:pt x="1079" y="603"/>
                </a:lnTo>
                <a:lnTo>
                  <a:pt x="1063" y="591"/>
                </a:lnTo>
                <a:lnTo>
                  <a:pt x="1052" y="574"/>
                </a:lnTo>
                <a:lnTo>
                  <a:pt x="940" y="386"/>
                </a:lnTo>
                <a:lnTo>
                  <a:pt x="931" y="361"/>
                </a:lnTo>
                <a:lnTo>
                  <a:pt x="927" y="339"/>
                </a:lnTo>
                <a:lnTo>
                  <a:pt x="931" y="314"/>
                </a:lnTo>
                <a:lnTo>
                  <a:pt x="940" y="293"/>
                </a:lnTo>
                <a:lnTo>
                  <a:pt x="955" y="274"/>
                </a:lnTo>
                <a:lnTo>
                  <a:pt x="976" y="258"/>
                </a:lnTo>
                <a:lnTo>
                  <a:pt x="1000" y="249"/>
                </a:lnTo>
                <a:lnTo>
                  <a:pt x="1024" y="246"/>
                </a:lnTo>
                <a:close/>
                <a:moveTo>
                  <a:pt x="2891" y="246"/>
                </a:moveTo>
                <a:lnTo>
                  <a:pt x="2914" y="249"/>
                </a:lnTo>
                <a:lnTo>
                  <a:pt x="2939" y="258"/>
                </a:lnTo>
                <a:lnTo>
                  <a:pt x="2959" y="274"/>
                </a:lnTo>
                <a:lnTo>
                  <a:pt x="2974" y="293"/>
                </a:lnTo>
                <a:lnTo>
                  <a:pt x="2983" y="314"/>
                </a:lnTo>
                <a:lnTo>
                  <a:pt x="2987" y="339"/>
                </a:lnTo>
                <a:lnTo>
                  <a:pt x="2983" y="361"/>
                </a:lnTo>
                <a:lnTo>
                  <a:pt x="2974" y="386"/>
                </a:lnTo>
                <a:lnTo>
                  <a:pt x="2862" y="574"/>
                </a:lnTo>
                <a:lnTo>
                  <a:pt x="2851" y="591"/>
                </a:lnTo>
                <a:lnTo>
                  <a:pt x="2835" y="603"/>
                </a:lnTo>
                <a:lnTo>
                  <a:pt x="2819" y="612"/>
                </a:lnTo>
                <a:lnTo>
                  <a:pt x="2800" y="617"/>
                </a:lnTo>
                <a:lnTo>
                  <a:pt x="2781" y="620"/>
                </a:lnTo>
                <a:lnTo>
                  <a:pt x="2758" y="616"/>
                </a:lnTo>
                <a:lnTo>
                  <a:pt x="2735" y="610"/>
                </a:lnTo>
                <a:lnTo>
                  <a:pt x="2717" y="597"/>
                </a:lnTo>
                <a:lnTo>
                  <a:pt x="2703" y="582"/>
                </a:lnTo>
                <a:lnTo>
                  <a:pt x="2693" y="564"/>
                </a:lnTo>
                <a:lnTo>
                  <a:pt x="2688" y="543"/>
                </a:lnTo>
                <a:lnTo>
                  <a:pt x="2687" y="523"/>
                </a:lnTo>
                <a:lnTo>
                  <a:pt x="2690" y="503"/>
                </a:lnTo>
                <a:lnTo>
                  <a:pt x="2699" y="482"/>
                </a:lnTo>
                <a:lnTo>
                  <a:pt x="2811" y="294"/>
                </a:lnTo>
                <a:lnTo>
                  <a:pt x="2827" y="274"/>
                </a:lnTo>
                <a:lnTo>
                  <a:pt x="2846" y="258"/>
                </a:lnTo>
                <a:lnTo>
                  <a:pt x="2867" y="249"/>
                </a:lnTo>
                <a:lnTo>
                  <a:pt x="2891" y="246"/>
                </a:lnTo>
                <a:close/>
                <a:moveTo>
                  <a:pt x="1956" y="0"/>
                </a:moveTo>
                <a:lnTo>
                  <a:pt x="1982" y="4"/>
                </a:lnTo>
                <a:lnTo>
                  <a:pt x="2004" y="13"/>
                </a:lnTo>
                <a:lnTo>
                  <a:pt x="2021" y="27"/>
                </a:lnTo>
                <a:lnTo>
                  <a:pt x="2035" y="46"/>
                </a:lnTo>
                <a:lnTo>
                  <a:pt x="2046" y="67"/>
                </a:lnTo>
                <a:lnTo>
                  <a:pt x="2048" y="92"/>
                </a:lnTo>
                <a:lnTo>
                  <a:pt x="2048" y="311"/>
                </a:lnTo>
                <a:lnTo>
                  <a:pt x="2046" y="335"/>
                </a:lnTo>
                <a:lnTo>
                  <a:pt x="2035" y="356"/>
                </a:lnTo>
                <a:lnTo>
                  <a:pt x="2021" y="375"/>
                </a:lnTo>
                <a:lnTo>
                  <a:pt x="2004" y="389"/>
                </a:lnTo>
                <a:lnTo>
                  <a:pt x="1982" y="398"/>
                </a:lnTo>
                <a:lnTo>
                  <a:pt x="1956" y="402"/>
                </a:lnTo>
                <a:lnTo>
                  <a:pt x="1930" y="398"/>
                </a:lnTo>
                <a:lnTo>
                  <a:pt x="1907" y="389"/>
                </a:lnTo>
                <a:lnTo>
                  <a:pt x="1888" y="374"/>
                </a:lnTo>
                <a:lnTo>
                  <a:pt x="1875" y="356"/>
                </a:lnTo>
                <a:lnTo>
                  <a:pt x="1866" y="335"/>
                </a:lnTo>
                <a:lnTo>
                  <a:pt x="1866" y="311"/>
                </a:lnTo>
                <a:lnTo>
                  <a:pt x="1866" y="92"/>
                </a:lnTo>
                <a:lnTo>
                  <a:pt x="1869" y="67"/>
                </a:lnTo>
                <a:lnTo>
                  <a:pt x="1878" y="46"/>
                </a:lnTo>
                <a:lnTo>
                  <a:pt x="1892" y="27"/>
                </a:lnTo>
                <a:lnTo>
                  <a:pt x="1911" y="13"/>
                </a:lnTo>
                <a:lnTo>
                  <a:pt x="1932" y="4"/>
                </a:lnTo>
                <a:lnTo>
                  <a:pt x="195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s-ES" sz="900"/>
          </a:p>
        </p:txBody>
      </p:sp>
      <p:sp>
        <p:nvSpPr>
          <p:cNvPr id="14" name="Rectángulo 44"/>
          <p:cNvSpPr/>
          <p:nvPr/>
        </p:nvSpPr>
        <p:spPr>
          <a:xfrm>
            <a:off x="4963305" y="5815075"/>
            <a:ext cx="2446061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spc="3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输入你的标题</a:t>
            </a:r>
            <a:endParaRPr lang="en-US" sz="1100" b="1" spc="300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15" name="Rectángulo 45"/>
          <p:cNvSpPr/>
          <p:nvPr/>
        </p:nvSpPr>
        <p:spPr>
          <a:xfrm>
            <a:off x="8692695" y="5815075"/>
            <a:ext cx="2446061" cy="29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b="1" spc="3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输入你的标题</a:t>
            </a:r>
            <a:endParaRPr lang="en-US" sz="1100" b="1" spc="300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16" name="Rectángulo 17"/>
          <p:cNvSpPr/>
          <p:nvPr/>
        </p:nvSpPr>
        <p:spPr>
          <a:xfrm>
            <a:off x="1393522" y="2924856"/>
            <a:ext cx="9404956" cy="70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zh-CN" altLang="en-US" sz="4000" b="1" spc="6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输入你的标题</a:t>
            </a:r>
            <a:endParaRPr lang="en-US" sz="4000" b="1" spc="60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1" t="44407"/>
          <a:stretch>
            <a:fillRect/>
          </a:stretch>
        </p:blipFill>
        <p:spPr>
          <a:xfrm rot="10800000">
            <a:off x="-1" y="0"/>
            <a:ext cx="624675" cy="1016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49189" y="346202"/>
            <a:ext cx="2692836" cy="630942"/>
            <a:chOff x="1203343" y="320616"/>
            <a:chExt cx="2692834" cy="630943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2577547" y="674333"/>
              <a:ext cx="1318630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DIRECTORY</a:t>
              </a:r>
              <a:endParaRPr lang="en-CA" sz="1065" spc="4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203343" y="320616"/>
              <a:ext cx="1330812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目 录</a:t>
              </a:r>
              <a:endParaRPr lang="en-CA" altLang="zh-CN" sz="3500" b="1" spc="3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10" name="Oval 26"/>
          <p:cNvSpPr>
            <a:spLocks noChangeAspect="1"/>
          </p:cNvSpPr>
          <p:nvPr/>
        </p:nvSpPr>
        <p:spPr>
          <a:xfrm>
            <a:off x="1012531" y="2118263"/>
            <a:ext cx="1484993" cy="1484993"/>
          </a:xfrm>
          <a:prstGeom prst="ellipse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Impact" panose="020B0806030902050204" pitchFamily="34" charset="0"/>
            </a:endParaRPr>
          </a:p>
        </p:txBody>
      </p:sp>
      <p:sp>
        <p:nvSpPr>
          <p:cNvPr id="11" name="Arc 27"/>
          <p:cNvSpPr>
            <a:spLocks noChangeAspect="1"/>
          </p:cNvSpPr>
          <p:nvPr/>
        </p:nvSpPr>
        <p:spPr>
          <a:xfrm>
            <a:off x="1012531" y="2119116"/>
            <a:ext cx="1484993" cy="1484993"/>
          </a:xfrm>
          <a:prstGeom prst="arc">
            <a:avLst>
              <a:gd name="adj1" fmla="val 15610"/>
              <a:gd name="adj2" fmla="val 16312703"/>
            </a:avLst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>
              <a:latin typeface="Impact" panose="020B0806030902050204" pitchFamily="34" charset="0"/>
            </a:endParaRPr>
          </a:p>
        </p:txBody>
      </p:sp>
      <p:sp>
        <p:nvSpPr>
          <p:cNvPr id="12" name="Rectángulo 12"/>
          <p:cNvSpPr/>
          <p:nvPr/>
        </p:nvSpPr>
        <p:spPr>
          <a:xfrm>
            <a:off x="1396717" y="2515055"/>
            <a:ext cx="771365" cy="69140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3000" spc="15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75</a:t>
            </a:r>
            <a:r>
              <a:rPr lang="en-US" sz="3000" spc="150" baseline="3000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</a:t>
            </a:r>
            <a:endParaRPr lang="en-US" sz="3000" spc="150" baseline="3000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Oval 26"/>
          <p:cNvSpPr>
            <a:spLocks noChangeAspect="1"/>
          </p:cNvSpPr>
          <p:nvPr/>
        </p:nvSpPr>
        <p:spPr>
          <a:xfrm>
            <a:off x="3899013" y="2115439"/>
            <a:ext cx="1484993" cy="1484993"/>
          </a:xfrm>
          <a:prstGeom prst="ellipse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Impact" panose="020B0806030902050204" pitchFamily="34" charset="0"/>
            </a:endParaRPr>
          </a:p>
        </p:txBody>
      </p:sp>
      <p:sp>
        <p:nvSpPr>
          <p:cNvPr id="14" name="Arc 27"/>
          <p:cNvSpPr>
            <a:spLocks noChangeAspect="1"/>
          </p:cNvSpPr>
          <p:nvPr/>
        </p:nvSpPr>
        <p:spPr>
          <a:xfrm>
            <a:off x="3899013" y="2116293"/>
            <a:ext cx="1484993" cy="1484993"/>
          </a:xfrm>
          <a:prstGeom prst="arc">
            <a:avLst>
              <a:gd name="adj1" fmla="val 15610"/>
              <a:gd name="adj2" fmla="val 18421021"/>
            </a:avLst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>
              <a:latin typeface="Impact" panose="020B0806030902050204" pitchFamily="34" charset="0"/>
            </a:endParaRPr>
          </a:p>
        </p:txBody>
      </p:sp>
      <p:sp>
        <p:nvSpPr>
          <p:cNvPr id="15" name="Rectángulo 19"/>
          <p:cNvSpPr/>
          <p:nvPr/>
        </p:nvSpPr>
        <p:spPr>
          <a:xfrm>
            <a:off x="4283199" y="2512231"/>
            <a:ext cx="825867" cy="69140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3000" spc="15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85</a:t>
            </a:r>
            <a:r>
              <a:rPr lang="en-US" sz="3000" spc="150" baseline="3000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</a:t>
            </a:r>
            <a:endParaRPr lang="en-US" sz="3000" spc="150" baseline="3000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6" name="Oval 26"/>
          <p:cNvSpPr>
            <a:spLocks noChangeAspect="1"/>
          </p:cNvSpPr>
          <p:nvPr/>
        </p:nvSpPr>
        <p:spPr>
          <a:xfrm>
            <a:off x="6785495" y="2114586"/>
            <a:ext cx="1484993" cy="1484993"/>
          </a:xfrm>
          <a:prstGeom prst="ellipse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Impact" panose="020B0806030902050204" pitchFamily="34" charset="0"/>
            </a:endParaRPr>
          </a:p>
        </p:txBody>
      </p:sp>
      <p:sp>
        <p:nvSpPr>
          <p:cNvPr id="17" name="Arc 27"/>
          <p:cNvSpPr>
            <a:spLocks noChangeAspect="1"/>
          </p:cNvSpPr>
          <p:nvPr/>
        </p:nvSpPr>
        <p:spPr>
          <a:xfrm>
            <a:off x="6785495" y="2115439"/>
            <a:ext cx="1484993" cy="1484993"/>
          </a:xfrm>
          <a:prstGeom prst="arc">
            <a:avLst>
              <a:gd name="adj1" fmla="val 15610"/>
              <a:gd name="adj2" fmla="val 13015874"/>
            </a:avLst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>
              <a:latin typeface="Impact" panose="020B0806030902050204" pitchFamily="34" charset="0"/>
            </a:endParaRPr>
          </a:p>
        </p:txBody>
      </p:sp>
      <p:sp>
        <p:nvSpPr>
          <p:cNvPr id="18" name="Rectángulo 22"/>
          <p:cNvSpPr/>
          <p:nvPr/>
        </p:nvSpPr>
        <p:spPr>
          <a:xfrm>
            <a:off x="7169681" y="2511378"/>
            <a:ext cx="827471" cy="69140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3000" spc="15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68</a:t>
            </a:r>
            <a:r>
              <a:rPr lang="en-US" sz="3000" spc="150" baseline="3000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</a:t>
            </a:r>
            <a:endParaRPr lang="en-US" sz="3000" spc="150" baseline="3000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9" name="Oval 26"/>
          <p:cNvSpPr>
            <a:spLocks noChangeAspect="1"/>
          </p:cNvSpPr>
          <p:nvPr/>
        </p:nvSpPr>
        <p:spPr>
          <a:xfrm>
            <a:off x="9671976" y="2117409"/>
            <a:ext cx="1484993" cy="1484993"/>
          </a:xfrm>
          <a:prstGeom prst="ellipse">
            <a:avLst/>
          </a:prstGeom>
          <a:noFill/>
          <a:ln w="635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Impact" panose="020B0806030902050204" pitchFamily="34" charset="0"/>
            </a:endParaRPr>
          </a:p>
        </p:txBody>
      </p:sp>
      <p:sp>
        <p:nvSpPr>
          <p:cNvPr id="20" name="Arc 27"/>
          <p:cNvSpPr>
            <a:spLocks noChangeAspect="1"/>
          </p:cNvSpPr>
          <p:nvPr/>
        </p:nvSpPr>
        <p:spPr>
          <a:xfrm>
            <a:off x="9671976" y="2118263"/>
            <a:ext cx="1484993" cy="1484993"/>
          </a:xfrm>
          <a:prstGeom prst="arc">
            <a:avLst>
              <a:gd name="adj1" fmla="val 15610"/>
              <a:gd name="adj2" fmla="val 14473024"/>
            </a:avLst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900">
              <a:latin typeface="Impact" panose="020B0806030902050204" pitchFamily="34" charset="0"/>
            </a:endParaRPr>
          </a:p>
        </p:txBody>
      </p:sp>
      <p:sp>
        <p:nvSpPr>
          <p:cNvPr id="21" name="Rectángulo 25"/>
          <p:cNvSpPr/>
          <p:nvPr/>
        </p:nvSpPr>
        <p:spPr>
          <a:xfrm>
            <a:off x="10056163" y="2514201"/>
            <a:ext cx="771365" cy="69140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3000" spc="15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70</a:t>
            </a:r>
            <a:r>
              <a:rPr lang="en-US" sz="3000" spc="150" baseline="3000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</a:t>
            </a:r>
            <a:endParaRPr lang="en-US" sz="3000" spc="150" baseline="3000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22869" y="4057118"/>
            <a:ext cx="18774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7755"/>
            <a:r>
              <a:rPr lang="zh-CN" altLang="en-US" sz="3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教学内容</a:t>
            </a:r>
            <a:endParaRPr lang="en-CA" altLang="zh-CN" sz="30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709456" y="4057118"/>
            <a:ext cx="18774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7755"/>
            <a:r>
              <a:rPr lang="zh-CN" altLang="en-US" sz="3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教学</a:t>
            </a:r>
            <a:r>
              <a:rPr lang="zh-CN" altLang="en-US" sz="30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目标</a:t>
            </a:r>
            <a:endParaRPr lang="en-CA" altLang="zh-CN" sz="30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741188" y="4057118"/>
            <a:ext cx="18774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7755"/>
            <a:r>
              <a:rPr lang="zh-CN" altLang="en-US" sz="3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教学准备</a:t>
            </a:r>
            <a:endParaRPr lang="en-CA" altLang="zh-CN" sz="30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9511660" y="4057118"/>
            <a:ext cx="18774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87755"/>
            <a:r>
              <a:rPr lang="zh-CN" altLang="en-US" sz="30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教学过程</a:t>
            </a:r>
            <a:endParaRPr lang="en-CA" altLang="zh-CN" sz="3000" b="1" spc="300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843" y="6096000"/>
            <a:ext cx="12215843" cy="8206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10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decel="10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decel="10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de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de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de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de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2" presetID="2" presetClass="entr" presetSubtype="8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4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6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7" presetID="2" presetClass="entr" presetSubtype="8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69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2" presetID="2" presetClass="entr" presetSubtype="8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4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75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7" presetID="2" presetClass="entr" presetSubtype="8" fill="hold" grpId="0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/>
          <p:bldP spid="13" grpId="0" animBg="1"/>
          <p:bldP spid="14" grpId="0" animBg="1"/>
          <p:bldP spid="15" grpId="0"/>
          <p:bldP spid="16" grpId="0" animBg="1"/>
          <p:bldP spid="17" grpId="0" animBg="1"/>
          <p:bldP spid="18" grpId="0"/>
          <p:bldP spid="19" grpId="0" animBg="1"/>
          <p:bldP spid="20" grpId="0" animBg="1"/>
          <p:bldP spid="21" grpId="0"/>
          <p:bldP spid="36" grpId="0"/>
          <p:bldP spid="39" grpId="0"/>
          <p:bldP spid="42" grpId="0"/>
          <p:bldP spid="4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4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10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decel="10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decel="100000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de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4" de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4" de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4" de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decel="100000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6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6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72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7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  <p:bldP spid="11" grpId="0" animBg="1"/>
          <p:bldP spid="12" grpId="0"/>
          <p:bldP spid="13" grpId="0" animBg="1"/>
          <p:bldP spid="14" grpId="0" animBg="1"/>
          <p:bldP spid="15" grpId="0"/>
          <p:bldP spid="16" grpId="0" animBg="1"/>
          <p:bldP spid="17" grpId="0" animBg="1"/>
          <p:bldP spid="18" grpId="0"/>
          <p:bldP spid="19" grpId="0" animBg="1"/>
          <p:bldP spid="20" grpId="0" animBg="1"/>
          <p:bldP spid="21" grpId="0"/>
          <p:bldP spid="36" grpId="0"/>
          <p:bldP spid="39" grpId="0"/>
          <p:bldP spid="42" grpId="0"/>
          <p:bldP spid="4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1" t="44407"/>
          <a:stretch>
            <a:fillRect/>
          </a:stretch>
        </p:blipFill>
        <p:spPr>
          <a:xfrm rot="10800000">
            <a:off x="-1" y="0"/>
            <a:ext cx="624675" cy="1016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875168" y="342099"/>
            <a:ext cx="4729021" cy="630942"/>
            <a:chOff x="1211907" y="354469"/>
            <a:chExt cx="4729017" cy="630943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588359" y="704145"/>
              <a:ext cx="2352565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PROCESS </a:t>
              </a:r>
              <a:endParaRPr lang="en-CA" sz="1065" spc="400" dirty="0" smtClean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11907" y="354469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教学过程</a:t>
              </a:r>
              <a:endParaRPr lang="en-CA" altLang="zh-CN" sz="3500" b="1" spc="3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29" name="Oval 11"/>
          <p:cNvSpPr/>
          <p:nvPr/>
        </p:nvSpPr>
        <p:spPr>
          <a:xfrm>
            <a:off x="3047080" y="1567011"/>
            <a:ext cx="3017070" cy="3017070"/>
          </a:xfrm>
          <a:prstGeom prst="ellipse">
            <a:avLst/>
          </a:prstGeom>
          <a:solidFill>
            <a:schemeClr val="tx1">
              <a:alpha val="8000"/>
            </a:schemeClr>
          </a:solidFill>
          <a:ln w="19050" cap="flat">
            <a:solidFill>
              <a:schemeClr val="bg1">
                <a:lumMod val="8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9"/>
          <p:cNvSpPr/>
          <p:nvPr/>
        </p:nvSpPr>
        <p:spPr>
          <a:xfrm>
            <a:off x="6577223" y="4564734"/>
            <a:ext cx="2604484" cy="2604484"/>
          </a:xfrm>
          <a:prstGeom prst="ellipse">
            <a:avLst/>
          </a:prstGeom>
          <a:noFill/>
          <a:ln w="19050">
            <a:solidFill>
              <a:schemeClr val="tx1">
                <a:alpha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8"/>
          <p:cNvSpPr/>
          <p:nvPr/>
        </p:nvSpPr>
        <p:spPr>
          <a:xfrm>
            <a:off x="4142412" y="2072186"/>
            <a:ext cx="4354181" cy="4354181"/>
          </a:xfrm>
          <a:prstGeom prst="ellipse">
            <a:avLst/>
          </a:prstGeom>
          <a:noFill/>
          <a:ln w="19050">
            <a:solidFill>
              <a:schemeClr val="tx1">
                <a:alpha val="2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4"/>
          <p:cNvSpPr/>
          <p:nvPr/>
        </p:nvSpPr>
        <p:spPr>
          <a:xfrm>
            <a:off x="7041035" y="1749369"/>
            <a:ext cx="2205655" cy="2205655"/>
          </a:xfrm>
          <a:prstGeom prst="ellipse">
            <a:avLst/>
          </a:prstGeom>
          <a:gradFill>
            <a:gsLst>
              <a:gs pos="70000">
                <a:schemeClr val="tx2"/>
              </a:gs>
              <a:gs pos="11000">
                <a:schemeClr val="accent2"/>
              </a:gs>
            </a:gsLst>
            <a:lin ang="6000000" scaled="0"/>
          </a:gradFill>
          <a:ln w="50800">
            <a:solidFill>
              <a:schemeClr val="bg1"/>
            </a:solidFill>
          </a:ln>
          <a:effectLst>
            <a:outerShdw blurRad="241300" dist="546100" dir="4320000" sx="88000" sy="88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5"/>
          <p:cNvSpPr/>
          <p:nvPr/>
        </p:nvSpPr>
        <p:spPr>
          <a:xfrm>
            <a:off x="7045199" y="4964141"/>
            <a:ext cx="1645675" cy="1645675"/>
          </a:xfrm>
          <a:prstGeom prst="ellipse">
            <a:avLst/>
          </a:prstGeom>
          <a:gradFill>
            <a:gsLst>
              <a:gs pos="70000">
                <a:srgbClr val="FEFEFE"/>
              </a:gs>
              <a:gs pos="0">
                <a:schemeClr val="bg2">
                  <a:lumMod val="40000"/>
                  <a:lumOff val="60000"/>
                </a:schemeClr>
              </a:gs>
            </a:gsLst>
            <a:lin ang="4200000" scaled="0"/>
          </a:gradFill>
          <a:ln w="127000">
            <a:solidFill>
              <a:schemeClr val="bg1"/>
            </a:solidFill>
          </a:ln>
          <a:effectLst>
            <a:outerShdw blurRad="203200" dist="406400" dir="5400000" sx="88000" sy="88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7"/>
          <p:cNvSpPr/>
          <p:nvPr/>
        </p:nvSpPr>
        <p:spPr>
          <a:xfrm>
            <a:off x="3671232" y="4527300"/>
            <a:ext cx="1826434" cy="1826434"/>
          </a:xfrm>
          <a:prstGeom prst="ellipse">
            <a:avLst/>
          </a:prstGeom>
          <a:gradFill>
            <a:gsLst>
              <a:gs pos="81000">
                <a:schemeClr val="accent5"/>
              </a:gs>
              <a:gs pos="0">
                <a:schemeClr val="accent4"/>
              </a:gs>
            </a:gsLst>
            <a:lin ang="0" scaled="0"/>
          </a:gradFill>
          <a:ln w="127000">
            <a:solidFill>
              <a:schemeClr val="bg1"/>
            </a:solidFill>
          </a:ln>
          <a:effectLst>
            <a:outerShdw blurRad="203200" dist="406400" dir="5400000" sx="88000" sy="88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6"/>
          <p:cNvSpPr/>
          <p:nvPr/>
        </p:nvSpPr>
        <p:spPr>
          <a:xfrm>
            <a:off x="3561353" y="2081284"/>
            <a:ext cx="1988524" cy="1988524"/>
          </a:xfrm>
          <a:prstGeom prst="ellipse">
            <a:avLst/>
          </a:prstGeom>
          <a:solidFill>
            <a:schemeClr val="bg1"/>
          </a:solidFill>
          <a:ln w="127000">
            <a:noFill/>
          </a:ln>
          <a:effectLst>
            <a:outerShdw blurRad="203200" dist="787400" dir="5400000" sx="88000" sy="88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"/>
          <p:cNvSpPr/>
          <p:nvPr/>
        </p:nvSpPr>
        <p:spPr>
          <a:xfrm>
            <a:off x="4770968" y="2689910"/>
            <a:ext cx="3097069" cy="3097069"/>
          </a:xfrm>
          <a:prstGeom prst="ellipse">
            <a:avLst/>
          </a:prstGeom>
          <a:gradFill>
            <a:gsLst>
              <a:gs pos="53000">
                <a:srgbClr val="FEFEFE"/>
              </a:gs>
              <a:gs pos="0">
                <a:schemeClr val="bg2">
                  <a:lumMod val="20000"/>
                  <a:lumOff val="80000"/>
                </a:schemeClr>
              </a:gs>
            </a:gsLst>
            <a:lin ang="15600000" scaled="0"/>
          </a:gradFill>
          <a:ln w="63500">
            <a:solidFill>
              <a:schemeClr val="bg1"/>
            </a:solidFill>
          </a:ln>
          <a:effectLst>
            <a:outerShdw blurRad="203200" dist="977900" dir="5400000" sx="88000" sy="88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6"/>
          <p:cNvSpPr/>
          <p:nvPr/>
        </p:nvSpPr>
        <p:spPr>
          <a:xfrm>
            <a:off x="7647509" y="5164613"/>
            <a:ext cx="596638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000" dirty="0">
                <a:solidFill>
                  <a:schemeClr val="tx2"/>
                </a:solidFill>
                <a:latin typeface="FontAwesome" pitchFamily="2" charset="0"/>
              </a:rPr>
              <a:t></a:t>
            </a:r>
            <a:endParaRPr lang="en-US" sz="3000" dirty="0">
              <a:solidFill>
                <a:schemeClr val="tx2"/>
              </a:solidFill>
              <a:latin typeface="FontAwesome" pitchFamily="2" charset="0"/>
            </a:endParaRPr>
          </a:p>
        </p:txBody>
      </p:sp>
      <p:sp>
        <p:nvSpPr>
          <p:cNvPr id="38" name="Rectangle 17"/>
          <p:cNvSpPr/>
          <p:nvPr/>
        </p:nvSpPr>
        <p:spPr>
          <a:xfrm>
            <a:off x="4273139" y="2259407"/>
            <a:ext cx="569387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000" dirty="0">
                <a:solidFill>
                  <a:schemeClr val="accent5"/>
                </a:solidFill>
                <a:latin typeface="FontAwesome" pitchFamily="2" charset="0"/>
              </a:rPr>
              <a:t></a:t>
            </a:r>
            <a:endParaRPr lang="en-US" sz="3000" dirty="0">
              <a:solidFill>
                <a:schemeClr val="accent5"/>
              </a:solidFill>
              <a:latin typeface="FontAwesome" pitchFamily="2" charset="0"/>
            </a:endParaRPr>
          </a:p>
        </p:txBody>
      </p:sp>
      <p:sp>
        <p:nvSpPr>
          <p:cNvPr id="39" name="Rectangle 21"/>
          <p:cNvSpPr/>
          <p:nvPr/>
        </p:nvSpPr>
        <p:spPr>
          <a:xfrm>
            <a:off x="7829582" y="2035896"/>
            <a:ext cx="697627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4000" dirty="0">
                <a:solidFill>
                  <a:srgbClr val="FEFEFE"/>
                </a:solidFill>
                <a:latin typeface="FontAwesome" pitchFamily="2" charset="0"/>
              </a:rPr>
              <a:t></a:t>
            </a:r>
            <a:endParaRPr lang="en-US" sz="4000" dirty="0">
              <a:solidFill>
                <a:srgbClr val="FEFEFE"/>
              </a:solidFill>
            </a:endParaRPr>
          </a:p>
        </p:txBody>
      </p:sp>
      <p:sp>
        <p:nvSpPr>
          <p:cNvPr id="40" name="Rectangle 22"/>
          <p:cNvSpPr/>
          <p:nvPr/>
        </p:nvSpPr>
        <p:spPr>
          <a:xfrm>
            <a:off x="5794238" y="2880578"/>
            <a:ext cx="1077539" cy="124649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7500" dirty="0">
                <a:ln w="22225">
                  <a:gradFill>
                    <a:gsLst>
                      <a:gs pos="27000">
                        <a:schemeClr val="accent3"/>
                      </a:gs>
                      <a:gs pos="77000">
                        <a:schemeClr val="accent2"/>
                      </a:gs>
                    </a:gsLst>
                    <a:lin ang="4200000" scaled="0"/>
                  </a:gradFill>
                </a:ln>
                <a:noFill/>
                <a:latin typeface="FontAwesome" pitchFamily="2" charset="0"/>
              </a:rPr>
              <a:t></a:t>
            </a:r>
            <a:endParaRPr lang="en-US" sz="7500" dirty="0">
              <a:ln w="22225">
                <a:gradFill>
                  <a:gsLst>
                    <a:gs pos="27000">
                      <a:schemeClr val="accent3"/>
                    </a:gs>
                    <a:gs pos="77000">
                      <a:schemeClr val="accent2"/>
                    </a:gs>
                  </a:gsLst>
                  <a:lin ang="4200000" scaled="0"/>
                </a:gradFill>
              </a:ln>
              <a:noFill/>
            </a:endParaRPr>
          </a:p>
        </p:txBody>
      </p:sp>
      <p:grpSp>
        <p:nvGrpSpPr>
          <p:cNvPr id="41" name="Group 23"/>
          <p:cNvGrpSpPr/>
          <p:nvPr/>
        </p:nvGrpSpPr>
        <p:grpSpPr>
          <a:xfrm>
            <a:off x="6000847" y="1613700"/>
            <a:ext cx="894248" cy="923808"/>
            <a:chOff x="6477593" y="1011260"/>
            <a:chExt cx="2713035" cy="2802723"/>
          </a:xfrm>
        </p:grpSpPr>
        <p:sp>
          <p:nvSpPr>
            <p:cNvPr id="42" name="Freeform 24"/>
            <p:cNvSpPr/>
            <p:nvPr/>
          </p:nvSpPr>
          <p:spPr>
            <a:xfrm>
              <a:off x="6557656" y="1180957"/>
              <a:ext cx="2632972" cy="2633026"/>
            </a:xfrm>
            <a:custGeom>
              <a:avLst/>
              <a:gdLst>
                <a:gd name="connsiteX0" fmla="*/ 1308563 w 2632972"/>
                <a:gd name="connsiteY0" fmla="*/ 0 h 2633026"/>
                <a:gd name="connsiteX1" fmla="*/ 1382067 w 2632972"/>
                <a:gd name="connsiteY1" fmla="*/ 218200 h 2633026"/>
                <a:gd name="connsiteX2" fmla="*/ 1535413 w 2632972"/>
                <a:gd name="connsiteY2" fmla="*/ 238435 h 2633026"/>
                <a:gd name="connsiteX3" fmla="*/ 1662551 w 2632972"/>
                <a:gd name="connsiteY3" fmla="*/ 46322 h 2633026"/>
                <a:gd name="connsiteX4" fmla="*/ 1820895 w 2632972"/>
                <a:gd name="connsiteY4" fmla="*/ 100445 h 2633026"/>
                <a:gd name="connsiteX5" fmla="*/ 1803708 w 2632972"/>
                <a:gd name="connsiteY5" fmla="*/ 330225 h 2633026"/>
                <a:gd name="connsiteX6" fmla="*/ 1925483 w 2632972"/>
                <a:gd name="connsiteY6" fmla="*/ 400318 h 2633026"/>
                <a:gd name="connsiteX7" fmla="*/ 2115520 w 2632972"/>
                <a:gd name="connsiteY7" fmla="*/ 270251 h 2633026"/>
                <a:gd name="connsiteX8" fmla="*/ 2241805 w 2632972"/>
                <a:gd name="connsiteY8" fmla="*/ 380082 h 2633026"/>
                <a:gd name="connsiteX9" fmla="*/ 2139412 w 2632972"/>
                <a:gd name="connsiteY9" fmla="*/ 586214 h 2633026"/>
                <a:gd name="connsiteX10" fmla="*/ 2233760 w 2632972"/>
                <a:gd name="connsiteY10" fmla="*/ 709089 h 2633026"/>
                <a:gd name="connsiteX11" fmla="*/ 2461829 w 2632972"/>
                <a:gd name="connsiteY11" fmla="*/ 661914 h 2633026"/>
                <a:gd name="connsiteX12" fmla="*/ 2535454 w 2632972"/>
                <a:gd name="connsiteY12" fmla="*/ 812094 h 2633026"/>
                <a:gd name="connsiteX13" fmla="*/ 2358460 w 2632972"/>
                <a:gd name="connsiteY13" fmla="*/ 963493 h 2633026"/>
                <a:gd name="connsiteX14" fmla="*/ 2395151 w 2632972"/>
                <a:gd name="connsiteY14" fmla="*/ 1099289 h 2633026"/>
                <a:gd name="connsiteX15" fmla="*/ 2621392 w 2632972"/>
                <a:gd name="connsiteY15" fmla="*/ 1141710 h 2633026"/>
                <a:gd name="connsiteX16" fmla="*/ 2632972 w 2632972"/>
                <a:gd name="connsiteY16" fmla="*/ 1308712 h 2633026"/>
                <a:gd name="connsiteX17" fmla="*/ 2414777 w 2632972"/>
                <a:gd name="connsiteY17" fmla="*/ 1381973 h 2633026"/>
                <a:gd name="connsiteX18" fmla="*/ 2394542 w 2632972"/>
                <a:gd name="connsiteY18" fmla="*/ 1535444 h 2633026"/>
                <a:gd name="connsiteX19" fmla="*/ 2586651 w 2632972"/>
                <a:gd name="connsiteY19" fmla="*/ 1662585 h 2633026"/>
                <a:gd name="connsiteX20" fmla="*/ 2532529 w 2632972"/>
                <a:gd name="connsiteY20" fmla="*/ 1820933 h 2633026"/>
                <a:gd name="connsiteX21" fmla="*/ 2302754 w 2632972"/>
                <a:gd name="connsiteY21" fmla="*/ 1803745 h 2633026"/>
                <a:gd name="connsiteX22" fmla="*/ 2232663 w 2632972"/>
                <a:gd name="connsiteY22" fmla="*/ 1925522 h 2633026"/>
                <a:gd name="connsiteX23" fmla="*/ 2362727 w 2632972"/>
                <a:gd name="connsiteY23" fmla="*/ 2115563 h 2633026"/>
                <a:gd name="connsiteX24" fmla="*/ 2253020 w 2632972"/>
                <a:gd name="connsiteY24" fmla="*/ 2241851 h 2633026"/>
                <a:gd name="connsiteX25" fmla="*/ 2046770 w 2632972"/>
                <a:gd name="connsiteY25" fmla="*/ 2139456 h 2633026"/>
                <a:gd name="connsiteX26" fmla="*/ 1923898 w 2632972"/>
                <a:gd name="connsiteY26" fmla="*/ 2233806 h 2633026"/>
                <a:gd name="connsiteX27" fmla="*/ 1971194 w 2632972"/>
                <a:gd name="connsiteY27" fmla="*/ 2461879 h 2633026"/>
                <a:gd name="connsiteX28" fmla="*/ 1820895 w 2632972"/>
                <a:gd name="connsiteY28" fmla="*/ 2535507 h 2633026"/>
                <a:gd name="connsiteX29" fmla="*/ 1669621 w 2632972"/>
                <a:gd name="connsiteY29" fmla="*/ 2358509 h 2633026"/>
                <a:gd name="connsiteX30" fmla="*/ 1533706 w 2632972"/>
                <a:gd name="connsiteY30" fmla="*/ 2395200 h 2633026"/>
                <a:gd name="connsiteX31" fmla="*/ 1491286 w 2632972"/>
                <a:gd name="connsiteY31" fmla="*/ 2621446 h 2633026"/>
                <a:gd name="connsiteX32" fmla="*/ 1324409 w 2632972"/>
                <a:gd name="connsiteY32" fmla="*/ 2633026 h 2633026"/>
                <a:gd name="connsiteX33" fmla="*/ 1250906 w 2632972"/>
                <a:gd name="connsiteY33" fmla="*/ 2414826 h 2633026"/>
                <a:gd name="connsiteX34" fmla="*/ 1097559 w 2632972"/>
                <a:gd name="connsiteY34" fmla="*/ 2394591 h 2633026"/>
                <a:gd name="connsiteX35" fmla="*/ 970421 w 2632972"/>
                <a:gd name="connsiteY35" fmla="*/ 2586704 h 2633026"/>
                <a:gd name="connsiteX36" fmla="*/ 812077 w 2632972"/>
                <a:gd name="connsiteY36" fmla="*/ 2532581 h 2633026"/>
                <a:gd name="connsiteX37" fmla="*/ 829265 w 2632972"/>
                <a:gd name="connsiteY37" fmla="*/ 2302801 h 2633026"/>
                <a:gd name="connsiteX38" fmla="*/ 707490 w 2632972"/>
                <a:gd name="connsiteY38" fmla="*/ 2232831 h 2633026"/>
                <a:gd name="connsiteX39" fmla="*/ 517452 w 2632972"/>
                <a:gd name="connsiteY39" fmla="*/ 2362775 h 2633026"/>
                <a:gd name="connsiteX40" fmla="*/ 391167 w 2632972"/>
                <a:gd name="connsiteY40" fmla="*/ 2252944 h 2633026"/>
                <a:gd name="connsiteX41" fmla="*/ 493561 w 2632972"/>
                <a:gd name="connsiteY41" fmla="*/ 2046812 h 2633026"/>
                <a:gd name="connsiteX42" fmla="*/ 399212 w 2632972"/>
                <a:gd name="connsiteY42" fmla="*/ 1923938 h 2633026"/>
                <a:gd name="connsiteX43" fmla="*/ 171143 w 2632972"/>
                <a:gd name="connsiteY43" fmla="*/ 1971235 h 2633026"/>
                <a:gd name="connsiteX44" fmla="*/ 97518 w 2632972"/>
                <a:gd name="connsiteY44" fmla="*/ 1820933 h 2633026"/>
                <a:gd name="connsiteX45" fmla="*/ 274512 w 2632972"/>
                <a:gd name="connsiteY45" fmla="*/ 1669656 h 2633026"/>
                <a:gd name="connsiteX46" fmla="*/ 237821 w 2632972"/>
                <a:gd name="connsiteY46" fmla="*/ 1533738 h 2633026"/>
                <a:gd name="connsiteX47" fmla="*/ 11580 w 2632972"/>
                <a:gd name="connsiteY47" fmla="*/ 1491317 h 2633026"/>
                <a:gd name="connsiteX48" fmla="*/ 0 w 2632972"/>
                <a:gd name="connsiteY48" fmla="*/ 1324437 h 2633026"/>
                <a:gd name="connsiteX49" fmla="*/ 218196 w 2632972"/>
                <a:gd name="connsiteY49" fmla="*/ 1250931 h 2633026"/>
                <a:gd name="connsiteX50" fmla="*/ 238430 w 2632972"/>
                <a:gd name="connsiteY50" fmla="*/ 1097582 h 2633026"/>
                <a:gd name="connsiteX51" fmla="*/ 46199 w 2632972"/>
                <a:gd name="connsiteY51" fmla="*/ 970441 h 2633026"/>
                <a:gd name="connsiteX52" fmla="*/ 100443 w 2632972"/>
                <a:gd name="connsiteY52" fmla="*/ 812094 h 2633026"/>
                <a:gd name="connsiteX53" fmla="*/ 330219 w 2632972"/>
                <a:gd name="connsiteY53" fmla="*/ 829281 h 2633026"/>
                <a:gd name="connsiteX54" fmla="*/ 400309 w 2632972"/>
                <a:gd name="connsiteY54" fmla="*/ 707504 h 2633026"/>
                <a:gd name="connsiteX55" fmla="*/ 270124 w 2632972"/>
                <a:gd name="connsiteY55" fmla="*/ 517463 h 2633026"/>
                <a:gd name="connsiteX56" fmla="*/ 380075 w 2632972"/>
                <a:gd name="connsiteY56" fmla="*/ 391175 h 2633026"/>
                <a:gd name="connsiteX57" fmla="*/ 586202 w 2632972"/>
                <a:gd name="connsiteY57" fmla="*/ 493571 h 2633026"/>
                <a:gd name="connsiteX58" fmla="*/ 709074 w 2632972"/>
                <a:gd name="connsiteY58" fmla="*/ 399220 h 2633026"/>
                <a:gd name="connsiteX59" fmla="*/ 661778 w 2632972"/>
                <a:gd name="connsiteY59" fmla="*/ 171147 h 2633026"/>
                <a:gd name="connsiteX60" fmla="*/ 812077 w 2632972"/>
                <a:gd name="connsiteY60" fmla="*/ 97520 h 2633026"/>
                <a:gd name="connsiteX61" fmla="*/ 963351 w 2632972"/>
                <a:gd name="connsiteY61" fmla="*/ 274517 h 2633026"/>
                <a:gd name="connsiteX62" fmla="*/ 1099266 w 2632972"/>
                <a:gd name="connsiteY62" fmla="*/ 237826 h 2633026"/>
                <a:gd name="connsiteX63" fmla="*/ 1141686 w 2632972"/>
                <a:gd name="connsiteY63" fmla="*/ 11702 h 2633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632972" h="2633026">
                  <a:moveTo>
                    <a:pt x="1308563" y="0"/>
                  </a:moveTo>
                  <a:lnTo>
                    <a:pt x="1382067" y="218200"/>
                  </a:lnTo>
                  <a:cubicBezTo>
                    <a:pt x="1433629" y="221369"/>
                    <a:pt x="1484948" y="228196"/>
                    <a:pt x="1535413" y="238435"/>
                  </a:cubicBezTo>
                  <a:lnTo>
                    <a:pt x="1662551" y="46322"/>
                  </a:lnTo>
                  <a:lnTo>
                    <a:pt x="1820895" y="100445"/>
                  </a:lnTo>
                  <a:lnTo>
                    <a:pt x="1803708" y="330225"/>
                  </a:lnTo>
                  <a:cubicBezTo>
                    <a:pt x="1845640" y="350948"/>
                    <a:pt x="1886354" y="374231"/>
                    <a:pt x="1925483" y="400318"/>
                  </a:cubicBezTo>
                  <a:lnTo>
                    <a:pt x="2115520" y="270251"/>
                  </a:lnTo>
                  <a:lnTo>
                    <a:pt x="2241805" y="380082"/>
                  </a:lnTo>
                  <a:lnTo>
                    <a:pt x="2139412" y="586214"/>
                  </a:lnTo>
                  <a:cubicBezTo>
                    <a:pt x="2173421" y="624490"/>
                    <a:pt x="2204992" y="665449"/>
                    <a:pt x="2233760" y="709089"/>
                  </a:cubicBezTo>
                  <a:lnTo>
                    <a:pt x="2461829" y="661914"/>
                  </a:lnTo>
                  <a:lnTo>
                    <a:pt x="2535454" y="812094"/>
                  </a:lnTo>
                  <a:lnTo>
                    <a:pt x="2358460" y="963493"/>
                  </a:lnTo>
                  <a:cubicBezTo>
                    <a:pt x="2373698" y="1008352"/>
                    <a:pt x="2385887" y="1053698"/>
                    <a:pt x="2395151" y="1099289"/>
                  </a:cubicBezTo>
                  <a:lnTo>
                    <a:pt x="2621392" y="1141710"/>
                  </a:lnTo>
                  <a:lnTo>
                    <a:pt x="2632972" y="1308712"/>
                  </a:lnTo>
                  <a:lnTo>
                    <a:pt x="2414777" y="1381973"/>
                  </a:lnTo>
                  <a:cubicBezTo>
                    <a:pt x="2411607" y="1433780"/>
                    <a:pt x="2404781" y="1484978"/>
                    <a:pt x="2394542" y="1535444"/>
                  </a:cubicBezTo>
                  <a:lnTo>
                    <a:pt x="2586651" y="1662585"/>
                  </a:lnTo>
                  <a:lnTo>
                    <a:pt x="2532529" y="1820933"/>
                  </a:lnTo>
                  <a:lnTo>
                    <a:pt x="2302754" y="1803745"/>
                  </a:lnTo>
                  <a:cubicBezTo>
                    <a:pt x="2282153" y="1845678"/>
                    <a:pt x="2258749" y="1886393"/>
                    <a:pt x="2232663" y="1925522"/>
                  </a:cubicBezTo>
                  <a:lnTo>
                    <a:pt x="2362727" y="2115563"/>
                  </a:lnTo>
                  <a:lnTo>
                    <a:pt x="2253020" y="2241851"/>
                  </a:lnTo>
                  <a:lnTo>
                    <a:pt x="2046770" y="2139456"/>
                  </a:lnTo>
                  <a:cubicBezTo>
                    <a:pt x="2008494" y="2173466"/>
                    <a:pt x="1967537" y="2205038"/>
                    <a:pt x="1923898" y="2233806"/>
                  </a:cubicBezTo>
                  <a:lnTo>
                    <a:pt x="1971194" y="2461879"/>
                  </a:lnTo>
                  <a:lnTo>
                    <a:pt x="1820895" y="2535507"/>
                  </a:lnTo>
                  <a:lnTo>
                    <a:pt x="1669621" y="2358509"/>
                  </a:lnTo>
                  <a:cubicBezTo>
                    <a:pt x="1624641" y="2373746"/>
                    <a:pt x="1579296" y="2385936"/>
                    <a:pt x="1533706" y="2395200"/>
                  </a:cubicBezTo>
                  <a:lnTo>
                    <a:pt x="1491286" y="2621446"/>
                  </a:lnTo>
                  <a:lnTo>
                    <a:pt x="1324409" y="2633026"/>
                  </a:lnTo>
                  <a:lnTo>
                    <a:pt x="1250906" y="2414826"/>
                  </a:lnTo>
                  <a:cubicBezTo>
                    <a:pt x="1199343" y="2411657"/>
                    <a:pt x="1148025" y="2404831"/>
                    <a:pt x="1097559" y="2394591"/>
                  </a:cubicBezTo>
                  <a:lnTo>
                    <a:pt x="970421" y="2586704"/>
                  </a:lnTo>
                  <a:lnTo>
                    <a:pt x="812077" y="2532581"/>
                  </a:lnTo>
                  <a:lnTo>
                    <a:pt x="829265" y="2302801"/>
                  </a:lnTo>
                  <a:cubicBezTo>
                    <a:pt x="787332" y="2282078"/>
                    <a:pt x="746618" y="2258795"/>
                    <a:pt x="707490" y="2232831"/>
                  </a:cubicBezTo>
                  <a:lnTo>
                    <a:pt x="517452" y="2362775"/>
                  </a:lnTo>
                  <a:lnTo>
                    <a:pt x="391167" y="2252944"/>
                  </a:lnTo>
                  <a:lnTo>
                    <a:pt x="493561" y="2046812"/>
                  </a:lnTo>
                  <a:cubicBezTo>
                    <a:pt x="459551" y="2008536"/>
                    <a:pt x="427980" y="1967578"/>
                    <a:pt x="399212" y="1923938"/>
                  </a:cubicBezTo>
                  <a:lnTo>
                    <a:pt x="171143" y="1971235"/>
                  </a:lnTo>
                  <a:lnTo>
                    <a:pt x="97518" y="1820933"/>
                  </a:lnTo>
                  <a:lnTo>
                    <a:pt x="274512" y="1669656"/>
                  </a:lnTo>
                  <a:cubicBezTo>
                    <a:pt x="259275" y="1624675"/>
                    <a:pt x="247085" y="1579328"/>
                    <a:pt x="237821" y="1533738"/>
                  </a:cubicBezTo>
                  <a:lnTo>
                    <a:pt x="11580" y="1491317"/>
                  </a:lnTo>
                  <a:lnTo>
                    <a:pt x="0" y="1324437"/>
                  </a:lnTo>
                  <a:lnTo>
                    <a:pt x="218196" y="1250931"/>
                  </a:lnTo>
                  <a:cubicBezTo>
                    <a:pt x="221365" y="1199368"/>
                    <a:pt x="228191" y="1148048"/>
                    <a:pt x="238430" y="1097582"/>
                  </a:cubicBezTo>
                  <a:lnTo>
                    <a:pt x="46199" y="970441"/>
                  </a:lnTo>
                  <a:lnTo>
                    <a:pt x="100443" y="812094"/>
                  </a:lnTo>
                  <a:lnTo>
                    <a:pt x="330219" y="829281"/>
                  </a:lnTo>
                  <a:cubicBezTo>
                    <a:pt x="350941" y="787348"/>
                    <a:pt x="374224" y="746756"/>
                    <a:pt x="400309" y="707504"/>
                  </a:cubicBezTo>
                  <a:lnTo>
                    <a:pt x="270124" y="517463"/>
                  </a:lnTo>
                  <a:lnTo>
                    <a:pt x="380075" y="391175"/>
                  </a:lnTo>
                  <a:lnTo>
                    <a:pt x="586202" y="493571"/>
                  </a:lnTo>
                  <a:cubicBezTo>
                    <a:pt x="624478" y="459683"/>
                    <a:pt x="665435" y="428111"/>
                    <a:pt x="709074" y="399220"/>
                  </a:cubicBezTo>
                  <a:lnTo>
                    <a:pt x="661778" y="171147"/>
                  </a:lnTo>
                  <a:lnTo>
                    <a:pt x="812077" y="97520"/>
                  </a:lnTo>
                  <a:lnTo>
                    <a:pt x="963351" y="274517"/>
                  </a:lnTo>
                  <a:cubicBezTo>
                    <a:pt x="1008331" y="259280"/>
                    <a:pt x="1053677" y="247090"/>
                    <a:pt x="1099266" y="237826"/>
                  </a:cubicBezTo>
                  <a:lnTo>
                    <a:pt x="1141686" y="11702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 w="7049">
              <a:noFill/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grpSp>
          <p:nvGrpSpPr>
            <p:cNvPr id="43" name="Group 25"/>
            <p:cNvGrpSpPr/>
            <p:nvPr/>
          </p:nvGrpSpPr>
          <p:grpSpPr>
            <a:xfrm>
              <a:off x="6477593" y="1011260"/>
              <a:ext cx="2632972" cy="2633026"/>
              <a:chOff x="1372908" y="3733263"/>
              <a:chExt cx="2570646" cy="2570698"/>
            </a:xfrm>
          </p:grpSpPr>
          <p:sp>
            <p:nvSpPr>
              <p:cNvPr id="44" name="Shape 16"/>
              <p:cNvSpPr/>
              <p:nvPr/>
            </p:nvSpPr>
            <p:spPr>
              <a:xfrm>
                <a:off x="1372908" y="3733263"/>
                <a:ext cx="2570646" cy="25706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7742"/>
                    </a:moveTo>
                    <a:cubicBezTo>
                      <a:pt x="6966" y="17742"/>
                      <a:pt x="3858" y="14634"/>
                      <a:pt x="3858" y="10800"/>
                    </a:cubicBezTo>
                    <a:cubicBezTo>
                      <a:pt x="3858" y="6966"/>
                      <a:pt x="6966" y="3858"/>
                      <a:pt x="10800" y="3858"/>
                    </a:cubicBezTo>
                    <a:cubicBezTo>
                      <a:pt x="14634" y="3858"/>
                      <a:pt x="17742" y="6966"/>
                      <a:pt x="17742" y="10800"/>
                    </a:cubicBezTo>
                    <a:cubicBezTo>
                      <a:pt x="17742" y="14634"/>
                      <a:pt x="14634" y="17742"/>
                      <a:pt x="10800" y="17742"/>
                    </a:cubicBezTo>
                    <a:moveTo>
                      <a:pt x="19810" y="11337"/>
                    </a:moveTo>
                    <a:lnTo>
                      <a:pt x="21600" y="10736"/>
                    </a:lnTo>
                    <a:lnTo>
                      <a:pt x="21505" y="9366"/>
                    </a:lnTo>
                    <a:lnTo>
                      <a:pt x="19649" y="9018"/>
                    </a:lnTo>
                    <a:cubicBezTo>
                      <a:pt x="19573" y="8644"/>
                      <a:pt x="19473" y="8272"/>
                      <a:pt x="19348" y="7904"/>
                    </a:cubicBezTo>
                    <a:lnTo>
                      <a:pt x="20800" y="6662"/>
                    </a:lnTo>
                    <a:lnTo>
                      <a:pt x="20196" y="5430"/>
                    </a:lnTo>
                    <a:lnTo>
                      <a:pt x="18325" y="5817"/>
                    </a:lnTo>
                    <a:cubicBezTo>
                      <a:pt x="18089" y="5459"/>
                      <a:pt x="17830" y="5123"/>
                      <a:pt x="17551" y="4809"/>
                    </a:cubicBezTo>
                    <a:lnTo>
                      <a:pt x="18391" y="3118"/>
                    </a:lnTo>
                    <a:lnTo>
                      <a:pt x="17355" y="2217"/>
                    </a:lnTo>
                    <a:lnTo>
                      <a:pt x="15796" y="3284"/>
                    </a:lnTo>
                    <a:cubicBezTo>
                      <a:pt x="15475" y="3070"/>
                      <a:pt x="15141" y="2879"/>
                      <a:pt x="14797" y="2709"/>
                    </a:cubicBezTo>
                    <a:lnTo>
                      <a:pt x="14938" y="824"/>
                    </a:lnTo>
                    <a:lnTo>
                      <a:pt x="13639" y="380"/>
                    </a:lnTo>
                    <a:lnTo>
                      <a:pt x="12596" y="1956"/>
                    </a:lnTo>
                    <a:cubicBezTo>
                      <a:pt x="12182" y="1872"/>
                      <a:pt x="11761" y="1816"/>
                      <a:pt x="11338" y="1790"/>
                    </a:cubicBezTo>
                    <a:lnTo>
                      <a:pt x="10735" y="0"/>
                    </a:lnTo>
                    <a:lnTo>
                      <a:pt x="9366" y="96"/>
                    </a:lnTo>
                    <a:lnTo>
                      <a:pt x="9018" y="1951"/>
                    </a:lnTo>
                    <a:cubicBezTo>
                      <a:pt x="8644" y="2027"/>
                      <a:pt x="8272" y="2127"/>
                      <a:pt x="7903" y="2252"/>
                    </a:cubicBezTo>
                    <a:lnTo>
                      <a:pt x="6662" y="800"/>
                    </a:lnTo>
                    <a:lnTo>
                      <a:pt x="5429" y="1404"/>
                    </a:lnTo>
                    <a:lnTo>
                      <a:pt x="5817" y="3275"/>
                    </a:lnTo>
                    <a:cubicBezTo>
                      <a:pt x="5459" y="3512"/>
                      <a:pt x="5123" y="3771"/>
                      <a:pt x="4809" y="4049"/>
                    </a:cubicBezTo>
                    <a:lnTo>
                      <a:pt x="3118" y="3209"/>
                    </a:lnTo>
                    <a:lnTo>
                      <a:pt x="2216" y="4245"/>
                    </a:lnTo>
                    <a:lnTo>
                      <a:pt x="3284" y="5804"/>
                    </a:lnTo>
                    <a:cubicBezTo>
                      <a:pt x="3070" y="6126"/>
                      <a:pt x="2879" y="6459"/>
                      <a:pt x="2709" y="6803"/>
                    </a:cubicBezTo>
                    <a:lnTo>
                      <a:pt x="824" y="6662"/>
                    </a:lnTo>
                    <a:lnTo>
                      <a:pt x="379" y="7961"/>
                    </a:lnTo>
                    <a:lnTo>
                      <a:pt x="1956" y="9004"/>
                    </a:lnTo>
                    <a:cubicBezTo>
                      <a:pt x="1872" y="9418"/>
                      <a:pt x="1816" y="9839"/>
                      <a:pt x="1790" y="10262"/>
                    </a:cubicBezTo>
                    <a:lnTo>
                      <a:pt x="0" y="10865"/>
                    </a:lnTo>
                    <a:lnTo>
                      <a:pt x="95" y="12234"/>
                    </a:lnTo>
                    <a:lnTo>
                      <a:pt x="1951" y="12582"/>
                    </a:lnTo>
                    <a:cubicBezTo>
                      <a:pt x="2027" y="12956"/>
                      <a:pt x="2127" y="13328"/>
                      <a:pt x="2252" y="13697"/>
                    </a:cubicBezTo>
                    <a:lnTo>
                      <a:pt x="800" y="14938"/>
                    </a:lnTo>
                    <a:lnTo>
                      <a:pt x="1404" y="16171"/>
                    </a:lnTo>
                    <a:lnTo>
                      <a:pt x="3275" y="15783"/>
                    </a:lnTo>
                    <a:cubicBezTo>
                      <a:pt x="3511" y="16141"/>
                      <a:pt x="3770" y="16477"/>
                      <a:pt x="4049" y="16791"/>
                    </a:cubicBezTo>
                    <a:lnTo>
                      <a:pt x="3209" y="18482"/>
                    </a:lnTo>
                    <a:lnTo>
                      <a:pt x="4245" y="19383"/>
                    </a:lnTo>
                    <a:lnTo>
                      <a:pt x="5804" y="18317"/>
                    </a:lnTo>
                    <a:cubicBezTo>
                      <a:pt x="6125" y="18530"/>
                      <a:pt x="6459" y="18721"/>
                      <a:pt x="6803" y="18891"/>
                    </a:cubicBezTo>
                    <a:lnTo>
                      <a:pt x="6662" y="20776"/>
                    </a:lnTo>
                    <a:lnTo>
                      <a:pt x="7961" y="21220"/>
                    </a:lnTo>
                    <a:lnTo>
                      <a:pt x="9004" y="19644"/>
                    </a:lnTo>
                    <a:cubicBezTo>
                      <a:pt x="9418" y="19728"/>
                      <a:pt x="9839" y="19784"/>
                      <a:pt x="10262" y="19810"/>
                    </a:cubicBezTo>
                    <a:lnTo>
                      <a:pt x="10865" y="21600"/>
                    </a:lnTo>
                    <a:lnTo>
                      <a:pt x="12234" y="21505"/>
                    </a:lnTo>
                    <a:lnTo>
                      <a:pt x="12582" y="19649"/>
                    </a:lnTo>
                    <a:cubicBezTo>
                      <a:pt x="12956" y="19573"/>
                      <a:pt x="13328" y="19473"/>
                      <a:pt x="13697" y="19348"/>
                    </a:cubicBezTo>
                    <a:lnTo>
                      <a:pt x="14938" y="20800"/>
                    </a:lnTo>
                    <a:lnTo>
                      <a:pt x="16171" y="20196"/>
                    </a:lnTo>
                    <a:lnTo>
                      <a:pt x="15783" y="18325"/>
                    </a:lnTo>
                    <a:cubicBezTo>
                      <a:pt x="16141" y="18089"/>
                      <a:pt x="16477" y="17830"/>
                      <a:pt x="16791" y="17551"/>
                    </a:cubicBezTo>
                    <a:lnTo>
                      <a:pt x="18483" y="18391"/>
                    </a:lnTo>
                    <a:lnTo>
                      <a:pt x="19383" y="17355"/>
                    </a:lnTo>
                    <a:lnTo>
                      <a:pt x="18316" y="15796"/>
                    </a:lnTo>
                    <a:cubicBezTo>
                      <a:pt x="18530" y="15475"/>
                      <a:pt x="18722" y="15141"/>
                      <a:pt x="18891" y="14797"/>
                    </a:cubicBezTo>
                    <a:lnTo>
                      <a:pt x="20776" y="14938"/>
                    </a:lnTo>
                    <a:lnTo>
                      <a:pt x="21220" y="13639"/>
                    </a:lnTo>
                    <a:lnTo>
                      <a:pt x="19644" y="12596"/>
                    </a:lnTo>
                    <a:cubicBezTo>
                      <a:pt x="19728" y="12182"/>
                      <a:pt x="19784" y="11762"/>
                      <a:pt x="19810" y="11337"/>
                    </a:cubicBezTo>
                  </a:path>
                </a:pathLst>
              </a:custGeom>
              <a:gradFill>
                <a:gsLst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>
                      <a:lumMod val="75000"/>
                    </a:schemeClr>
                  </a:gs>
                </a:gsLst>
                <a:lin ang="4200000" scaled="0"/>
              </a:gradFill>
              <a:ln w="7049">
                <a:solidFill>
                  <a:srgbClr val="FEFEFE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45" name="Shape 17"/>
              <p:cNvSpPr/>
              <p:nvPr/>
            </p:nvSpPr>
            <p:spPr>
              <a:xfrm>
                <a:off x="1786869" y="4155503"/>
                <a:ext cx="1733983" cy="17339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5585"/>
                    </a:moveTo>
                    <a:cubicBezTo>
                      <a:pt x="8162" y="15585"/>
                      <a:pt x="6014" y="13438"/>
                      <a:pt x="6014" y="10800"/>
                    </a:cubicBezTo>
                    <a:cubicBezTo>
                      <a:pt x="6014" y="8161"/>
                      <a:pt x="8162" y="6015"/>
                      <a:pt x="10800" y="6015"/>
                    </a:cubicBezTo>
                    <a:cubicBezTo>
                      <a:pt x="13438" y="6015"/>
                      <a:pt x="15585" y="8161"/>
                      <a:pt x="15585" y="10800"/>
                    </a:cubicBezTo>
                    <a:cubicBezTo>
                      <a:pt x="15585" y="13438"/>
                      <a:pt x="13438" y="15585"/>
                      <a:pt x="10800" y="15585"/>
                    </a:cubicBezTo>
                    <a:moveTo>
                      <a:pt x="10800" y="0"/>
                    </a:moveTo>
                    <a:cubicBezTo>
                      <a:pt x="4845" y="0"/>
                      <a:pt x="0" y="4845"/>
                      <a:pt x="0" y="10800"/>
                    </a:cubicBezTo>
                    <a:cubicBezTo>
                      <a:pt x="0" y="16754"/>
                      <a:pt x="4845" y="21600"/>
                      <a:pt x="10800" y="21600"/>
                    </a:cubicBezTo>
                    <a:cubicBezTo>
                      <a:pt x="16754" y="21600"/>
                      <a:pt x="21600" y="16754"/>
                      <a:pt x="21600" y="10800"/>
                    </a:cubicBezTo>
                    <a:cubicBezTo>
                      <a:pt x="21600" y="4845"/>
                      <a:pt x="16754" y="0"/>
                      <a:pt x="10800" y="0"/>
                    </a:cubicBezTo>
                  </a:path>
                </a:pathLst>
              </a:custGeom>
              <a:gradFill>
                <a:gsLst>
                  <a:gs pos="0">
                    <a:schemeClr val="bg1">
                      <a:lumMod val="85000"/>
                    </a:schemeClr>
                  </a:gs>
                  <a:gs pos="90000">
                    <a:schemeClr val="bg1">
                      <a:lumMod val="75000"/>
                    </a:schemeClr>
                  </a:gs>
                </a:gsLst>
                <a:lin ang="4200000" scaled="0"/>
              </a:gradFill>
              <a:ln w="7049">
                <a:solidFill>
                  <a:schemeClr val="bg1">
                    <a:lumMod val="50000"/>
                  </a:schemeClr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46" name="Shape 18"/>
              <p:cNvSpPr/>
              <p:nvPr/>
            </p:nvSpPr>
            <p:spPr>
              <a:xfrm>
                <a:off x="2242226" y="4610860"/>
                <a:ext cx="826948" cy="826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5585"/>
                    </a:moveTo>
                    <a:cubicBezTo>
                      <a:pt x="8162" y="15585"/>
                      <a:pt x="6014" y="13438"/>
                      <a:pt x="6014" y="10800"/>
                    </a:cubicBezTo>
                    <a:cubicBezTo>
                      <a:pt x="6014" y="8161"/>
                      <a:pt x="8162" y="6015"/>
                      <a:pt x="10800" y="6015"/>
                    </a:cubicBezTo>
                    <a:cubicBezTo>
                      <a:pt x="13438" y="6015"/>
                      <a:pt x="15585" y="8161"/>
                      <a:pt x="15585" y="10800"/>
                    </a:cubicBezTo>
                    <a:cubicBezTo>
                      <a:pt x="15585" y="13438"/>
                      <a:pt x="13438" y="15585"/>
                      <a:pt x="10800" y="15585"/>
                    </a:cubicBezTo>
                    <a:moveTo>
                      <a:pt x="10800" y="0"/>
                    </a:moveTo>
                    <a:cubicBezTo>
                      <a:pt x="4845" y="0"/>
                      <a:pt x="0" y="4845"/>
                      <a:pt x="0" y="10800"/>
                    </a:cubicBezTo>
                    <a:cubicBezTo>
                      <a:pt x="0" y="16754"/>
                      <a:pt x="4845" y="21600"/>
                      <a:pt x="10800" y="21600"/>
                    </a:cubicBezTo>
                    <a:cubicBezTo>
                      <a:pt x="16755" y="21600"/>
                      <a:pt x="21600" y="16754"/>
                      <a:pt x="21600" y="10800"/>
                    </a:cubicBezTo>
                    <a:cubicBezTo>
                      <a:pt x="21600" y="4845"/>
                      <a:pt x="16755" y="0"/>
                      <a:pt x="10800" y="0"/>
                    </a:cubicBezTo>
                  </a:path>
                </a:pathLst>
              </a:custGeom>
              <a:gradFill>
                <a:gsLst>
                  <a:gs pos="0">
                    <a:schemeClr val="bg1"/>
                  </a:gs>
                  <a:gs pos="90000">
                    <a:schemeClr val="bg1">
                      <a:lumMod val="85000"/>
                    </a:schemeClr>
                  </a:gs>
                </a:gsLst>
                <a:lin ang="4200000" scaled="0"/>
              </a:gradFill>
              <a:ln w="7049">
                <a:solidFill>
                  <a:schemeClr val="bg2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47" name="Shape 19"/>
              <p:cNvSpPr/>
              <p:nvPr/>
            </p:nvSpPr>
            <p:spPr>
              <a:xfrm>
                <a:off x="2444551" y="4813186"/>
                <a:ext cx="419300" cy="419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6" y="21600"/>
                      <a:pt x="0" y="16765"/>
                      <a:pt x="0" y="10800"/>
                    </a:cubicBezTo>
                    <a:cubicBezTo>
                      <a:pt x="0" y="4835"/>
                      <a:pt x="4836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  <p:grpSp>
        <p:nvGrpSpPr>
          <p:cNvPr id="48" name="Group 30"/>
          <p:cNvGrpSpPr/>
          <p:nvPr/>
        </p:nvGrpSpPr>
        <p:grpSpPr>
          <a:xfrm>
            <a:off x="8121381" y="4186163"/>
            <a:ext cx="937778" cy="942914"/>
            <a:chOff x="3228912" y="1278627"/>
            <a:chExt cx="1080466" cy="1086385"/>
          </a:xfrm>
        </p:grpSpPr>
        <p:sp>
          <p:nvSpPr>
            <p:cNvPr id="49" name="Shape 48"/>
            <p:cNvSpPr/>
            <p:nvPr/>
          </p:nvSpPr>
          <p:spPr>
            <a:xfrm>
              <a:off x="3228912" y="1278627"/>
              <a:ext cx="1080466" cy="1080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0" name="Shape 49"/>
            <p:cNvSpPr/>
            <p:nvPr/>
          </p:nvSpPr>
          <p:spPr>
            <a:xfrm>
              <a:off x="3477002" y="1547391"/>
              <a:ext cx="813459" cy="817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64" y="0"/>
                  </a:moveTo>
                  <a:lnTo>
                    <a:pt x="21466" y="11130"/>
                  </a:lnTo>
                  <a:lnTo>
                    <a:pt x="21600" y="11322"/>
                  </a:lnTo>
                  <a:cubicBezTo>
                    <a:pt x="19863" y="17260"/>
                    <a:pt x="14357" y="21600"/>
                    <a:pt x="7829" y="21600"/>
                  </a:cubicBezTo>
                  <a:cubicBezTo>
                    <a:pt x="7277" y="21600"/>
                    <a:pt x="6734" y="21566"/>
                    <a:pt x="6199" y="21506"/>
                  </a:cubicBezTo>
                  <a:lnTo>
                    <a:pt x="0" y="15108"/>
                  </a:lnTo>
                  <a:cubicBezTo>
                    <a:pt x="5732" y="9109"/>
                    <a:pt x="10254" y="4295"/>
                    <a:pt x="15464" y="0"/>
                  </a:cubicBezTo>
                  <a:close/>
                </a:path>
              </a:pathLst>
            </a:custGeom>
            <a:solidFill>
              <a:srgbClr val="01010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1" name="Shape 50"/>
            <p:cNvSpPr/>
            <p:nvPr/>
          </p:nvSpPr>
          <p:spPr>
            <a:xfrm>
              <a:off x="3445991" y="1485368"/>
              <a:ext cx="651236" cy="651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420"/>
                  </a:moveTo>
                  <a:cubicBezTo>
                    <a:pt x="21600" y="1531"/>
                    <a:pt x="20069" y="0"/>
                    <a:pt x="18180" y="0"/>
                  </a:cubicBezTo>
                  <a:lnTo>
                    <a:pt x="3420" y="0"/>
                  </a:lnTo>
                  <a:cubicBezTo>
                    <a:pt x="1531" y="0"/>
                    <a:pt x="0" y="1531"/>
                    <a:pt x="0" y="3420"/>
                  </a:cubicBezTo>
                  <a:lnTo>
                    <a:pt x="0" y="18180"/>
                  </a:lnTo>
                  <a:cubicBezTo>
                    <a:pt x="0" y="20069"/>
                    <a:pt x="1531" y="21600"/>
                    <a:pt x="3420" y="21600"/>
                  </a:cubicBezTo>
                  <a:lnTo>
                    <a:pt x="18180" y="21600"/>
                  </a:lnTo>
                  <a:cubicBezTo>
                    <a:pt x="20069" y="21600"/>
                    <a:pt x="21600" y="20069"/>
                    <a:pt x="21600" y="18180"/>
                  </a:cubicBezTo>
                  <a:cubicBezTo>
                    <a:pt x="21600" y="18180"/>
                    <a:pt x="21600" y="3420"/>
                    <a:pt x="21600" y="342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2" name="Shape 51"/>
            <p:cNvSpPr/>
            <p:nvPr/>
          </p:nvSpPr>
          <p:spPr>
            <a:xfrm>
              <a:off x="3543760" y="1620039"/>
              <a:ext cx="550655" cy="51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272"/>
                  </a:moveTo>
                  <a:lnTo>
                    <a:pt x="21600" y="9152"/>
                  </a:lnTo>
                  <a:lnTo>
                    <a:pt x="17381" y="0"/>
                  </a:lnTo>
                  <a:lnTo>
                    <a:pt x="14754" y="864"/>
                  </a:lnTo>
                  <a:lnTo>
                    <a:pt x="7618" y="658"/>
                  </a:lnTo>
                  <a:lnTo>
                    <a:pt x="6750" y="1689"/>
                  </a:lnTo>
                  <a:lnTo>
                    <a:pt x="5111" y="11903"/>
                  </a:lnTo>
                  <a:lnTo>
                    <a:pt x="0" y="14585"/>
                  </a:lnTo>
                  <a:lnTo>
                    <a:pt x="2777" y="21600"/>
                  </a:lnTo>
                  <a:lnTo>
                    <a:pt x="17555" y="21600"/>
                  </a:lnTo>
                  <a:cubicBezTo>
                    <a:pt x="19789" y="21600"/>
                    <a:pt x="21600" y="19662"/>
                    <a:pt x="21600" y="17272"/>
                  </a:cubicBezTo>
                  <a:close/>
                </a:path>
              </a:pathLst>
            </a:custGeom>
            <a:solidFill>
              <a:schemeClr val="accent5">
                <a:lumMod val="50000"/>
                <a:alpha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3" name="Shape 52"/>
            <p:cNvSpPr/>
            <p:nvPr/>
          </p:nvSpPr>
          <p:spPr>
            <a:xfrm>
              <a:off x="3518351" y="1619750"/>
              <a:ext cx="462692" cy="399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186" extrusionOk="0">
                  <a:moveTo>
                    <a:pt x="5500" y="13505"/>
                  </a:moveTo>
                  <a:cubicBezTo>
                    <a:pt x="5500" y="13180"/>
                    <a:pt x="3219" y="13485"/>
                    <a:pt x="1842" y="14444"/>
                  </a:cubicBezTo>
                  <a:cubicBezTo>
                    <a:pt x="-286" y="15926"/>
                    <a:pt x="-511" y="18397"/>
                    <a:pt x="862" y="19964"/>
                  </a:cubicBezTo>
                  <a:cubicBezTo>
                    <a:pt x="2235" y="21531"/>
                    <a:pt x="5267" y="21600"/>
                    <a:pt x="7394" y="20118"/>
                  </a:cubicBezTo>
                  <a:cubicBezTo>
                    <a:pt x="9054" y="18962"/>
                    <a:pt x="9408" y="17151"/>
                    <a:pt x="9475" y="15584"/>
                  </a:cubicBezTo>
                  <a:lnTo>
                    <a:pt x="9777" y="2223"/>
                  </a:lnTo>
                  <a:lnTo>
                    <a:pt x="18221" y="2223"/>
                  </a:lnTo>
                  <a:lnTo>
                    <a:pt x="18221" y="13547"/>
                  </a:lnTo>
                  <a:cubicBezTo>
                    <a:pt x="15865" y="13154"/>
                    <a:pt x="15450" y="13445"/>
                    <a:pt x="14016" y="14444"/>
                  </a:cubicBezTo>
                  <a:cubicBezTo>
                    <a:pt x="11888" y="15926"/>
                    <a:pt x="11475" y="18397"/>
                    <a:pt x="12848" y="19964"/>
                  </a:cubicBezTo>
                  <a:cubicBezTo>
                    <a:pt x="14221" y="21531"/>
                    <a:pt x="17158" y="21600"/>
                    <a:pt x="19286" y="20118"/>
                  </a:cubicBezTo>
                  <a:cubicBezTo>
                    <a:pt x="20498" y="19274"/>
                    <a:pt x="20948" y="18108"/>
                    <a:pt x="21089" y="16971"/>
                  </a:cubicBezTo>
                  <a:lnTo>
                    <a:pt x="21066" y="0"/>
                  </a:lnTo>
                  <a:lnTo>
                    <a:pt x="5500" y="115"/>
                  </a:lnTo>
                  <a:cubicBezTo>
                    <a:pt x="5500" y="115"/>
                    <a:pt x="5500" y="13505"/>
                    <a:pt x="5500" y="13505"/>
                  </a:cubicBezTo>
                  <a:close/>
                </a:path>
              </a:pathLst>
            </a:custGeom>
            <a:gradFill>
              <a:gsLst>
                <a:gs pos="15000">
                  <a:schemeClr val="bg2">
                    <a:lumMod val="60000"/>
                    <a:lumOff val="40000"/>
                  </a:schemeClr>
                </a:gs>
                <a:gs pos="52000">
                  <a:srgbClr val="FEFEFE"/>
                </a:gs>
              </a:gsLst>
              <a:lin ang="150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54" name="Group 36"/>
          <p:cNvGrpSpPr/>
          <p:nvPr/>
        </p:nvGrpSpPr>
        <p:grpSpPr>
          <a:xfrm>
            <a:off x="2572620" y="4266851"/>
            <a:ext cx="1068092" cy="1068088"/>
            <a:chOff x="6547115" y="1133908"/>
            <a:chExt cx="1126557" cy="1126557"/>
          </a:xfrm>
        </p:grpSpPr>
        <p:sp>
          <p:nvSpPr>
            <p:cNvPr id="55" name="Shape 53"/>
            <p:cNvSpPr/>
            <p:nvPr/>
          </p:nvSpPr>
          <p:spPr>
            <a:xfrm>
              <a:off x="6547115" y="1133908"/>
              <a:ext cx="1126557" cy="1126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6" name="Shape 54"/>
            <p:cNvSpPr/>
            <p:nvPr/>
          </p:nvSpPr>
          <p:spPr>
            <a:xfrm>
              <a:off x="6764194" y="1381997"/>
              <a:ext cx="888713" cy="871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40" extrusionOk="0">
                  <a:moveTo>
                    <a:pt x="13071" y="436"/>
                  </a:moveTo>
                  <a:lnTo>
                    <a:pt x="21472" y="10431"/>
                  </a:lnTo>
                  <a:lnTo>
                    <a:pt x="21600" y="10604"/>
                  </a:lnTo>
                  <a:cubicBezTo>
                    <a:pt x="19942" y="15939"/>
                    <a:pt x="14688" y="19840"/>
                    <a:pt x="8457" y="19840"/>
                  </a:cubicBezTo>
                  <a:cubicBezTo>
                    <a:pt x="7931" y="19840"/>
                    <a:pt x="7413" y="19809"/>
                    <a:pt x="6902" y="19755"/>
                  </a:cubicBezTo>
                  <a:lnTo>
                    <a:pt x="0" y="13748"/>
                  </a:lnTo>
                  <a:cubicBezTo>
                    <a:pt x="4937" y="4596"/>
                    <a:pt x="6749" y="-1760"/>
                    <a:pt x="13071" y="436"/>
                  </a:cubicBezTo>
                  <a:close/>
                </a:path>
              </a:pathLst>
            </a:custGeom>
            <a:solidFill>
              <a:schemeClr val="tx2">
                <a:lumMod val="75000"/>
                <a:alpha val="6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7" name="Shape 55"/>
            <p:cNvSpPr/>
            <p:nvPr/>
          </p:nvSpPr>
          <p:spPr>
            <a:xfrm>
              <a:off x="6795205" y="1288964"/>
              <a:ext cx="567236" cy="438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588" y="17617"/>
                  </a:moveTo>
                  <a:cubicBezTo>
                    <a:pt x="7936" y="17617"/>
                    <a:pt x="8275" y="17675"/>
                    <a:pt x="8599" y="17781"/>
                  </a:cubicBezTo>
                  <a:cubicBezTo>
                    <a:pt x="8491" y="17175"/>
                    <a:pt x="8449" y="16555"/>
                    <a:pt x="8485" y="15946"/>
                  </a:cubicBezTo>
                  <a:cubicBezTo>
                    <a:pt x="8704" y="12246"/>
                    <a:pt x="11119" y="9993"/>
                    <a:pt x="13842" y="9993"/>
                  </a:cubicBezTo>
                  <a:cubicBezTo>
                    <a:pt x="16331" y="9993"/>
                    <a:pt x="19643" y="13019"/>
                    <a:pt x="19808" y="16066"/>
                  </a:cubicBezTo>
                  <a:cubicBezTo>
                    <a:pt x="20312" y="15883"/>
                    <a:pt x="20832" y="15811"/>
                    <a:pt x="21368" y="15845"/>
                  </a:cubicBezTo>
                  <a:cubicBezTo>
                    <a:pt x="21517" y="14952"/>
                    <a:pt x="21600" y="14028"/>
                    <a:pt x="21600" y="13077"/>
                  </a:cubicBezTo>
                  <a:cubicBezTo>
                    <a:pt x="21600" y="5855"/>
                    <a:pt x="15709" y="0"/>
                    <a:pt x="10120" y="0"/>
                  </a:cubicBezTo>
                  <a:cubicBezTo>
                    <a:pt x="4531" y="0"/>
                    <a:pt x="0" y="5855"/>
                    <a:pt x="0" y="13077"/>
                  </a:cubicBezTo>
                  <a:cubicBezTo>
                    <a:pt x="0" y="16337"/>
                    <a:pt x="928" y="19310"/>
                    <a:pt x="2455" y="21600"/>
                  </a:cubicBezTo>
                  <a:cubicBezTo>
                    <a:pt x="3320" y="19085"/>
                    <a:pt x="5352" y="17617"/>
                    <a:pt x="7588" y="1761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sp>
          <p:nvSpPr>
            <p:cNvPr id="58" name="Shape 56"/>
            <p:cNvSpPr/>
            <p:nvPr/>
          </p:nvSpPr>
          <p:spPr>
            <a:xfrm>
              <a:off x="6753857" y="1537054"/>
              <a:ext cx="796147" cy="45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600" extrusionOk="0">
                  <a:moveTo>
                    <a:pt x="18542" y="11607"/>
                  </a:moveTo>
                  <a:cubicBezTo>
                    <a:pt x="18300" y="11552"/>
                    <a:pt x="18048" y="11544"/>
                    <a:pt x="17792" y="11558"/>
                  </a:cubicBezTo>
                  <a:cubicBezTo>
                    <a:pt x="17833" y="11072"/>
                    <a:pt x="17810" y="10546"/>
                    <a:pt x="17734" y="10082"/>
                  </a:cubicBezTo>
                  <a:cubicBezTo>
                    <a:pt x="17620" y="9022"/>
                    <a:pt x="17364" y="8392"/>
                    <a:pt x="16967" y="7577"/>
                  </a:cubicBezTo>
                  <a:cubicBezTo>
                    <a:pt x="16402" y="6431"/>
                    <a:pt x="15594" y="5908"/>
                    <a:pt x="14743" y="5908"/>
                  </a:cubicBezTo>
                  <a:cubicBezTo>
                    <a:pt x="14715" y="5908"/>
                    <a:pt x="14688" y="5908"/>
                    <a:pt x="14661" y="5908"/>
                  </a:cubicBezTo>
                  <a:cubicBezTo>
                    <a:pt x="14301" y="5908"/>
                    <a:pt x="13951" y="5634"/>
                    <a:pt x="13612" y="5804"/>
                  </a:cubicBezTo>
                  <a:cubicBezTo>
                    <a:pt x="13500" y="2970"/>
                    <a:pt x="12188" y="0"/>
                    <a:pt x="10513" y="0"/>
                  </a:cubicBezTo>
                  <a:cubicBezTo>
                    <a:pt x="9362" y="0"/>
                    <a:pt x="7827" y="1817"/>
                    <a:pt x="7858" y="5460"/>
                  </a:cubicBezTo>
                  <a:cubicBezTo>
                    <a:pt x="7863" y="6028"/>
                    <a:pt x="7862" y="6565"/>
                    <a:pt x="7935" y="7129"/>
                  </a:cubicBezTo>
                  <a:cubicBezTo>
                    <a:pt x="7716" y="7030"/>
                    <a:pt x="7489" y="6957"/>
                    <a:pt x="7255" y="6957"/>
                  </a:cubicBezTo>
                  <a:cubicBezTo>
                    <a:pt x="5750" y="6957"/>
                    <a:pt x="3436" y="8312"/>
                    <a:pt x="2854" y="10652"/>
                  </a:cubicBezTo>
                  <a:cubicBezTo>
                    <a:pt x="2700" y="11269"/>
                    <a:pt x="2598" y="11945"/>
                    <a:pt x="2566" y="12691"/>
                  </a:cubicBezTo>
                  <a:cubicBezTo>
                    <a:pt x="2553" y="13000"/>
                    <a:pt x="2555" y="13310"/>
                    <a:pt x="2571" y="13621"/>
                  </a:cubicBezTo>
                  <a:cubicBezTo>
                    <a:pt x="2073" y="13859"/>
                    <a:pt x="1590" y="14742"/>
                    <a:pt x="1133" y="15202"/>
                  </a:cubicBezTo>
                  <a:cubicBezTo>
                    <a:pt x="-84" y="16428"/>
                    <a:pt x="-355" y="21600"/>
                    <a:pt x="487" y="21600"/>
                  </a:cubicBezTo>
                  <a:lnTo>
                    <a:pt x="20064" y="21600"/>
                  </a:lnTo>
                  <a:cubicBezTo>
                    <a:pt x="20660" y="21600"/>
                    <a:pt x="21062" y="19020"/>
                    <a:pt x="21125" y="17537"/>
                  </a:cubicBezTo>
                  <a:cubicBezTo>
                    <a:pt x="21245" y="14714"/>
                    <a:pt x="20054" y="11945"/>
                    <a:pt x="18542" y="11607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</p:grpSp>
      <p:grpSp>
        <p:nvGrpSpPr>
          <p:cNvPr id="59" name="Group 46"/>
          <p:cNvGrpSpPr/>
          <p:nvPr/>
        </p:nvGrpSpPr>
        <p:grpSpPr>
          <a:xfrm>
            <a:off x="1592396" y="2341646"/>
            <a:ext cx="618776" cy="629628"/>
            <a:chOff x="4128865" y="1641169"/>
            <a:chExt cx="1571446" cy="1599016"/>
          </a:xfrm>
        </p:grpSpPr>
        <p:sp>
          <p:nvSpPr>
            <p:cNvPr id="60" name="Freeform 47"/>
            <p:cNvSpPr/>
            <p:nvPr/>
          </p:nvSpPr>
          <p:spPr>
            <a:xfrm>
              <a:off x="4184059" y="1723941"/>
              <a:ext cx="1516252" cy="1516244"/>
            </a:xfrm>
            <a:custGeom>
              <a:avLst/>
              <a:gdLst>
                <a:gd name="connsiteX0" fmla="*/ 1112643 w 1516252"/>
                <a:gd name="connsiteY0" fmla="*/ 90208 h 1516244"/>
                <a:gd name="connsiteX1" fmla="*/ 1124652 w 1516252"/>
                <a:gd name="connsiteY1" fmla="*/ 96588 h 1516244"/>
                <a:gd name="connsiteX2" fmla="*/ 1124646 w 1516252"/>
                <a:gd name="connsiteY2" fmla="*/ 96586 h 1516244"/>
                <a:gd name="connsiteX3" fmla="*/ 733247 w 1516252"/>
                <a:gd name="connsiteY3" fmla="*/ 411 h 1516244"/>
                <a:gd name="connsiteX4" fmla="*/ 1020505 w 1516252"/>
                <a:gd name="connsiteY4" fmla="*/ 46490 h 1516244"/>
                <a:gd name="connsiteX5" fmla="*/ 1121389 w 1516252"/>
                <a:gd name="connsiteY5" fmla="*/ 95357 h 1516244"/>
                <a:gd name="connsiteX6" fmla="*/ 1124646 w 1516252"/>
                <a:gd name="connsiteY6" fmla="*/ 96586 h 1516244"/>
                <a:gd name="connsiteX7" fmla="*/ 1132086 w 1516252"/>
                <a:gd name="connsiteY7" fmla="*/ 100538 h 1516244"/>
                <a:gd name="connsiteX8" fmla="*/ 1154638 w 1516252"/>
                <a:gd name="connsiteY8" fmla="*/ 111462 h 1516244"/>
                <a:gd name="connsiteX9" fmla="*/ 1177494 w 1516252"/>
                <a:gd name="connsiteY9" fmla="*/ 128906 h 1516244"/>
                <a:gd name="connsiteX10" fmla="*/ 1181343 w 1516252"/>
                <a:gd name="connsiteY10" fmla="*/ 131133 h 1516244"/>
                <a:gd name="connsiteX11" fmla="*/ 1177937 w 1516252"/>
                <a:gd name="connsiteY11" fmla="*/ 129245 h 1516244"/>
                <a:gd name="connsiteX12" fmla="*/ 1184232 w 1516252"/>
                <a:gd name="connsiteY12" fmla="*/ 134049 h 1516244"/>
                <a:gd name="connsiteX13" fmla="*/ 1184311 w 1516252"/>
                <a:gd name="connsiteY13" fmla="*/ 134102 h 1516244"/>
                <a:gd name="connsiteX14" fmla="*/ 1184278 w 1516252"/>
                <a:gd name="connsiteY14" fmla="*/ 134084 h 1516244"/>
                <a:gd name="connsiteX15" fmla="*/ 1193499 w 1516252"/>
                <a:gd name="connsiteY15" fmla="*/ 141121 h 1516244"/>
                <a:gd name="connsiteX16" fmla="*/ 1200390 w 1516252"/>
                <a:gd name="connsiteY16" fmla="*/ 145938 h 1516244"/>
                <a:gd name="connsiteX17" fmla="*/ 1199151 w 1516252"/>
                <a:gd name="connsiteY17" fmla="*/ 145436 h 1516244"/>
                <a:gd name="connsiteX18" fmla="*/ 1276646 w 1516252"/>
                <a:gd name="connsiteY18" fmla="*/ 204581 h 1516244"/>
                <a:gd name="connsiteX19" fmla="*/ 1311626 w 1516252"/>
                <a:gd name="connsiteY19" fmla="*/ 1276646 h 1516244"/>
                <a:gd name="connsiteX20" fmla="*/ 239711 w 1516252"/>
                <a:gd name="connsiteY20" fmla="*/ 1311780 h 1516244"/>
                <a:gd name="connsiteX21" fmla="*/ 204421 w 1516252"/>
                <a:gd name="connsiteY21" fmla="*/ 239715 h 1516244"/>
                <a:gd name="connsiteX22" fmla="*/ 733247 w 1516252"/>
                <a:gd name="connsiteY22" fmla="*/ 411 h 151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516252" h="1516244">
                  <a:moveTo>
                    <a:pt x="1112643" y="90208"/>
                  </a:moveTo>
                  <a:cubicBezTo>
                    <a:pt x="1116682" y="92269"/>
                    <a:pt x="1120644" y="94478"/>
                    <a:pt x="1124652" y="96588"/>
                  </a:cubicBezTo>
                  <a:lnTo>
                    <a:pt x="1124646" y="96586"/>
                  </a:lnTo>
                  <a:close/>
                  <a:moveTo>
                    <a:pt x="733247" y="411"/>
                  </a:moveTo>
                  <a:cubicBezTo>
                    <a:pt x="830323" y="-2771"/>
                    <a:pt x="928007" y="12525"/>
                    <a:pt x="1020505" y="46490"/>
                  </a:cubicBezTo>
                  <a:lnTo>
                    <a:pt x="1121389" y="95357"/>
                  </a:lnTo>
                  <a:lnTo>
                    <a:pt x="1124646" y="96586"/>
                  </a:lnTo>
                  <a:lnTo>
                    <a:pt x="1132086" y="100538"/>
                  </a:lnTo>
                  <a:lnTo>
                    <a:pt x="1154638" y="111462"/>
                  </a:lnTo>
                  <a:lnTo>
                    <a:pt x="1177494" y="128906"/>
                  </a:lnTo>
                  <a:lnTo>
                    <a:pt x="1181343" y="131133"/>
                  </a:lnTo>
                  <a:lnTo>
                    <a:pt x="1177937" y="129245"/>
                  </a:lnTo>
                  <a:lnTo>
                    <a:pt x="1184232" y="134049"/>
                  </a:lnTo>
                  <a:lnTo>
                    <a:pt x="1184311" y="134102"/>
                  </a:lnTo>
                  <a:lnTo>
                    <a:pt x="1184278" y="134084"/>
                  </a:lnTo>
                  <a:lnTo>
                    <a:pt x="1193499" y="141121"/>
                  </a:lnTo>
                  <a:lnTo>
                    <a:pt x="1200390" y="145938"/>
                  </a:lnTo>
                  <a:lnTo>
                    <a:pt x="1199151" y="145436"/>
                  </a:lnTo>
                  <a:lnTo>
                    <a:pt x="1276646" y="204581"/>
                  </a:lnTo>
                  <a:cubicBezTo>
                    <a:pt x="1581897" y="490397"/>
                    <a:pt x="1597599" y="971241"/>
                    <a:pt x="1311626" y="1276646"/>
                  </a:cubicBezTo>
                  <a:cubicBezTo>
                    <a:pt x="1025808" y="1581817"/>
                    <a:pt x="544962" y="1597596"/>
                    <a:pt x="239711" y="1311780"/>
                  </a:cubicBezTo>
                  <a:cubicBezTo>
                    <a:pt x="-65540" y="1025886"/>
                    <a:pt x="-81397" y="545042"/>
                    <a:pt x="204421" y="239715"/>
                  </a:cubicBezTo>
                  <a:cubicBezTo>
                    <a:pt x="347369" y="87052"/>
                    <a:pt x="539094" y="6775"/>
                    <a:pt x="733247" y="411"/>
                  </a:cubicBezTo>
                  <a:close/>
                </a:path>
              </a:pathLst>
            </a:custGeom>
            <a:solidFill>
              <a:srgbClr val="010101">
                <a:alpha val="18000"/>
              </a:srgb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</a:p>
          </p:txBody>
        </p:sp>
        <p:grpSp>
          <p:nvGrpSpPr>
            <p:cNvPr id="61" name="Group 48"/>
            <p:cNvGrpSpPr/>
            <p:nvPr/>
          </p:nvGrpSpPr>
          <p:grpSpPr>
            <a:xfrm>
              <a:off x="4128865" y="1641169"/>
              <a:ext cx="1516226" cy="1516219"/>
              <a:chOff x="4184047" y="1723935"/>
              <a:chExt cx="1516226" cy="1516219"/>
            </a:xfrm>
          </p:grpSpPr>
          <p:sp>
            <p:nvSpPr>
              <p:cNvPr id="62" name="Shape 10"/>
              <p:cNvSpPr/>
              <p:nvPr/>
            </p:nvSpPr>
            <p:spPr>
              <a:xfrm>
                <a:off x="4184047" y="1723935"/>
                <a:ext cx="1516226" cy="15162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06" h="19506" extrusionOk="0">
                    <a:moveTo>
                      <a:pt x="16424" y="2632"/>
                    </a:moveTo>
                    <a:cubicBezTo>
                      <a:pt x="12496" y="-1047"/>
                      <a:pt x="6308" y="-844"/>
                      <a:pt x="2630" y="3084"/>
                    </a:cubicBezTo>
                    <a:cubicBezTo>
                      <a:pt x="-1047" y="7012"/>
                      <a:pt x="-843" y="13198"/>
                      <a:pt x="3084" y="16876"/>
                    </a:cubicBezTo>
                    <a:cubicBezTo>
                      <a:pt x="7011" y="20553"/>
                      <a:pt x="13197" y="20350"/>
                      <a:pt x="16874" y="16424"/>
                    </a:cubicBezTo>
                    <a:cubicBezTo>
                      <a:pt x="20553" y="12495"/>
                      <a:pt x="20351" y="6309"/>
                      <a:pt x="16424" y="263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  <p:sp>
            <p:nvSpPr>
              <p:cNvPr id="63" name="Freeform 50"/>
              <p:cNvSpPr/>
              <p:nvPr/>
            </p:nvSpPr>
            <p:spPr>
              <a:xfrm>
                <a:off x="4259232" y="1733959"/>
                <a:ext cx="1430593" cy="1155301"/>
              </a:xfrm>
              <a:custGeom>
                <a:avLst/>
                <a:gdLst>
                  <a:gd name="connsiteX0" fmla="*/ 2968066 w 3625039"/>
                  <a:gd name="connsiteY0" fmla="*/ 2768600 h 2927466"/>
                  <a:gd name="connsiteX1" fmla="*/ 2973325 w 3625039"/>
                  <a:gd name="connsiteY1" fmla="*/ 2777877 h 2927466"/>
                  <a:gd name="connsiteX2" fmla="*/ 2975589 w 3625039"/>
                  <a:gd name="connsiteY2" fmla="*/ 2776122 h 2927466"/>
                  <a:gd name="connsiteX3" fmla="*/ 2980846 w 3625039"/>
                  <a:gd name="connsiteY3" fmla="*/ 2785417 h 2927466"/>
                  <a:gd name="connsiteX4" fmla="*/ 2970812 w 3625039"/>
                  <a:gd name="connsiteY4" fmla="*/ 2787484 h 2927466"/>
                  <a:gd name="connsiteX5" fmla="*/ 2959661 w 3625039"/>
                  <a:gd name="connsiteY5" fmla="*/ 2776045 h 2927466"/>
                  <a:gd name="connsiteX6" fmla="*/ 2959087 w 3625039"/>
                  <a:gd name="connsiteY6" fmla="*/ 2775553 h 2927466"/>
                  <a:gd name="connsiteX7" fmla="*/ 2968066 w 3625039"/>
                  <a:gd name="connsiteY7" fmla="*/ 2768600 h 2927466"/>
                  <a:gd name="connsiteX8" fmla="*/ 152387 w 3625039"/>
                  <a:gd name="connsiteY8" fmla="*/ 2527300 h 2927466"/>
                  <a:gd name="connsiteX9" fmla="*/ 155698 w 3625039"/>
                  <a:gd name="connsiteY9" fmla="*/ 2530860 h 2927466"/>
                  <a:gd name="connsiteX10" fmla="*/ 152846 w 3625039"/>
                  <a:gd name="connsiteY10" fmla="*/ 2531851 h 2927466"/>
                  <a:gd name="connsiteX11" fmla="*/ 152387 w 3625039"/>
                  <a:gd name="connsiteY11" fmla="*/ 2527300 h 2927466"/>
                  <a:gd name="connsiteX12" fmla="*/ 139688 w 3625039"/>
                  <a:gd name="connsiteY12" fmla="*/ 2514600 h 2927466"/>
                  <a:gd name="connsiteX13" fmla="*/ 142999 w 3625039"/>
                  <a:gd name="connsiteY13" fmla="*/ 2518160 h 2927466"/>
                  <a:gd name="connsiteX14" fmla="*/ 140147 w 3625039"/>
                  <a:gd name="connsiteY14" fmla="*/ 2519151 h 2927466"/>
                  <a:gd name="connsiteX15" fmla="*/ 139688 w 3625039"/>
                  <a:gd name="connsiteY15" fmla="*/ 2514600 h 2927466"/>
                  <a:gd name="connsiteX16" fmla="*/ 139742 w 3625039"/>
                  <a:gd name="connsiteY16" fmla="*/ 2501900 h 2927466"/>
                  <a:gd name="connsiteX17" fmla="*/ 139743 w 3625039"/>
                  <a:gd name="connsiteY17" fmla="*/ 2501902 h 2927466"/>
                  <a:gd name="connsiteX18" fmla="*/ 139743 w 3625039"/>
                  <a:gd name="connsiteY18" fmla="*/ 2501900 h 2927466"/>
                  <a:gd name="connsiteX19" fmla="*/ 140487 w 3625039"/>
                  <a:gd name="connsiteY19" fmla="*/ 2503691 h 2927466"/>
                  <a:gd name="connsiteX20" fmla="*/ 140069 w 3625039"/>
                  <a:gd name="connsiteY20" fmla="*/ 2501932 h 2927466"/>
                  <a:gd name="connsiteX21" fmla="*/ 140071 w 3625039"/>
                  <a:gd name="connsiteY21" fmla="*/ 2501935 h 2927466"/>
                  <a:gd name="connsiteX22" fmla="*/ 140070 w 3625039"/>
                  <a:gd name="connsiteY22" fmla="*/ 2501931 h 2927466"/>
                  <a:gd name="connsiteX23" fmla="*/ 142303 w 3625039"/>
                  <a:gd name="connsiteY23" fmla="*/ 2507894 h 2927466"/>
                  <a:gd name="connsiteX24" fmla="*/ 142347 w 3625039"/>
                  <a:gd name="connsiteY24" fmla="*/ 2508170 h 2927466"/>
                  <a:gd name="connsiteX25" fmla="*/ 143009 w 3625039"/>
                  <a:gd name="connsiteY25" fmla="*/ 2509763 h 2927466"/>
                  <a:gd name="connsiteX26" fmla="*/ 142802 w 3625039"/>
                  <a:gd name="connsiteY26" fmla="*/ 2510006 h 2927466"/>
                  <a:gd name="connsiteX27" fmla="*/ 142802 w 3625039"/>
                  <a:gd name="connsiteY27" fmla="*/ 2510006 h 2927466"/>
                  <a:gd name="connsiteX28" fmla="*/ 142801 w 3625039"/>
                  <a:gd name="connsiteY28" fmla="*/ 2510006 h 2927466"/>
                  <a:gd name="connsiteX29" fmla="*/ 142571 w 3625039"/>
                  <a:gd name="connsiteY29" fmla="*/ 2509575 h 2927466"/>
                  <a:gd name="connsiteX30" fmla="*/ 142641 w 3625039"/>
                  <a:gd name="connsiteY30" fmla="*/ 2510012 h 2927466"/>
                  <a:gd name="connsiteX31" fmla="*/ 142640 w 3625039"/>
                  <a:gd name="connsiteY31" fmla="*/ 2510010 h 2927466"/>
                  <a:gd name="connsiteX32" fmla="*/ 142641 w 3625039"/>
                  <a:gd name="connsiteY32" fmla="*/ 2510011 h 2927466"/>
                  <a:gd name="connsiteX33" fmla="*/ 142152 w 3625039"/>
                  <a:gd name="connsiteY33" fmla="*/ 2508788 h 2927466"/>
                  <a:gd name="connsiteX34" fmla="*/ 141132 w 3625039"/>
                  <a:gd name="connsiteY34" fmla="*/ 2506875 h 2927466"/>
                  <a:gd name="connsiteX35" fmla="*/ 139742 w 3625039"/>
                  <a:gd name="connsiteY35" fmla="*/ 2504054 h 2927466"/>
                  <a:gd name="connsiteX36" fmla="*/ 139742 w 3625039"/>
                  <a:gd name="connsiteY36" fmla="*/ 2501900 h 2927466"/>
                  <a:gd name="connsiteX37" fmla="*/ 139687 w 3625039"/>
                  <a:gd name="connsiteY37" fmla="*/ 2476500 h 2927466"/>
                  <a:gd name="connsiteX38" fmla="*/ 145354 w 3625039"/>
                  <a:gd name="connsiteY38" fmla="*/ 2494947 h 2927466"/>
                  <a:gd name="connsiteX39" fmla="*/ 139687 w 3625039"/>
                  <a:gd name="connsiteY39" fmla="*/ 2476500 h 2927466"/>
                  <a:gd name="connsiteX40" fmla="*/ 126988 w 3625039"/>
                  <a:gd name="connsiteY40" fmla="*/ 2476500 h 2927466"/>
                  <a:gd name="connsiteX41" fmla="*/ 132655 w 3625039"/>
                  <a:gd name="connsiteY41" fmla="*/ 2494947 h 2927466"/>
                  <a:gd name="connsiteX42" fmla="*/ 126988 w 3625039"/>
                  <a:gd name="connsiteY42" fmla="*/ 2476500 h 2927466"/>
                  <a:gd name="connsiteX43" fmla="*/ 139687 w 3625039"/>
                  <a:gd name="connsiteY43" fmla="*/ 2463800 h 2927466"/>
                  <a:gd name="connsiteX44" fmla="*/ 144693 w 3625039"/>
                  <a:gd name="connsiteY44" fmla="*/ 2487299 h 2927466"/>
                  <a:gd name="connsiteX45" fmla="*/ 139687 w 3625039"/>
                  <a:gd name="connsiteY45" fmla="*/ 2463800 h 2927466"/>
                  <a:gd name="connsiteX46" fmla="*/ 126988 w 3625039"/>
                  <a:gd name="connsiteY46" fmla="*/ 2463800 h 2927466"/>
                  <a:gd name="connsiteX47" fmla="*/ 131993 w 3625039"/>
                  <a:gd name="connsiteY47" fmla="*/ 2487299 h 2927466"/>
                  <a:gd name="connsiteX48" fmla="*/ 126988 w 3625039"/>
                  <a:gd name="connsiteY48" fmla="*/ 2463800 h 2927466"/>
                  <a:gd name="connsiteX49" fmla="*/ 158919 w 3625039"/>
                  <a:gd name="connsiteY49" fmla="*/ 2438400 h 2927466"/>
                  <a:gd name="connsiteX50" fmla="*/ 152388 w 3625039"/>
                  <a:gd name="connsiteY50" fmla="*/ 2445431 h 2927466"/>
                  <a:gd name="connsiteX51" fmla="*/ 158919 w 3625039"/>
                  <a:gd name="connsiteY51" fmla="*/ 2438400 h 2927466"/>
                  <a:gd name="connsiteX52" fmla="*/ 146219 w 3625039"/>
                  <a:gd name="connsiteY52" fmla="*/ 2425700 h 2927466"/>
                  <a:gd name="connsiteX53" fmla="*/ 139688 w 3625039"/>
                  <a:gd name="connsiteY53" fmla="*/ 2432731 h 2927466"/>
                  <a:gd name="connsiteX54" fmla="*/ 146219 w 3625039"/>
                  <a:gd name="connsiteY54" fmla="*/ 2425700 h 2927466"/>
                  <a:gd name="connsiteX55" fmla="*/ 2743167 w 3625039"/>
                  <a:gd name="connsiteY55" fmla="*/ 2338735 h 2927466"/>
                  <a:gd name="connsiteX56" fmla="*/ 2715551 w 3625039"/>
                  <a:gd name="connsiteY56" fmla="*/ 2343912 h 2927466"/>
                  <a:gd name="connsiteX57" fmla="*/ 2743167 w 3625039"/>
                  <a:gd name="connsiteY57" fmla="*/ 2338735 h 2927466"/>
                  <a:gd name="connsiteX58" fmla="*/ 2744395 w 3625039"/>
                  <a:gd name="connsiteY58" fmla="*/ 2338552 h 2927466"/>
                  <a:gd name="connsiteX59" fmla="*/ 2743216 w 3625039"/>
                  <a:gd name="connsiteY59" fmla="*/ 2338735 h 2927466"/>
                  <a:gd name="connsiteX60" fmla="*/ 2744395 w 3625039"/>
                  <a:gd name="connsiteY60" fmla="*/ 2338552 h 2927466"/>
                  <a:gd name="connsiteX61" fmla="*/ 159941 w 3625039"/>
                  <a:gd name="connsiteY61" fmla="*/ 2293397 h 2927466"/>
                  <a:gd name="connsiteX62" fmla="*/ 159808 w 3625039"/>
                  <a:gd name="connsiteY62" fmla="*/ 2293804 h 2927466"/>
                  <a:gd name="connsiteX63" fmla="*/ 159935 w 3625039"/>
                  <a:gd name="connsiteY63" fmla="*/ 2293845 h 2927466"/>
                  <a:gd name="connsiteX64" fmla="*/ 159941 w 3625039"/>
                  <a:gd name="connsiteY64" fmla="*/ 2293397 h 2927466"/>
                  <a:gd name="connsiteX65" fmla="*/ 152648 w 3625039"/>
                  <a:gd name="connsiteY65" fmla="*/ 2273300 h 2927466"/>
                  <a:gd name="connsiteX66" fmla="*/ 157860 w 3625039"/>
                  <a:gd name="connsiteY66" fmla="*/ 2274783 h 2927466"/>
                  <a:gd name="connsiteX67" fmla="*/ 165056 w 3625039"/>
                  <a:gd name="connsiteY67" fmla="*/ 2277514 h 2927466"/>
                  <a:gd name="connsiteX68" fmla="*/ 163670 w 3625039"/>
                  <a:gd name="connsiteY68" fmla="*/ 2281818 h 2927466"/>
                  <a:gd name="connsiteX69" fmla="*/ 165383 w 3625039"/>
                  <a:gd name="connsiteY69" fmla="*/ 2282307 h 2927466"/>
                  <a:gd name="connsiteX70" fmla="*/ 172579 w 3625039"/>
                  <a:gd name="connsiteY70" fmla="*/ 2285039 h 2927466"/>
                  <a:gd name="connsiteX71" fmla="*/ 167330 w 3625039"/>
                  <a:gd name="connsiteY71" fmla="*/ 2301328 h 2927466"/>
                  <a:gd name="connsiteX72" fmla="*/ 174063 w 3625039"/>
                  <a:gd name="connsiteY72" fmla="*/ 2303404 h 2927466"/>
                  <a:gd name="connsiteX73" fmla="*/ 174522 w 3625039"/>
                  <a:gd name="connsiteY73" fmla="*/ 2353359 h 2927466"/>
                  <a:gd name="connsiteX74" fmla="*/ 166990 w 3625039"/>
                  <a:gd name="connsiteY74" fmla="*/ 2344872 h 2927466"/>
                  <a:gd name="connsiteX75" fmla="*/ 167000 w 3625039"/>
                  <a:gd name="connsiteY75" fmla="*/ 2345839 h 2927466"/>
                  <a:gd name="connsiteX76" fmla="*/ 152648 w 3625039"/>
                  <a:gd name="connsiteY76" fmla="*/ 2273300 h 2927466"/>
                  <a:gd name="connsiteX77" fmla="*/ 586862 w 3625039"/>
                  <a:gd name="connsiteY77" fmla="*/ 2212280 h 2927466"/>
                  <a:gd name="connsiteX78" fmla="*/ 557900 w 3625039"/>
                  <a:gd name="connsiteY78" fmla="*/ 2215659 h 2927466"/>
                  <a:gd name="connsiteX79" fmla="*/ 589917 w 3625039"/>
                  <a:gd name="connsiteY79" fmla="*/ 2232686 h 2927466"/>
                  <a:gd name="connsiteX80" fmla="*/ 600017 w 3625039"/>
                  <a:gd name="connsiteY80" fmla="*/ 2247782 h 2927466"/>
                  <a:gd name="connsiteX81" fmla="*/ 606279 w 3625039"/>
                  <a:gd name="connsiteY81" fmla="*/ 2242077 h 2927466"/>
                  <a:gd name="connsiteX82" fmla="*/ 625872 w 3625039"/>
                  <a:gd name="connsiteY82" fmla="*/ 2246816 h 2927466"/>
                  <a:gd name="connsiteX83" fmla="*/ 628094 w 3625039"/>
                  <a:gd name="connsiteY83" fmla="*/ 2214693 h 2927466"/>
                  <a:gd name="connsiteX84" fmla="*/ 586862 w 3625039"/>
                  <a:gd name="connsiteY84" fmla="*/ 2212280 h 2927466"/>
                  <a:gd name="connsiteX85" fmla="*/ 2019042 w 3625039"/>
                  <a:gd name="connsiteY85" fmla="*/ 2194682 h 2927466"/>
                  <a:gd name="connsiteX86" fmla="*/ 2019547 w 3625039"/>
                  <a:gd name="connsiteY86" fmla="*/ 2197315 h 2927466"/>
                  <a:gd name="connsiteX87" fmla="*/ 2020658 w 3625039"/>
                  <a:gd name="connsiteY87" fmla="*/ 2199334 h 2927466"/>
                  <a:gd name="connsiteX88" fmla="*/ 2021163 w 3625039"/>
                  <a:gd name="connsiteY88" fmla="*/ 2199509 h 2927466"/>
                  <a:gd name="connsiteX89" fmla="*/ 2019042 w 3625039"/>
                  <a:gd name="connsiteY89" fmla="*/ 2194682 h 2927466"/>
                  <a:gd name="connsiteX90" fmla="*/ 2052620 w 3625039"/>
                  <a:gd name="connsiteY90" fmla="*/ 1917700 h 2927466"/>
                  <a:gd name="connsiteX91" fmla="*/ 2056861 w 3625039"/>
                  <a:gd name="connsiteY91" fmla="*/ 1925746 h 2927466"/>
                  <a:gd name="connsiteX92" fmla="*/ 2060144 w 3625039"/>
                  <a:gd name="connsiteY92" fmla="*/ 1925222 h 2927466"/>
                  <a:gd name="connsiteX93" fmla="*/ 2014111 w 3625039"/>
                  <a:gd name="connsiteY93" fmla="*/ 1961536 h 2927466"/>
                  <a:gd name="connsiteX94" fmla="*/ 2022386 w 3625039"/>
                  <a:gd name="connsiteY94" fmla="*/ 1953356 h 2927466"/>
                  <a:gd name="connsiteX95" fmla="*/ 2006587 w 3625039"/>
                  <a:gd name="connsiteY95" fmla="*/ 1954014 h 2927466"/>
                  <a:gd name="connsiteX96" fmla="*/ 2052620 w 3625039"/>
                  <a:gd name="connsiteY96" fmla="*/ 1917700 h 2927466"/>
                  <a:gd name="connsiteX97" fmla="*/ 1901057 w 3625039"/>
                  <a:gd name="connsiteY97" fmla="*/ 1917700 h 2927466"/>
                  <a:gd name="connsiteX98" fmla="*/ 1879979 w 3625039"/>
                  <a:gd name="connsiteY98" fmla="*/ 1938015 h 2927466"/>
                  <a:gd name="connsiteX99" fmla="*/ 1908578 w 3625039"/>
                  <a:gd name="connsiteY99" fmla="*/ 1925221 h 2927466"/>
                  <a:gd name="connsiteX100" fmla="*/ 1798208 w 3625039"/>
                  <a:gd name="connsiteY100" fmla="*/ 2051162 h 2927466"/>
                  <a:gd name="connsiteX101" fmla="*/ 1801674 w 3625039"/>
                  <a:gd name="connsiteY101" fmla="*/ 2033880 h 2927466"/>
                  <a:gd name="connsiteX102" fmla="*/ 1790687 w 3625039"/>
                  <a:gd name="connsiteY102" fmla="*/ 2043641 h 2927466"/>
                  <a:gd name="connsiteX103" fmla="*/ 1806744 w 3625039"/>
                  <a:gd name="connsiteY103" fmla="*/ 1996947 h 2927466"/>
                  <a:gd name="connsiteX104" fmla="*/ 1811864 w 3625039"/>
                  <a:gd name="connsiteY104" fmla="*/ 1986484 h 2927466"/>
                  <a:gd name="connsiteX105" fmla="*/ 1813649 w 3625039"/>
                  <a:gd name="connsiteY105" fmla="*/ 1983949 h 2927466"/>
                  <a:gd name="connsiteX106" fmla="*/ 1901057 w 3625039"/>
                  <a:gd name="connsiteY106" fmla="*/ 1917700 h 2927466"/>
                  <a:gd name="connsiteX107" fmla="*/ 1928174 w 3625039"/>
                  <a:gd name="connsiteY107" fmla="*/ 1905205 h 2927466"/>
                  <a:gd name="connsiteX108" fmla="*/ 1944077 w 3625039"/>
                  <a:gd name="connsiteY108" fmla="*/ 1913719 h 2927466"/>
                  <a:gd name="connsiteX109" fmla="*/ 1954915 w 3625039"/>
                  <a:gd name="connsiteY109" fmla="*/ 1927511 h 2927466"/>
                  <a:gd name="connsiteX110" fmla="*/ 1912509 w 3625039"/>
                  <a:gd name="connsiteY110" fmla="*/ 1925312 h 2927466"/>
                  <a:gd name="connsiteX111" fmla="*/ 1928724 w 3625039"/>
                  <a:gd name="connsiteY111" fmla="*/ 1914951 h 2927466"/>
                  <a:gd name="connsiteX112" fmla="*/ 1904987 w 3625039"/>
                  <a:gd name="connsiteY112" fmla="*/ 1917788 h 2927466"/>
                  <a:gd name="connsiteX113" fmla="*/ 1928174 w 3625039"/>
                  <a:gd name="connsiteY113" fmla="*/ 1905205 h 2927466"/>
                  <a:gd name="connsiteX114" fmla="*/ 2042624 w 3625039"/>
                  <a:gd name="connsiteY114" fmla="*/ 1854493 h 2927466"/>
                  <a:gd name="connsiteX115" fmla="*/ 2041686 w 3625039"/>
                  <a:gd name="connsiteY115" fmla="*/ 1866380 h 2927466"/>
                  <a:gd name="connsiteX116" fmla="*/ 2050146 w 3625039"/>
                  <a:gd name="connsiteY116" fmla="*/ 1862015 h 2927466"/>
                  <a:gd name="connsiteX117" fmla="*/ 2005280 w 3625039"/>
                  <a:gd name="connsiteY117" fmla="*/ 1930421 h 2927466"/>
                  <a:gd name="connsiteX118" fmla="*/ 2005898 w 3625039"/>
                  <a:gd name="connsiteY118" fmla="*/ 1915966 h 2927466"/>
                  <a:gd name="connsiteX119" fmla="*/ 1997758 w 3625039"/>
                  <a:gd name="connsiteY119" fmla="*/ 1922900 h 2927466"/>
                  <a:gd name="connsiteX120" fmla="*/ 1996861 w 3625039"/>
                  <a:gd name="connsiteY120" fmla="*/ 1915378 h 2927466"/>
                  <a:gd name="connsiteX121" fmla="*/ 1964294 w 3625039"/>
                  <a:gd name="connsiteY121" fmla="*/ 1928515 h 2927466"/>
                  <a:gd name="connsiteX122" fmla="*/ 1964072 w 3625039"/>
                  <a:gd name="connsiteY122" fmla="*/ 1923008 h 2927466"/>
                  <a:gd name="connsiteX123" fmla="*/ 1956771 w 3625039"/>
                  <a:gd name="connsiteY123" fmla="*/ 1920990 h 2927466"/>
                  <a:gd name="connsiteX124" fmla="*/ 1955931 w 3625039"/>
                  <a:gd name="connsiteY124" fmla="*/ 1900146 h 2927466"/>
                  <a:gd name="connsiteX125" fmla="*/ 1955895 w 3625039"/>
                  <a:gd name="connsiteY125" fmla="*/ 1899242 h 2927466"/>
                  <a:gd name="connsiteX126" fmla="*/ 2042624 w 3625039"/>
                  <a:gd name="connsiteY126" fmla="*/ 1854493 h 2927466"/>
                  <a:gd name="connsiteX127" fmla="*/ 2146919 w 3625039"/>
                  <a:gd name="connsiteY127" fmla="*/ 1828927 h 2927466"/>
                  <a:gd name="connsiteX128" fmla="*/ 2146919 w 3625039"/>
                  <a:gd name="connsiteY128" fmla="*/ 1828927 h 2927466"/>
                  <a:gd name="connsiteX129" fmla="*/ 2079558 w 3625039"/>
                  <a:gd name="connsiteY129" fmla="*/ 1790700 h 2927466"/>
                  <a:gd name="connsiteX130" fmla="*/ 2082042 w 3625039"/>
                  <a:gd name="connsiteY130" fmla="*/ 1801172 h 2927466"/>
                  <a:gd name="connsiteX131" fmla="*/ 2070087 w 3625039"/>
                  <a:gd name="connsiteY131" fmla="*/ 1800800 h 2927466"/>
                  <a:gd name="connsiteX132" fmla="*/ 2079558 w 3625039"/>
                  <a:gd name="connsiteY132" fmla="*/ 1790700 h 2927466"/>
                  <a:gd name="connsiteX133" fmla="*/ 2066857 w 3625039"/>
                  <a:gd name="connsiteY133" fmla="*/ 1790700 h 2927466"/>
                  <a:gd name="connsiteX134" fmla="*/ 2069341 w 3625039"/>
                  <a:gd name="connsiteY134" fmla="*/ 1801171 h 2927466"/>
                  <a:gd name="connsiteX135" fmla="*/ 2057387 w 3625039"/>
                  <a:gd name="connsiteY135" fmla="*/ 1800799 h 2927466"/>
                  <a:gd name="connsiteX136" fmla="*/ 2066857 w 3625039"/>
                  <a:gd name="connsiteY136" fmla="*/ 1790700 h 2927466"/>
                  <a:gd name="connsiteX137" fmla="*/ 2021151 w 3625039"/>
                  <a:gd name="connsiteY137" fmla="*/ 1778000 h 2927466"/>
                  <a:gd name="connsiteX138" fmla="*/ 2021086 w 3625039"/>
                  <a:gd name="connsiteY138" fmla="*/ 1788784 h 2927466"/>
                  <a:gd name="connsiteX139" fmla="*/ 2028673 w 3625039"/>
                  <a:gd name="connsiteY139" fmla="*/ 1785523 h 2927466"/>
                  <a:gd name="connsiteX140" fmla="*/ 2014111 w 3625039"/>
                  <a:gd name="connsiteY140" fmla="*/ 1801160 h 2927466"/>
                  <a:gd name="connsiteX141" fmla="*/ 2015676 w 3625039"/>
                  <a:gd name="connsiteY141" fmla="*/ 1791658 h 2927466"/>
                  <a:gd name="connsiteX142" fmla="*/ 2006587 w 3625039"/>
                  <a:gd name="connsiteY142" fmla="*/ 1793638 h 2927466"/>
                  <a:gd name="connsiteX143" fmla="*/ 2008250 w 3625039"/>
                  <a:gd name="connsiteY143" fmla="*/ 1783548 h 2927466"/>
                  <a:gd name="connsiteX144" fmla="*/ 2082131 w 3625039"/>
                  <a:gd name="connsiteY144" fmla="*/ 1752633 h 2927466"/>
                  <a:gd name="connsiteX145" fmla="*/ 2088163 w 3625039"/>
                  <a:gd name="connsiteY145" fmla="*/ 1756485 h 2927466"/>
                  <a:gd name="connsiteX146" fmla="*/ 2070087 w 3625039"/>
                  <a:gd name="connsiteY146" fmla="*/ 1770877 h 2927466"/>
                  <a:gd name="connsiteX147" fmla="*/ 2079970 w 3625039"/>
                  <a:gd name="connsiteY147" fmla="*/ 1753463 h 2927466"/>
                  <a:gd name="connsiteX148" fmla="*/ 2082131 w 3625039"/>
                  <a:gd name="connsiteY148" fmla="*/ 1752633 h 2927466"/>
                  <a:gd name="connsiteX149" fmla="*/ 2094830 w 3625039"/>
                  <a:gd name="connsiteY149" fmla="*/ 1752632 h 2927466"/>
                  <a:gd name="connsiteX150" fmla="*/ 2100862 w 3625039"/>
                  <a:gd name="connsiteY150" fmla="*/ 1756484 h 2927466"/>
                  <a:gd name="connsiteX151" fmla="*/ 2082787 w 3625039"/>
                  <a:gd name="connsiteY151" fmla="*/ 1770877 h 2927466"/>
                  <a:gd name="connsiteX152" fmla="*/ 2092670 w 3625039"/>
                  <a:gd name="connsiteY152" fmla="*/ 1753462 h 2927466"/>
                  <a:gd name="connsiteX153" fmla="*/ 2094830 w 3625039"/>
                  <a:gd name="connsiteY153" fmla="*/ 1752632 h 2927466"/>
                  <a:gd name="connsiteX154" fmla="*/ 931695 w 3625039"/>
                  <a:gd name="connsiteY154" fmla="*/ 1740661 h 2927466"/>
                  <a:gd name="connsiteX155" fmla="*/ 936341 w 3625039"/>
                  <a:gd name="connsiteY155" fmla="*/ 1746278 h 2927466"/>
                  <a:gd name="connsiteX156" fmla="*/ 959267 w 3625039"/>
                  <a:gd name="connsiteY156" fmla="*/ 1755054 h 2927466"/>
                  <a:gd name="connsiteX157" fmla="*/ 958257 w 3625039"/>
                  <a:gd name="connsiteY157" fmla="*/ 1756195 h 2927466"/>
                  <a:gd name="connsiteX158" fmla="*/ 966438 w 3625039"/>
                  <a:gd name="connsiteY158" fmla="*/ 1747506 h 2927466"/>
                  <a:gd name="connsiteX159" fmla="*/ 931695 w 3625039"/>
                  <a:gd name="connsiteY159" fmla="*/ 1740661 h 2927466"/>
                  <a:gd name="connsiteX160" fmla="*/ 2171956 w 3625039"/>
                  <a:gd name="connsiteY160" fmla="*/ 1739900 h 2927466"/>
                  <a:gd name="connsiteX161" fmla="*/ 2197844 w 3625039"/>
                  <a:gd name="connsiteY161" fmla="*/ 1750154 h 2927466"/>
                  <a:gd name="connsiteX162" fmla="*/ 2195682 w 3625039"/>
                  <a:gd name="connsiteY162" fmla="*/ 1756851 h 2927466"/>
                  <a:gd name="connsiteX163" fmla="*/ 2205368 w 3625039"/>
                  <a:gd name="connsiteY163" fmla="*/ 1757676 h 2927466"/>
                  <a:gd name="connsiteX164" fmla="*/ 2150285 w 3625039"/>
                  <a:gd name="connsiteY164" fmla="*/ 1827702 h 2927466"/>
                  <a:gd name="connsiteX165" fmla="*/ 2103011 w 3625039"/>
                  <a:gd name="connsiteY165" fmla="*/ 1863637 h 2927466"/>
                  <a:gd name="connsiteX166" fmla="*/ 2107599 w 3625039"/>
                  <a:gd name="connsiteY166" fmla="*/ 1832193 h 2927466"/>
                  <a:gd name="connsiteX167" fmla="*/ 2095487 w 3625039"/>
                  <a:gd name="connsiteY167" fmla="*/ 1856116 h 2927466"/>
                  <a:gd name="connsiteX168" fmla="*/ 2171956 w 3625039"/>
                  <a:gd name="connsiteY168" fmla="*/ 1739900 h 2927466"/>
                  <a:gd name="connsiteX169" fmla="*/ 656879 w 3625039"/>
                  <a:gd name="connsiteY169" fmla="*/ 1717227 h 2927466"/>
                  <a:gd name="connsiteX170" fmla="*/ 612035 w 3625039"/>
                  <a:gd name="connsiteY170" fmla="*/ 1791390 h 2927466"/>
                  <a:gd name="connsiteX171" fmla="*/ 620519 w 3625039"/>
                  <a:gd name="connsiteY171" fmla="*/ 1793321 h 2927466"/>
                  <a:gd name="connsiteX172" fmla="*/ 656879 w 3625039"/>
                  <a:gd name="connsiteY172" fmla="*/ 1717227 h 2927466"/>
                  <a:gd name="connsiteX173" fmla="*/ 551840 w 3625039"/>
                  <a:gd name="connsiteY173" fmla="*/ 1702394 h 2927466"/>
                  <a:gd name="connsiteX174" fmla="*/ 493261 w 3625039"/>
                  <a:gd name="connsiteY174" fmla="*/ 1742504 h 2927466"/>
                  <a:gd name="connsiteX175" fmla="*/ 506593 w 3625039"/>
                  <a:gd name="connsiteY175" fmla="*/ 1745927 h 2927466"/>
                  <a:gd name="connsiteX176" fmla="*/ 504371 w 3625039"/>
                  <a:gd name="connsiteY176" fmla="*/ 1750929 h 2927466"/>
                  <a:gd name="connsiteX177" fmla="*/ 514168 w 3625039"/>
                  <a:gd name="connsiteY177" fmla="*/ 1753475 h 2927466"/>
                  <a:gd name="connsiteX178" fmla="*/ 495988 w 3625039"/>
                  <a:gd name="connsiteY178" fmla="*/ 1793584 h 2927466"/>
                  <a:gd name="connsiteX179" fmla="*/ 502957 w 3625039"/>
                  <a:gd name="connsiteY179" fmla="*/ 1791215 h 2927466"/>
                  <a:gd name="connsiteX180" fmla="*/ 494877 w 3625039"/>
                  <a:gd name="connsiteY180" fmla="*/ 1795954 h 2927466"/>
                  <a:gd name="connsiteX181" fmla="*/ 492958 w 3625039"/>
                  <a:gd name="connsiteY181" fmla="*/ 1800255 h 2927466"/>
                  <a:gd name="connsiteX182" fmla="*/ 502957 w 3625039"/>
                  <a:gd name="connsiteY182" fmla="*/ 1791215 h 2927466"/>
                  <a:gd name="connsiteX183" fmla="*/ 551840 w 3625039"/>
                  <a:gd name="connsiteY183" fmla="*/ 1702394 h 2927466"/>
                  <a:gd name="connsiteX184" fmla="*/ 2253565 w 3625039"/>
                  <a:gd name="connsiteY184" fmla="*/ 1701800 h 2927466"/>
                  <a:gd name="connsiteX185" fmla="*/ 2235365 w 3625039"/>
                  <a:gd name="connsiteY185" fmla="*/ 1724956 h 2927466"/>
                  <a:gd name="connsiteX186" fmla="*/ 2253565 w 3625039"/>
                  <a:gd name="connsiteY186" fmla="*/ 1701800 h 2927466"/>
                  <a:gd name="connsiteX187" fmla="*/ 2253567 w 3625039"/>
                  <a:gd name="connsiteY187" fmla="*/ 1689100 h 2927466"/>
                  <a:gd name="connsiteX188" fmla="*/ 2235365 w 3625039"/>
                  <a:gd name="connsiteY188" fmla="*/ 1712255 h 2927466"/>
                  <a:gd name="connsiteX189" fmla="*/ 2253567 w 3625039"/>
                  <a:gd name="connsiteY189" fmla="*/ 1689100 h 2927466"/>
                  <a:gd name="connsiteX190" fmla="*/ 907354 w 3625039"/>
                  <a:gd name="connsiteY190" fmla="*/ 1677643 h 2927466"/>
                  <a:gd name="connsiteX191" fmla="*/ 898567 w 3625039"/>
                  <a:gd name="connsiteY191" fmla="*/ 1695109 h 2927466"/>
                  <a:gd name="connsiteX192" fmla="*/ 903718 w 3625039"/>
                  <a:gd name="connsiteY192" fmla="*/ 1704764 h 2927466"/>
                  <a:gd name="connsiteX193" fmla="*/ 945734 w 3625039"/>
                  <a:gd name="connsiteY193" fmla="*/ 1710117 h 2927466"/>
                  <a:gd name="connsiteX194" fmla="*/ 951592 w 3625039"/>
                  <a:gd name="connsiteY194" fmla="*/ 1699322 h 2927466"/>
                  <a:gd name="connsiteX195" fmla="*/ 994112 w 3625039"/>
                  <a:gd name="connsiteY195" fmla="*/ 1717929 h 2927466"/>
                  <a:gd name="connsiteX196" fmla="*/ 1001283 w 3625039"/>
                  <a:gd name="connsiteY196" fmla="*/ 1710205 h 2927466"/>
                  <a:gd name="connsiteX197" fmla="*/ 998657 w 3625039"/>
                  <a:gd name="connsiteY197" fmla="*/ 1706694 h 2927466"/>
                  <a:gd name="connsiteX198" fmla="*/ 997344 w 3625039"/>
                  <a:gd name="connsiteY198" fmla="*/ 1708011 h 2927466"/>
                  <a:gd name="connsiteX199" fmla="*/ 990678 w 3625039"/>
                  <a:gd name="connsiteY199" fmla="*/ 1698532 h 2927466"/>
                  <a:gd name="connsiteX200" fmla="*/ 907354 w 3625039"/>
                  <a:gd name="connsiteY200" fmla="*/ 1677643 h 2927466"/>
                  <a:gd name="connsiteX201" fmla="*/ 369942 w 3625039"/>
                  <a:gd name="connsiteY201" fmla="*/ 1674484 h 2927466"/>
                  <a:gd name="connsiteX202" fmla="*/ 370043 w 3625039"/>
                  <a:gd name="connsiteY202" fmla="*/ 1675098 h 2927466"/>
                  <a:gd name="connsiteX203" fmla="*/ 376709 w 3625039"/>
                  <a:gd name="connsiteY203" fmla="*/ 1676239 h 2927466"/>
                  <a:gd name="connsiteX204" fmla="*/ 378022 w 3625039"/>
                  <a:gd name="connsiteY204" fmla="*/ 1685894 h 2927466"/>
                  <a:gd name="connsiteX205" fmla="*/ 362974 w 3625039"/>
                  <a:gd name="connsiteY205" fmla="*/ 1678170 h 2927466"/>
                  <a:gd name="connsiteX206" fmla="*/ 343481 w 3625039"/>
                  <a:gd name="connsiteY206" fmla="*/ 1714769 h 2927466"/>
                  <a:gd name="connsiteX207" fmla="*/ 364387 w 3625039"/>
                  <a:gd name="connsiteY207" fmla="*/ 1708976 h 2927466"/>
                  <a:gd name="connsiteX208" fmla="*/ 360550 w 3625039"/>
                  <a:gd name="connsiteY208" fmla="*/ 1715910 h 2927466"/>
                  <a:gd name="connsiteX209" fmla="*/ 371861 w 3625039"/>
                  <a:gd name="connsiteY209" fmla="*/ 1716524 h 2927466"/>
                  <a:gd name="connsiteX210" fmla="*/ 356510 w 3625039"/>
                  <a:gd name="connsiteY210" fmla="*/ 1751017 h 2927466"/>
                  <a:gd name="connsiteX211" fmla="*/ 376002 w 3625039"/>
                  <a:gd name="connsiteY211" fmla="*/ 1715471 h 2927466"/>
                  <a:gd name="connsiteX212" fmla="*/ 376709 w 3625039"/>
                  <a:gd name="connsiteY212" fmla="*/ 1715559 h 2927466"/>
                  <a:gd name="connsiteX213" fmla="*/ 377315 w 3625039"/>
                  <a:gd name="connsiteY213" fmla="*/ 1735746 h 2927466"/>
                  <a:gd name="connsiteX214" fmla="*/ 378426 w 3625039"/>
                  <a:gd name="connsiteY214" fmla="*/ 1733639 h 2927466"/>
                  <a:gd name="connsiteX215" fmla="*/ 391556 w 3625039"/>
                  <a:gd name="connsiteY215" fmla="*/ 1688527 h 2927466"/>
                  <a:gd name="connsiteX216" fmla="*/ 436601 w 3625039"/>
                  <a:gd name="connsiteY216" fmla="*/ 1694231 h 2927466"/>
                  <a:gd name="connsiteX217" fmla="*/ 369942 w 3625039"/>
                  <a:gd name="connsiteY217" fmla="*/ 1674484 h 2927466"/>
                  <a:gd name="connsiteX218" fmla="*/ 3077996 w 3625039"/>
                  <a:gd name="connsiteY218" fmla="*/ 1613570 h 2927466"/>
                  <a:gd name="connsiteX219" fmla="*/ 3104482 w 3625039"/>
                  <a:gd name="connsiteY219" fmla="*/ 1617651 h 2927466"/>
                  <a:gd name="connsiteX220" fmla="*/ 3104531 w 3625039"/>
                  <a:gd name="connsiteY220" fmla="*/ 1617651 h 2927466"/>
                  <a:gd name="connsiteX221" fmla="*/ 3120943 w 3625039"/>
                  <a:gd name="connsiteY221" fmla="*/ 1631660 h 2927466"/>
                  <a:gd name="connsiteX222" fmla="*/ 3085956 w 3625039"/>
                  <a:gd name="connsiteY222" fmla="*/ 2468955 h 2927466"/>
                  <a:gd name="connsiteX223" fmla="*/ 3115833 w 3625039"/>
                  <a:gd name="connsiteY223" fmla="*/ 2484303 h 2927466"/>
                  <a:gd name="connsiteX224" fmla="*/ 3115145 w 3625039"/>
                  <a:gd name="connsiteY224" fmla="*/ 2487897 h 2927466"/>
                  <a:gd name="connsiteX225" fmla="*/ 3123351 w 3625039"/>
                  <a:gd name="connsiteY225" fmla="*/ 2491795 h 2927466"/>
                  <a:gd name="connsiteX226" fmla="*/ 3064630 w 3625039"/>
                  <a:gd name="connsiteY226" fmla="*/ 2675187 h 2927466"/>
                  <a:gd name="connsiteX227" fmla="*/ 3085711 w 3625039"/>
                  <a:gd name="connsiteY227" fmla="*/ 2664772 h 2927466"/>
                  <a:gd name="connsiteX228" fmla="*/ 3084237 w 3625039"/>
                  <a:gd name="connsiteY228" fmla="*/ 2674457 h 2927466"/>
                  <a:gd name="connsiteX229" fmla="*/ 3093229 w 3625039"/>
                  <a:gd name="connsiteY229" fmla="*/ 2672325 h 2927466"/>
                  <a:gd name="connsiteX230" fmla="*/ 3069642 w 3625039"/>
                  <a:gd name="connsiteY230" fmla="*/ 2754794 h 2927466"/>
                  <a:gd name="connsiteX231" fmla="*/ 3066498 w 3625039"/>
                  <a:gd name="connsiteY231" fmla="*/ 2760945 h 2927466"/>
                  <a:gd name="connsiteX232" fmla="*/ 3094752 w 3625039"/>
                  <a:gd name="connsiteY232" fmla="*/ 2765757 h 2927466"/>
                  <a:gd name="connsiteX233" fmla="*/ 3094900 w 3625039"/>
                  <a:gd name="connsiteY233" fmla="*/ 2772518 h 2927466"/>
                  <a:gd name="connsiteX234" fmla="*/ 3102270 w 3625039"/>
                  <a:gd name="connsiteY234" fmla="*/ 2773309 h 2927466"/>
                  <a:gd name="connsiteX235" fmla="*/ 3104482 w 3625039"/>
                  <a:gd name="connsiteY235" fmla="*/ 2870335 h 2927466"/>
                  <a:gd name="connsiteX236" fmla="*/ 3137847 w 3625039"/>
                  <a:gd name="connsiteY236" fmla="*/ 2866863 h 2927466"/>
                  <a:gd name="connsiteX237" fmla="*/ 3126643 w 3625039"/>
                  <a:gd name="connsiteY237" fmla="*/ 2878618 h 2927466"/>
                  <a:gd name="connsiteX238" fmla="*/ 3145365 w 3625039"/>
                  <a:gd name="connsiteY238" fmla="*/ 2874355 h 2927466"/>
                  <a:gd name="connsiteX239" fmla="*/ 3068512 w 3625039"/>
                  <a:gd name="connsiteY239" fmla="*/ 2927466 h 2927466"/>
                  <a:gd name="connsiteX240" fmla="*/ 3075637 w 3625039"/>
                  <a:gd name="connsiteY240" fmla="*/ 2919548 h 2927466"/>
                  <a:gd name="connsiteX241" fmla="*/ 3055147 w 3625039"/>
                  <a:gd name="connsiteY241" fmla="*/ 2922167 h 2927466"/>
                  <a:gd name="connsiteX242" fmla="*/ 3026008 w 3625039"/>
                  <a:gd name="connsiteY242" fmla="*/ 2903103 h 2927466"/>
                  <a:gd name="connsiteX243" fmla="*/ 3005468 w 3625039"/>
                  <a:gd name="connsiteY243" fmla="*/ 2858702 h 2927466"/>
                  <a:gd name="connsiteX244" fmla="*/ 3003011 w 3625039"/>
                  <a:gd name="connsiteY244" fmla="*/ 2860712 h 2927466"/>
                  <a:gd name="connsiteX245" fmla="*/ 2998048 w 3625039"/>
                  <a:gd name="connsiteY245" fmla="*/ 2851088 h 2927466"/>
                  <a:gd name="connsiteX246" fmla="*/ 2995493 w 3625039"/>
                  <a:gd name="connsiteY246" fmla="*/ 2853220 h 2927466"/>
                  <a:gd name="connsiteX247" fmla="*/ 2979621 w 3625039"/>
                  <a:gd name="connsiteY247" fmla="*/ 2812351 h 2927466"/>
                  <a:gd name="connsiteX248" fmla="*/ 2999571 w 3625039"/>
                  <a:gd name="connsiteY248" fmla="*/ 2816127 h 2927466"/>
                  <a:gd name="connsiteX249" fmla="*/ 2809160 w 3625039"/>
                  <a:gd name="connsiteY249" fmla="*/ 2514148 h 2927466"/>
                  <a:gd name="connsiteX250" fmla="*/ 2727443 w 3625039"/>
                  <a:gd name="connsiteY250" fmla="*/ 2445993 h 2927466"/>
                  <a:gd name="connsiteX251" fmla="*/ 2363229 w 3625039"/>
                  <a:gd name="connsiteY251" fmla="*/ 2375340 h 2927466"/>
                  <a:gd name="connsiteX252" fmla="*/ 2342148 w 3625039"/>
                  <a:gd name="connsiteY252" fmla="*/ 2348358 h 2927466"/>
                  <a:gd name="connsiteX253" fmla="*/ 2342591 w 3625039"/>
                  <a:gd name="connsiteY253" fmla="*/ 2347932 h 2927466"/>
                  <a:gd name="connsiteX254" fmla="*/ 2341411 w 3625039"/>
                  <a:gd name="connsiteY254" fmla="*/ 2346226 h 2927466"/>
                  <a:gd name="connsiteX255" fmla="*/ 2341903 w 3625039"/>
                  <a:gd name="connsiteY255" fmla="*/ 2345678 h 2927466"/>
                  <a:gd name="connsiteX256" fmla="*/ 2342984 w 3625039"/>
                  <a:gd name="connsiteY256" fmla="*/ 2347505 h 2927466"/>
                  <a:gd name="connsiteX257" fmla="*/ 2344900 w 3625039"/>
                  <a:gd name="connsiteY257" fmla="*/ 2345495 h 2927466"/>
                  <a:gd name="connsiteX258" fmla="*/ 2343819 w 3625039"/>
                  <a:gd name="connsiteY258" fmla="*/ 2343729 h 2927466"/>
                  <a:gd name="connsiteX259" fmla="*/ 2341903 w 3625039"/>
                  <a:gd name="connsiteY259" fmla="*/ 2345678 h 2927466"/>
                  <a:gd name="connsiteX260" fmla="*/ 2227263 w 3625039"/>
                  <a:gd name="connsiteY260" fmla="*/ 2175868 h 2927466"/>
                  <a:gd name="connsiteX261" fmla="*/ 2179205 w 3625039"/>
                  <a:gd name="connsiteY261" fmla="*/ 2140785 h 2927466"/>
                  <a:gd name="connsiteX262" fmla="*/ 2181318 w 3625039"/>
                  <a:gd name="connsiteY262" fmla="*/ 2139141 h 2927466"/>
                  <a:gd name="connsiteX263" fmla="*/ 2174166 w 3625039"/>
                  <a:gd name="connsiteY263" fmla="*/ 2134753 h 2927466"/>
                  <a:gd name="connsiteX264" fmla="*/ 2153810 w 3625039"/>
                  <a:gd name="connsiteY264" fmla="*/ 2149363 h 2927466"/>
                  <a:gd name="connsiteX265" fmla="*/ 2161557 w 3625039"/>
                  <a:gd name="connsiteY265" fmla="*/ 2130883 h 2927466"/>
                  <a:gd name="connsiteX266" fmla="*/ 2146287 w 3625039"/>
                  <a:gd name="connsiteY266" fmla="*/ 2141841 h 2927466"/>
                  <a:gd name="connsiteX267" fmla="*/ 2171518 w 3625039"/>
                  <a:gd name="connsiteY267" fmla="*/ 2123733 h 2927466"/>
                  <a:gd name="connsiteX268" fmla="*/ 2162709 w 3625039"/>
                  <a:gd name="connsiteY268" fmla="*/ 2130052 h 2927466"/>
                  <a:gd name="connsiteX269" fmla="*/ 2174316 w 3625039"/>
                  <a:gd name="connsiteY269" fmla="*/ 2130907 h 2927466"/>
                  <a:gd name="connsiteX270" fmla="*/ 2198643 w 3625039"/>
                  <a:gd name="connsiteY270" fmla="*/ 2109380 h 2927466"/>
                  <a:gd name="connsiteX271" fmla="*/ 2255959 w 3625039"/>
                  <a:gd name="connsiteY271" fmla="*/ 1925599 h 2927466"/>
                  <a:gd name="connsiteX272" fmla="*/ 2259891 w 3625039"/>
                  <a:gd name="connsiteY272" fmla="*/ 1937415 h 2927466"/>
                  <a:gd name="connsiteX273" fmla="*/ 2263478 w 3625039"/>
                  <a:gd name="connsiteY273" fmla="*/ 1933152 h 2927466"/>
                  <a:gd name="connsiteX274" fmla="*/ 2272863 w 3625039"/>
                  <a:gd name="connsiteY274" fmla="*/ 1961230 h 2927466"/>
                  <a:gd name="connsiteX275" fmla="*/ 2290258 w 3625039"/>
                  <a:gd name="connsiteY275" fmla="*/ 1974569 h 2927466"/>
                  <a:gd name="connsiteX276" fmla="*/ 2303771 w 3625039"/>
                  <a:gd name="connsiteY276" fmla="*/ 1893136 h 2927466"/>
                  <a:gd name="connsiteX277" fmla="*/ 2445683 w 3625039"/>
                  <a:gd name="connsiteY277" fmla="*/ 1772051 h 2927466"/>
                  <a:gd name="connsiteX278" fmla="*/ 2553296 w 3625039"/>
                  <a:gd name="connsiteY278" fmla="*/ 1749638 h 2927466"/>
                  <a:gd name="connsiteX279" fmla="*/ 2568824 w 3625039"/>
                  <a:gd name="connsiteY279" fmla="*/ 1757982 h 2927466"/>
                  <a:gd name="connsiteX280" fmla="*/ 2587742 w 3625039"/>
                  <a:gd name="connsiteY280" fmla="*/ 1752013 h 2927466"/>
                  <a:gd name="connsiteX281" fmla="*/ 2748228 w 3625039"/>
                  <a:gd name="connsiteY281" fmla="*/ 1657363 h 2927466"/>
                  <a:gd name="connsiteX282" fmla="*/ 2815253 w 3625039"/>
                  <a:gd name="connsiteY282" fmla="*/ 1698293 h 2927466"/>
                  <a:gd name="connsiteX283" fmla="*/ 2829356 w 3625039"/>
                  <a:gd name="connsiteY283" fmla="*/ 1732766 h 2927466"/>
                  <a:gd name="connsiteX284" fmla="*/ 3077996 w 3625039"/>
                  <a:gd name="connsiteY284" fmla="*/ 1613570 h 2927466"/>
                  <a:gd name="connsiteX285" fmla="*/ 3619515 w 3625039"/>
                  <a:gd name="connsiteY285" fmla="*/ 1613095 h 2927466"/>
                  <a:gd name="connsiteX286" fmla="*/ 3625039 w 3625039"/>
                  <a:gd name="connsiteY286" fmla="*/ 1790236 h 2927466"/>
                  <a:gd name="connsiteX287" fmla="*/ 3619515 w 3625039"/>
                  <a:gd name="connsiteY287" fmla="*/ 1613095 h 2927466"/>
                  <a:gd name="connsiteX288" fmla="*/ 3113236 w 3625039"/>
                  <a:gd name="connsiteY288" fmla="*/ 1600203 h 2927466"/>
                  <a:gd name="connsiteX289" fmla="*/ 3086849 w 3625039"/>
                  <a:gd name="connsiteY289" fmla="*/ 1605012 h 2927466"/>
                  <a:gd name="connsiteX290" fmla="*/ 3113236 w 3625039"/>
                  <a:gd name="connsiteY290" fmla="*/ 1600203 h 2927466"/>
                  <a:gd name="connsiteX291" fmla="*/ 1324073 w 3625039"/>
                  <a:gd name="connsiteY291" fmla="*/ 1576008 h 2927466"/>
                  <a:gd name="connsiteX292" fmla="*/ 1310842 w 3625039"/>
                  <a:gd name="connsiteY292" fmla="*/ 1644994 h 2927466"/>
                  <a:gd name="connsiteX293" fmla="*/ 1324073 w 3625039"/>
                  <a:gd name="connsiteY293" fmla="*/ 1576008 h 2927466"/>
                  <a:gd name="connsiteX294" fmla="*/ 293056 w 3625039"/>
                  <a:gd name="connsiteY294" fmla="*/ 1562103 h 2927466"/>
                  <a:gd name="connsiteX295" fmla="*/ 293056 w 3625039"/>
                  <a:gd name="connsiteY295" fmla="*/ 1562103 h 2927466"/>
                  <a:gd name="connsiteX296" fmla="*/ 1707588 w 3625039"/>
                  <a:gd name="connsiteY296" fmla="*/ 1537202 h 2927466"/>
                  <a:gd name="connsiteX297" fmla="*/ 1712551 w 3625039"/>
                  <a:gd name="connsiteY297" fmla="*/ 1545225 h 2927466"/>
                  <a:gd name="connsiteX298" fmla="*/ 1728277 w 3625039"/>
                  <a:gd name="connsiteY298" fmla="*/ 1576770 h 2927466"/>
                  <a:gd name="connsiteX299" fmla="*/ 1709328 w 3625039"/>
                  <a:gd name="connsiteY299" fmla="*/ 1573331 h 2927466"/>
                  <a:gd name="connsiteX300" fmla="*/ 1709401 w 3625039"/>
                  <a:gd name="connsiteY300" fmla="*/ 1567185 h 2927466"/>
                  <a:gd name="connsiteX301" fmla="*/ 1701805 w 3625039"/>
                  <a:gd name="connsiteY301" fmla="*/ 1565808 h 2927466"/>
                  <a:gd name="connsiteX302" fmla="*/ 1707588 w 3625039"/>
                  <a:gd name="connsiteY302" fmla="*/ 1537202 h 2927466"/>
                  <a:gd name="connsiteX303" fmla="*/ 1501830 w 3625039"/>
                  <a:gd name="connsiteY303" fmla="*/ 1526771 h 2927466"/>
                  <a:gd name="connsiteX304" fmla="*/ 1440928 w 3625039"/>
                  <a:gd name="connsiteY304" fmla="*/ 1622964 h 2927466"/>
                  <a:gd name="connsiteX305" fmla="*/ 1501830 w 3625039"/>
                  <a:gd name="connsiteY305" fmla="*/ 1526771 h 2927466"/>
                  <a:gd name="connsiteX306" fmla="*/ 1503951 w 3625039"/>
                  <a:gd name="connsiteY306" fmla="*/ 1523874 h 2927466"/>
                  <a:gd name="connsiteX307" fmla="*/ 1503951 w 3625039"/>
                  <a:gd name="connsiteY307" fmla="*/ 1523962 h 2927466"/>
                  <a:gd name="connsiteX308" fmla="*/ 1503951 w 3625039"/>
                  <a:gd name="connsiteY308" fmla="*/ 1523874 h 2927466"/>
                  <a:gd name="connsiteX309" fmla="*/ 1412333 w 3625039"/>
                  <a:gd name="connsiteY309" fmla="*/ 1488767 h 2927466"/>
                  <a:gd name="connsiteX310" fmla="*/ 1419819 w 3625039"/>
                  <a:gd name="connsiteY310" fmla="*/ 1493156 h 2927466"/>
                  <a:gd name="connsiteX311" fmla="*/ 1177121 w 3625039"/>
                  <a:gd name="connsiteY311" fmla="*/ 1683260 h 2927466"/>
                  <a:gd name="connsiteX312" fmla="*/ 1322255 w 3625039"/>
                  <a:gd name="connsiteY312" fmla="*/ 1555910 h 2927466"/>
                  <a:gd name="connsiteX313" fmla="*/ 1316599 w 3625039"/>
                  <a:gd name="connsiteY313" fmla="*/ 1568460 h 2927466"/>
                  <a:gd name="connsiteX314" fmla="*/ 1313468 w 3625039"/>
                  <a:gd name="connsiteY314" fmla="*/ 1576360 h 2927466"/>
                  <a:gd name="connsiteX315" fmla="*/ 1329830 w 3625039"/>
                  <a:gd name="connsiteY315" fmla="*/ 1563458 h 2927466"/>
                  <a:gd name="connsiteX316" fmla="*/ 1325285 w 3625039"/>
                  <a:gd name="connsiteY316" fmla="*/ 1573288 h 2927466"/>
                  <a:gd name="connsiteX317" fmla="*/ 1331648 w 3625039"/>
                  <a:gd name="connsiteY317" fmla="*/ 1581099 h 2927466"/>
                  <a:gd name="connsiteX318" fmla="*/ 1334375 w 3625039"/>
                  <a:gd name="connsiteY318" fmla="*/ 1583205 h 2927466"/>
                  <a:gd name="connsiteX319" fmla="*/ 1388914 w 3625039"/>
                  <a:gd name="connsiteY319" fmla="*/ 1595317 h 2927466"/>
                  <a:gd name="connsiteX320" fmla="*/ 1403357 w 3625039"/>
                  <a:gd name="connsiteY320" fmla="*/ 1567144 h 2927466"/>
                  <a:gd name="connsiteX321" fmla="*/ 1424061 w 3625039"/>
                  <a:gd name="connsiteY321" fmla="*/ 1582591 h 2927466"/>
                  <a:gd name="connsiteX322" fmla="*/ 1405175 w 3625039"/>
                  <a:gd name="connsiteY322" fmla="*/ 1516063 h 2927466"/>
                  <a:gd name="connsiteX323" fmla="*/ 1443453 w 3625039"/>
                  <a:gd name="connsiteY323" fmla="*/ 1497895 h 2927466"/>
                  <a:gd name="connsiteX324" fmla="*/ 1419819 w 3625039"/>
                  <a:gd name="connsiteY324" fmla="*/ 1493156 h 2927466"/>
                  <a:gd name="connsiteX325" fmla="*/ 1443251 w 3625039"/>
                  <a:gd name="connsiteY325" fmla="*/ 1494209 h 2927466"/>
                  <a:gd name="connsiteX326" fmla="*/ 1442948 w 3625039"/>
                  <a:gd name="connsiteY326" fmla="*/ 1493331 h 2927466"/>
                  <a:gd name="connsiteX327" fmla="*/ 1412333 w 3625039"/>
                  <a:gd name="connsiteY327" fmla="*/ 1488767 h 2927466"/>
                  <a:gd name="connsiteX328" fmla="*/ 1524757 w 3625039"/>
                  <a:gd name="connsiteY328" fmla="*/ 1439530 h 2927466"/>
                  <a:gd name="connsiteX329" fmla="*/ 1528897 w 3625039"/>
                  <a:gd name="connsiteY329" fmla="*/ 1449272 h 2927466"/>
                  <a:gd name="connsiteX330" fmla="*/ 1491831 w 3625039"/>
                  <a:gd name="connsiteY330" fmla="*/ 1482009 h 2927466"/>
                  <a:gd name="connsiteX331" fmla="*/ 1478196 w 3625039"/>
                  <a:gd name="connsiteY331" fmla="*/ 1519047 h 2927466"/>
                  <a:gd name="connsiteX332" fmla="*/ 1532634 w 3625039"/>
                  <a:gd name="connsiteY332" fmla="*/ 1440846 h 2927466"/>
                  <a:gd name="connsiteX333" fmla="*/ 1524757 w 3625039"/>
                  <a:gd name="connsiteY333" fmla="*/ 1439530 h 2927466"/>
                  <a:gd name="connsiteX334" fmla="*/ 533762 w 3625039"/>
                  <a:gd name="connsiteY334" fmla="*/ 1396963 h 2927466"/>
                  <a:gd name="connsiteX335" fmla="*/ 516895 w 3625039"/>
                  <a:gd name="connsiteY335" fmla="*/ 1402316 h 2927466"/>
                  <a:gd name="connsiteX336" fmla="*/ 501038 w 3625039"/>
                  <a:gd name="connsiteY336" fmla="*/ 1444971 h 2927466"/>
                  <a:gd name="connsiteX337" fmla="*/ 533762 w 3625039"/>
                  <a:gd name="connsiteY337" fmla="*/ 1396963 h 2927466"/>
                  <a:gd name="connsiteX338" fmla="*/ 335312 w 3625039"/>
                  <a:gd name="connsiteY338" fmla="*/ 1333500 h 2927466"/>
                  <a:gd name="connsiteX339" fmla="*/ 330187 w 3625039"/>
                  <a:gd name="connsiteY339" fmla="*/ 1348297 h 2927466"/>
                  <a:gd name="connsiteX340" fmla="*/ 335312 w 3625039"/>
                  <a:gd name="connsiteY340" fmla="*/ 1333500 h 2927466"/>
                  <a:gd name="connsiteX341" fmla="*/ 322612 w 3625039"/>
                  <a:gd name="connsiteY341" fmla="*/ 1333500 h 2927466"/>
                  <a:gd name="connsiteX342" fmla="*/ 317487 w 3625039"/>
                  <a:gd name="connsiteY342" fmla="*/ 1348297 h 2927466"/>
                  <a:gd name="connsiteX343" fmla="*/ 322612 w 3625039"/>
                  <a:gd name="connsiteY343" fmla="*/ 1333500 h 2927466"/>
                  <a:gd name="connsiteX344" fmla="*/ 317487 w 3625039"/>
                  <a:gd name="connsiteY344" fmla="*/ 1320984 h 2927466"/>
                  <a:gd name="connsiteX345" fmla="*/ 317698 w 3625039"/>
                  <a:gd name="connsiteY345" fmla="*/ 1320984 h 2927466"/>
                  <a:gd name="connsiteX346" fmla="*/ 317487 w 3625039"/>
                  <a:gd name="connsiteY346" fmla="*/ 1321195 h 2927466"/>
                  <a:gd name="connsiteX347" fmla="*/ 317487 w 3625039"/>
                  <a:gd name="connsiteY347" fmla="*/ 1320984 h 2927466"/>
                  <a:gd name="connsiteX348" fmla="*/ 317409 w 3625039"/>
                  <a:gd name="connsiteY348" fmla="*/ 1320800 h 2927466"/>
                  <a:gd name="connsiteX349" fmla="*/ 317409 w 3625039"/>
                  <a:gd name="connsiteY349" fmla="*/ 1320800 h 2927466"/>
                  <a:gd name="connsiteX350" fmla="*/ 498548 w 3625039"/>
                  <a:gd name="connsiteY350" fmla="*/ 1269999 h 2927466"/>
                  <a:gd name="connsiteX351" fmla="*/ 477439 w 3625039"/>
                  <a:gd name="connsiteY351" fmla="*/ 1274690 h 2927466"/>
                  <a:gd name="connsiteX352" fmla="*/ 463296 w 3625039"/>
                  <a:gd name="connsiteY352" fmla="*/ 1273739 h 2927466"/>
                  <a:gd name="connsiteX353" fmla="*/ 498548 w 3625039"/>
                  <a:gd name="connsiteY353" fmla="*/ 1269999 h 2927466"/>
                  <a:gd name="connsiteX354" fmla="*/ 412541 w 3625039"/>
                  <a:gd name="connsiteY354" fmla="*/ 1244600 h 2927466"/>
                  <a:gd name="connsiteX355" fmla="*/ 414984 w 3625039"/>
                  <a:gd name="connsiteY355" fmla="*/ 1246167 h 2927466"/>
                  <a:gd name="connsiteX356" fmla="*/ 406387 w 3625039"/>
                  <a:gd name="connsiteY356" fmla="*/ 1258576 h 2927466"/>
                  <a:gd name="connsiteX357" fmla="*/ 412541 w 3625039"/>
                  <a:gd name="connsiteY357" fmla="*/ 1244600 h 2927466"/>
                  <a:gd name="connsiteX358" fmla="*/ 319832 w 3625039"/>
                  <a:gd name="connsiteY358" fmla="*/ 1244600 h 2927466"/>
                  <a:gd name="connsiteX359" fmla="*/ 317129 w 3625039"/>
                  <a:gd name="connsiteY359" fmla="*/ 1256735 h 2927466"/>
                  <a:gd name="connsiteX360" fmla="*/ 327355 w 3625039"/>
                  <a:gd name="connsiteY360" fmla="*/ 1252122 h 2927466"/>
                  <a:gd name="connsiteX361" fmla="*/ 327956 w 3625039"/>
                  <a:gd name="connsiteY361" fmla="*/ 1281535 h 2927466"/>
                  <a:gd name="connsiteX362" fmla="*/ 397220 w 3625039"/>
                  <a:gd name="connsiteY362" fmla="*/ 1246627 h 2927466"/>
                  <a:gd name="connsiteX363" fmla="*/ 389646 w 3625039"/>
                  <a:gd name="connsiteY363" fmla="*/ 1263184 h 2927466"/>
                  <a:gd name="connsiteX364" fmla="*/ 404743 w 3625039"/>
                  <a:gd name="connsiteY364" fmla="*/ 1254148 h 2927466"/>
                  <a:gd name="connsiteX365" fmla="*/ 381861 w 3625039"/>
                  <a:gd name="connsiteY365" fmla="*/ 1302997 h 2927466"/>
                  <a:gd name="connsiteX366" fmla="*/ 379527 w 3625039"/>
                  <a:gd name="connsiteY366" fmla="*/ 1303272 h 2927466"/>
                  <a:gd name="connsiteX367" fmla="*/ 371438 w 3625039"/>
                  <a:gd name="connsiteY367" fmla="*/ 1318462 h 2927466"/>
                  <a:gd name="connsiteX368" fmla="*/ 372325 w 3625039"/>
                  <a:gd name="connsiteY368" fmla="*/ 1316190 h 2927466"/>
                  <a:gd name="connsiteX369" fmla="*/ 378676 w 3625039"/>
                  <a:gd name="connsiteY369" fmla="*/ 1303372 h 2927466"/>
                  <a:gd name="connsiteX370" fmla="*/ 370625 w 3625039"/>
                  <a:gd name="connsiteY370" fmla="*/ 1304320 h 2927466"/>
                  <a:gd name="connsiteX371" fmla="*/ 369935 w 3625039"/>
                  <a:gd name="connsiteY371" fmla="*/ 1304404 h 2927466"/>
                  <a:gd name="connsiteX372" fmla="*/ 339064 w 3625039"/>
                  <a:gd name="connsiteY372" fmla="*/ 1321318 h 2927466"/>
                  <a:gd name="connsiteX373" fmla="*/ 343615 w 3625039"/>
                  <a:gd name="connsiteY373" fmla="*/ 1313868 h 2927466"/>
                  <a:gd name="connsiteX374" fmla="*/ 331663 w 3625039"/>
                  <a:gd name="connsiteY374" fmla="*/ 1324376 h 2927466"/>
                  <a:gd name="connsiteX375" fmla="*/ 335216 w 3625039"/>
                  <a:gd name="connsiteY375" fmla="*/ 1310674 h 2927466"/>
                  <a:gd name="connsiteX376" fmla="*/ 331541 w 3625039"/>
                  <a:gd name="connsiteY376" fmla="*/ 1313791 h 2927466"/>
                  <a:gd name="connsiteX377" fmla="*/ 333484 w 3625039"/>
                  <a:gd name="connsiteY377" fmla="*/ 1310614 h 2927466"/>
                  <a:gd name="connsiteX378" fmla="*/ 332666 w 3625039"/>
                  <a:gd name="connsiteY378" fmla="*/ 1311222 h 2927466"/>
                  <a:gd name="connsiteX379" fmla="*/ 333484 w 3625039"/>
                  <a:gd name="connsiteY379" fmla="*/ 1310608 h 2927466"/>
                  <a:gd name="connsiteX380" fmla="*/ 335485 w 3625039"/>
                  <a:gd name="connsiteY380" fmla="*/ 1307342 h 2927466"/>
                  <a:gd name="connsiteX381" fmla="*/ 335440 w 3625039"/>
                  <a:gd name="connsiteY381" fmla="*/ 1306919 h 2927466"/>
                  <a:gd name="connsiteX382" fmla="*/ 324140 w 3625039"/>
                  <a:gd name="connsiteY382" fmla="*/ 1316854 h 2927466"/>
                  <a:gd name="connsiteX383" fmla="*/ 327304 w 3625039"/>
                  <a:gd name="connsiteY383" fmla="*/ 1304684 h 2927466"/>
                  <a:gd name="connsiteX384" fmla="*/ 312719 w 3625039"/>
                  <a:gd name="connsiteY384" fmla="*/ 1312176 h 2927466"/>
                  <a:gd name="connsiteX385" fmla="*/ 311575 w 3625039"/>
                  <a:gd name="connsiteY385" fmla="*/ 1302771 h 2927466"/>
                  <a:gd name="connsiteX386" fmla="*/ 308820 w 3625039"/>
                  <a:gd name="connsiteY386" fmla="*/ 1303587 h 2927466"/>
                  <a:gd name="connsiteX387" fmla="*/ 305292 w 3625039"/>
                  <a:gd name="connsiteY387" fmla="*/ 1319965 h 2927466"/>
                  <a:gd name="connsiteX388" fmla="*/ 309785 w 3625039"/>
                  <a:gd name="connsiteY388" fmla="*/ 1314125 h 2927466"/>
                  <a:gd name="connsiteX389" fmla="*/ 303451 w 3625039"/>
                  <a:gd name="connsiteY389" fmla="*/ 1328500 h 2927466"/>
                  <a:gd name="connsiteX390" fmla="*/ 298869 w 3625039"/>
                  <a:gd name="connsiteY390" fmla="*/ 1349808 h 2927466"/>
                  <a:gd name="connsiteX391" fmla="*/ 281944 w 3625039"/>
                  <a:gd name="connsiteY391" fmla="*/ 1365775 h 2927466"/>
                  <a:gd name="connsiteX392" fmla="*/ 274210 w 3625039"/>
                  <a:gd name="connsiteY392" fmla="*/ 1373338 h 2927466"/>
                  <a:gd name="connsiteX393" fmla="*/ 285485 w 3625039"/>
                  <a:gd name="connsiteY393" fmla="*/ 1345069 h 2927466"/>
                  <a:gd name="connsiteX394" fmla="*/ 274421 w 3625039"/>
                  <a:gd name="connsiteY394" fmla="*/ 1358253 h 2927466"/>
                  <a:gd name="connsiteX395" fmla="*/ 266687 w 3625039"/>
                  <a:gd name="connsiteY395" fmla="*/ 1365816 h 2927466"/>
                  <a:gd name="connsiteX396" fmla="*/ 319832 w 3625039"/>
                  <a:gd name="connsiteY396" fmla="*/ 1244600 h 2927466"/>
                  <a:gd name="connsiteX397" fmla="*/ 480229 w 3625039"/>
                  <a:gd name="connsiteY397" fmla="*/ 1181632 h 2927466"/>
                  <a:gd name="connsiteX398" fmla="*/ 472649 w 3625039"/>
                  <a:gd name="connsiteY398" fmla="*/ 1203698 h 2927466"/>
                  <a:gd name="connsiteX399" fmla="*/ 475708 w 3625039"/>
                  <a:gd name="connsiteY399" fmla="*/ 1183138 h 2927466"/>
                  <a:gd name="connsiteX400" fmla="*/ 480229 w 3625039"/>
                  <a:gd name="connsiteY400" fmla="*/ 1181632 h 2927466"/>
                  <a:gd name="connsiteX401" fmla="*/ 467528 w 3625039"/>
                  <a:gd name="connsiteY401" fmla="*/ 1181632 h 2927466"/>
                  <a:gd name="connsiteX402" fmla="*/ 459950 w 3625039"/>
                  <a:gd name="connsiteY402" fmla="*/ 1203698 h 2927466"/>
                  <a:gd name="connsiteX403" fmla="*/ 463008 w 3625039"/>
                  <a:gd name="connsiteY403" fmla="*/ 1183138 h 2927466"/>
                  <a:gd name="connsiteX404" fmla="*/ 467528 w 3625039"/>
                  <a:gd name="connsiteY404" fmla="*/ 1181632 h 2927466"/>
                  <a:gd name="connsiteX405" fmla="*/ 1016261 w 3625039"/>
                  <a:gd name="connsiteY405" fmla="*/ 1173646 h 2927466"/>
                  <a:gd name="connsiteX406" fmla="*/ 1016140 w 3625039"/>
                  <a:gd name="connsiteY406" fmla="*/ 1173979 h 2927466"/>
                  <a:gd name="connsiteX407" fmla="*/ 1016242 w 3625039"/>
                  <a:gd name="connsiteY407" fmla="*/ 1173864 h 2927466"/>
                  <a:gd name="connsiteX408" fmla="*/ 413917 w 3625039"/>
                  <a:gd name="connsiteY408" fmla="*/ 1169325 h 2927466"/>
                  <a:gd name="connsiteX409" fmla="*/ 417787 w 3625039"/>
                  <a:gd name="connsiteY409" fmla="*/ 1178639 h 2927466"/>
                  <a:gd name="connsiteX410" fmla="*/ 408274 w 3625039"/>
                  <a:gd name="connsiteY410" fmla="*/ 1236050 h 2927466"/>
                  <a:gd name="connsiteX411" fmla="*/ 398292 w 3625039"/>
                  <a:gd name="connsiteY411" fmla="*/ 1237169 h 2927466"/>
                  <a:gd name="connsiteX412" fmla="*/ 394598 w 3625039"/>
                  <a:gd name="connsiteY412" fmla="*/ 1242501 h 2927466"/>
                  <a:gd name="connsiteX413" fmla="*/ 398244 w 3625039"/>
                  <a:gd name="connsiteY413" fmla="*/ 1234220 h 2927466"/>
                  <a:gd name="connsiteX414" fmla="*/ 399594 w 3625039"/>
                  <a:gd name="connsiteY414" fmla="*/ 1228587 h 2927466"/>
                  <a:gd name="connsiteX415" fmla="*/ 390369 w 3625039"/>
                  <a:gd name="connsiteY415" fmla="*/ 1229718 h 2927466"/>
                  <a:gd name="connsiteX416" fmla="*/ 391080 w 3625039"/>
                  <a:gd name="connsiteY416" fmla="*/ 1223628 h 2927466"/>
                  <a:gd name="connsiteX417" fmla="*/ 388510 w 3625039"/>
                  <a:gd name="connsiteY417" fmla="*/ 1222980 h 2927466"/>
                  <a:gd name="connsiteX418" fmla="*/ 390313 w 3625039"/>
                  <a:gd name="connsiteY418" fmla="*/ 1217457 h 2927466"/>
                  <a:gd name="connsiteX419" fmla="*/ 380987 w 3625039"/>
                  <a:gd name="connsiteY419" fmla="*/ 1215457 h 2927466"/>
                  <a:gd name="connsiteX420" fmla="*/ 391370 w 3625039"/>
                  <a:gd name="connsiteY420" fmla="*/ 1187327 h 2927466"/>
                  <a:gd name="connsiteX421" fmla="*/ 393841 w 3625039"/>
                  <a:gd name="connsiteY421" fmla="*/ 1184920 h 2927466"/>
                  <a:gd name="connsiteX422" fmla="*/ 413917 w 3625039"/>
                  <a:gd name="connsiteY422" fmla="*/ 1169325 h 2927466"/>
                  <a:gd name="connsiteX423" fmla="*/ 1029732 w 3625039"/>
                  <a:gd name="connsiteY423" fmla="*/ 1168412 h 2927466"/>
                  <a:gd name="connsiteX424" fmla="*/ 1029732 w 3625039"/>
                  <a:gd name="connsiteY424" fmla="*/ 1168412 h 2927466"/>
                  <a:gd name="connsiteX425" fmla="*/ 1018151 w 3625039"/>
                  <a:gd name="connsiteY425" fmla="*/ 1155700 h 2927466"/>
                  <a:gd name="connsiteX426" fmla="*/ 1021583 w 3625039"/>
                  <a:gd name="connsiteY426" fmla="*/ 1158927 h 2927466"/>
                  <a:gd name="connsiteX427" fmla="*/ 1016578 w 3625039"/>
                  <a:gd name="connsiteY427" fmla="*/ 1172769 h 2927466"/>
                  <a:gd name="connsiteX428" fmla="*/ 1016493 w 3625039"/>
                  <a:gd name="connsiteY428" fmla="*/ 1173581 h 2927466"/>
                  <a:gd name="connsiteX429" fmla="*/ 1025674 w 3625039"/>
                  <a:gd name="connsiteY429" fmla="*/ 1163222 h 2927466"/>
                  <a:gd name="connsiteX430" fmla="*/ 1029104 w 3625039"/>
                  <a:gd name="connsiteY430" fmla="*/ 1166452 h 2927466"/>
                  <a:gd name="connsiteX431" fmla="*/ 998134 w 3625039"/>
                  <a:gd name="connsiteY431" fmla="*/ 1208674 h 2927466"/>
                  <a:gd name="connsiteX432" fmla="*/ 1006253 w 3625039"/>
                  <a:gd name="connsiteY432" fmla="*/ 1187649 h 2927466"/>
                  <a:gd name="connsiteX433" fmla="*/ 990612 w 3625039"/>
                  <a:gd name="connsiteY433" fmla="*/ 1201152 h 2927466"/>
                  <a:gd name="connsiteX434" fmla="*/ 1018151 w 3625039"/>
                  <a:gd name="connsiteY434" fmla="*/ 1155700 h 2927466"/>
                  <a:gd name="connsiteX435" fmla="*/ 375676 w 3625039"/>
                  <a:gd name="connsiteY435" fmla="*/ 1143993 h 2927466"/>
                  <a:gd name="connsiteX436" fmla="*/ 378124 w 3625039"/>
                  <a:gd name="connsiteY436" fmla="*/ 1145312 h 2927466"/>
                  <a:gd name="connsiteX437" fmla="*/ 376847 w 3625039"/>
                  <a:gd name="connsiteY437" fmla="*/ 1147857 h 2927466"/>
                  <a:gd name="connsiteX438" fmla="*/ 378429 w 3625039"/>
                  <a:gd name="connsiteY438" fmla="*/ 1146184 h 2927466"/>
                  <a:gd name="connsiteX439" fmla="*/ 368783 w 3625039"/>
                  <a:gd name="connsiteY439" fmla="*/ 1170651 h 2927466"/>
                  <a:gd name="connsiteX440" fmla="*/ 375108 w 3625039"/>
                  <a:gd name="connsiteY440" fmla="*/ 1176081 h 2927466"/>
                  <a:gd name="connsiteX441" fmla="*/ 374284 w 3625039"/>
                  <a:gd name="connsiteY441" fmla="*/ 1177349 h 2927466"/>
                  <a:gd name="connsiteX442" fmla="*/ 382628 w 3625039"/>
                  <a:gd name="connsiteY442" fmla="*/ 1183603 h 2927466"/>
                  <a:gd name="connsiteX443" fmla="*/ 359347 w 3625039"/>
                  <a:gd name="connsiteY443" fmla="*/ 1219625 h 2927466"/>
                  <a:gd name="connsiteX444" fmla="*/ 359618 w 3625039"/>
                  <a:gd name="connsiteY444" fmla="*/ 1219361 h 2927466"/>
                  <a:gd name="connsiteX445" fmla="*/ 359268 w 3625039"/>
                  <a:gd name="connsiteY445" fmla="*/ 1219746 h 2927466"/>
                  <a:gd name="connsiteX446" fmla="*/ 359217 w 3625039"/>
                  <a:gd name="connsiteY446" fmla="*/ 1219825 h 2927466"/>
                  <a:gd name="connsiteX447" fmla="*/ 359188 w 3625039"/>
                  <a:gd name="connsiteY447" fmla="*/ 1219835 h 2927466"/>
                  <a:gd name="connsiteX448" fmla="*/ 355741 w 3625039"/>
                  <a:gd name="connsiteY448" fmla="*/ 1223621 h 2927466"/>
                  <a:gd name="connsiteX449" fmla="*/ 357610 w 3625039"/>
                  <a:gd name="connsiteY449" fmla="*/ 1221308 h 2927466"/>
                  <a:gd name="connsiteX450" fmla="*/ 359100 w 3625039"/>
                  <a:gd name="connsiteY450" fmla="*/ 1219864 h 2927466"/>
                  <a:gd name="connsiteX451" fmla="*/ 355402 w 3625039"/>
                  <a:gd name="connsiteY451" fmla="*/ 1221103 h 2927466"/>
                  <a:gd name="connsiteX452" fmla="*/ 350410 w 3625039"/>
                  <a:gd name="connsiteY452" fmla="*/ 1214159 h 2927466"/>
                  <a:gd name="connsiteX453" fmla="*/ 350823 w 3625039"/>
                  <a:gd name="connsiteY453" fmla="*/ 1212815 h 2927466"/>
                  <a:gd name="connsiteX454" fmla="*/ 342887 w 3625039"/>
                  <a:gd name="connsiteY454" fmla="*/ 1206638 h 2927466"/>
                  <a:gd name="connsiteX455" fmla="*/ 354207 w 3625039"/>
                  <a:gd name="connsiteY455" fmla="*/ 1179216 h 2927466"/>
                  <a:gd name="connsiteX456" fmla="*/ 348544 w 3625039"/>
                  <a:gd name="connsiteY456" fmla="*/ 1181445 h 2927466"/>
                  <a:gd name="connsiteX457" fmla="*/ 351831 w 3625039"/>
                  <a:gd name="connsiteY457" fmla="*/ 1177152 h 2927466"/>
                  <a:gd name="connsiteX458" fmla="*/ 342887 w 3625039"/>
                  <a:gd name="connsiteY458" fmla="*/ 1181625 h 2927466"/>
                  <a:gd name="connsiteX459" fmla="*/ 375676 w 3625039"/>
                  <a:gd name="connsiteY459" fmla="*/ 1143993 h 2927466"/>
                  <a:gd name="connsiteX460" fmla="*/ 574649 w 3625039"/>
                  <a:gd name="connsiteY460" fmla="*/ 1143390 h 2927466"/>
                  <a:gd name="connsiteX461" fmla="*/ 579343 w 3625039"/>
                  <a:gd name="connsiteY461" fmla="*/ 1150866 h 2927466"/>
                  <a:gd name="connsiteX462" fmla="*/ 587975 w 3625039"/>
                  <a:gd name="connsiteY462" fmla="*/ 1170290 h 2927466"/>
                  <a:gd name="connsiteX463" fmla="*/ 604361 w 3625039"/>
                  <a:gd name="connsiteY463" fmla="*/ 1167562 h 2927466"/>
                  <a:gd name="connsiteX464" fmla="*/ 608496 w 3625039"/>
                  <a:gd name="connsiteY464" fmla="*/ 1174320 h 2927466"/>
                  <a:gd name="connsiteX465" fmla="*/ 611881 w 3625039"/>
                  <a:gd name="connsiteY465" fmla="*/ 1175084 h 2927466"/>
                  <a:gd name="connsiteX466" fmla="*/ 620736 w 3625039"/>
                  <a:gd name="connsiteY466" fmla="*/ 1189562 h 2927466"/>
                  <a:gd name="connsiteX467" fmla="*/ 597987 w 3625039"/>
                  <a:gd name="connsiteY467" fmla="*/ 1245394 h 2927466"/>
                  <a:gd name="connsiteX468" fmla="*/ 530994 w 3625039"/>
                  <a:gd name="connsiteY468" fmla="*/ 1211297 h 2927466"/>
                  <a:gd name="connsiteX469" fmla="*/ 549147 w 3625039"/>
                  <a:gd name="connsiteY469" fmla="*/ 1171078 h 2927466"/>
                  <a:gd name="connsiteX470" fmla="*/ 564865 w 3625039"/>
                  <a:gd name="connsiteY470" fmla="*/ 1146850 h 2927466"/>
                  <a:gd name="connsiteX471" fmla="*/ 574649 w 3625039"/>
                  <a:gd name="connsiteY471" fmla="*/ 1143390 h 2927466"/>
                  <a:gd name="connsiteX472" fmla="*/ 1100672 w 3625039"/>
                  <a:gd name="connsiteY472" fmla="*/ 1143161 h 2927466"/>
                  <a:gd name="connsiteX473" fmla="*/ 1092674 w 3625039"/>
                  <a:gd name="connsiteY473" fmla="*/ 1150181 h 2927466"/>
                  <a:gd name="connsiteX474" fmla="*/ 1100672 w 3625039"/>
                  <a:gd name="connsiteY474" fmla="*/ 1143161 h 2927466"/>
                  <a:gd name="connsiteX475" fmla="*/ 1006393 w 3625039"/>
                  <a:gd name="connsiteY475" fmla="*/ 1120326 h 2927466"/>
                  <a:gd name="connsiteX476" fmla="*/ 1003516 w 3625039"/>
                  <a:gd name="connsiteY476" fmla="*/ 1121219 h 2927466"/>
                  <a:gd name="connsiteX477" fmla="*/ 1003038 w 3625039"/>
                  <a:gd name="connsiteY477" fmla="*/ 1121839 h 2927466"/>
                  <a:gd name="connsiteX478" fmla="*/ 1006393 w 3625039"/>
                  <a:gd name="connsiteY478" fmla="*/ 1120326 h 2927466"/>
                  <a:gd name="connsiteX479" fmla="*/ 1073692 w 3625039"/>
                  <a:gd name="connsiteY479" fmla="*/ 1118235 h 2927466"/>
                  <a:gd name="connsiteX480" fmla="*/ 1081547 w 3625039"/>
                  <a:gd name="connsiteY480" fmla="*/ 1126129 h 2927466"/>
                  <a:gd name="connsiteX481" fmla="*/ 1082355 w 3625039"/>
                  <a:gd name="connsiteY481" fmla="*/ 1148461 h 2927466"/>
                  <a:gd name="connsiteX482" fmla="*/ 1062130 w 3625039"/>
                  <a:gd name="connsiteY482" fmla="*/ 1150730 h 2927466"/>
                  <a:gd name="connsiteX483" fmla="*/ 1062653 w 3625039"/>
                  <a:gd name="connsiteY483" fmla="*/ 1143447 h 2927466"/>
                  <a:gd name="connsiteX484" fmla="*/ 1054607 w 3625039"/>
                  <a:gd name="connsiteY484" fmla="*/ 1143209 h 2927466"/>
                  <a:gd name="connsiteX485" fmla="*/ 1063916 w 3625039"/>
                  <a:gd name="connsiteY485" fmla="*/ 1120054 h 2927466"/>
                  <a:gd name="connsiteX486" fmla="*/ 1073692 w 3625039"/>
                  <a:gd name="connsiteY486" fmla="*/ 1118235 h 2927466"/>
                  <a:gd name="connsiteX487" fmla="*/ 428080 w 3625039"/>
                  <a:gd name="connsiteY487" fmla="*/ 1117764 h 2927466"/>
                  <a:gd name="connsiteX488" fmla="*/ 443404 w 3625039"/>
                  <a:gd name="connsiteY488" fmla="*/ 1122196 h 2927466"/>
                  <a:gd name="connsiteX489" fmla="*/ 442903 w 3625039"/>
                  <a:gd name="connsiteY489" fmla="*/ 1127399 h 2927466"/>
                  <a:gd name="connsiteX490" fmla="*/ 450926 w 3625039"/>
                  <a:gd name="connsiteY490" fmla="*/ 1129718 h 2927466"/>
                  <a:gd name="connsiteX491" fmla="*/ 450385 w 3625039"/>
                  <a:gd name="connsiteY491" fmla="*/ 1135339 h 2927466"/>
                  <a:gd name="connsiteX492" fmla="*/ 448107 w 3625039"/>
                  <a:gd name="connsiteY492" fmla="*/ 1137620 h 2927466"/>
                  <a:gd name="connsiteX493" fmla="*/ 426609 w 3625039"/>
                  <a:gd name="connsiteY493" fmla="*/ 1133851 h 2927466"/>
                  <a:gd name="connsiteX494" fmla="*/ 427013 w 3625039"/>
                  <a:gd name="connsiteY494" fmla="*/ 1133464 h 2927466"/>
                  <a:gd name="connsiteX495" fmla="*/ 419087 w 3625039"/>
                  <a:gd name="connsiteY495" fmla="*/ 1126329 h 2927466"/>
                  <a:gd name="connsiteX496" fmla="*/ 428080 w 3625039"/>
                  <a:gd name="connsiteY496" fmla="*/ 1117764 h 2927466"/>
                  <a:gd name="connsiteX497" fmla="*/ 1018508 w 3625039"/>
                  <a:gd name="connsiteY497" fmla="*/ 1104900 h 2927466"/>
                  <a:gd name="connsiteX498" fmla="*/ 1012780 w 3625039"/>
                  <a:gd name="connsiteY498" fmla="*/ 1117449 h 2927466"/>
                  <a:gd name="connsiteX499" fmla="*/ 1026033 w 3625039"/>
                  <a:gd name="connsiteY499" fmla="*/ 1112421 h 2927466"/>
                  <a:gd name="connsiteX500" fmla="*/ 1011041 w 3625039"/>
                  <a:gd name="connsiteY500" fmla="*/ 1128740 h 2927466"/>
                  <a:gd name="connsiteX501" fmla="*/ 909648 w 3625039"/>
                  <a:gd name="connsiteY501" fmla="*/ 1241090 h 2927466"/>
                  <a:gd name="connsiteX502" fmla="*/ 920147 w 3625039"/>
                  <a:gd name="connsiteY502" fmla="*/ 1222188 h 2927466"/>
                  <a:gd name="connsiteX503" fmla="*/ 902130 w 3625039"/>
                  <a:gd name="connsiteY503" fmla="*/ 1233563 h 2927466"/>
                  <a:gd name="connsiteX504" fmla="*/ 915531 w 3625039"/>
                  <a:gd name="connsiteY504" fmla="*/ 1209437 h 2927466"/>
                  <a:gd name="connsiteX505" fmla="*/ 907670 w 3625039"/>
                  <a:gd name="connsiteY505" fmla="*/ 1201629 h 2927466"/>
                  <a:gd name="connsiteX506" fmla="*/ 889970 w 3625039"/>
                  <a:gd name="connsiteY506" fmla="*/ 1153369 h 2927466"/>
                  <a:gd name="connsiteX507" fmla="*/ 1005191 w 3625039"/>
                  <a:gd name="connsiteY507" fmla="*/ 1109955 h 2927466"/>
                  <a:gd name="connsiteX508" fmla="*/ 1018508 w 3625039"/>
                  <a:gd name="connsiteY508" fmla="*/ 1104900 h 2927466"/>
                  <a:gd name="connsiteX509" fmla="*/ 508145 w 3625039"/>
                  <a:gd name="connsiteY509" fmla="*/ 1080829 h 2927466"/>
                  <a:gd name="connsiteX510" fmla="*/ 519371 w 3625039"/>
                  <a:gd name="connsiteY510" fmla="*/ 1084318 h 2927466"/>
                  <a:gd name="connsiteX511" fmla="*/ 519470 w 3625039"/>
                  <a:gd name="connsiteY511" fmla="*/ 1084395 h 2927466"/>
                  <a:gd name="connsiteX512" fmla="*/ 523292 w 3625039"/>
                  <a:gd name="connsiteY512" fmla="*/ 1088993 h 2927466"/>
                  <a:gd name="connsiteX513" fmla="*/ 513434 w 3625039"/>
                  <a:gd name="connsiteY513" fmla="*/ 1156835 h 2927466"/>
                  <a:gd name="connsiteX514" fmla="*/ 512778 w 3625039"/>
                  <a:gd name="connsiteY514" fmla="*/ 1147509 h 2927466"/>
                  <a:gd name="connsiteX515" fmla="*/ 505914 w 3625039"/>
                  <a:gd name="connsiteY515" fmla="*/ 1149316 h 2927466"/>
                  <a:gd name="connsiteX516" fmla="*/ 505854 w 3625039"/>
                  <a:gd name="connsiteY516" fmla="*/ 1149163 h 2927466"/>
                  <a:gd name="connsiteX517" fmla="*/ 477407 w 3625039"/>
                  <a:gd name="connsiteY517" fmla="*/ 1169534 h 2927466"/>
                  <a:gd name="connsiteX518" fmla="*/ 483589 w 3625039"/>
                  <a:gd name="connsiteY518" fmla="*/ 1158620 h 2927466"/>
                  <a:gd name="connsiteX519" fmla="*/ 476468 w 3625039"/>
                  <a:gd name="connsiteY519" fmla="*/ 1162735 h 2927466"/>
                  <a:gd name="connsiteX520" fmla="*/ 470027 w 3625039"/>
                  <a:gd name="connsiteY520" fmla="*/ 1162030 h 2927466"/>
                  <a:gd name="connsiteX521" fmla="*/ 469382 w 3625039"/>
                  <a:gd name="connsiteY521" fmla="*/ 1163400 h 2927466"/>
                  <a:gd name="connsiteX522" fmla="*/ 463342 w 3625039"/>
                  <a:gd name="connsiteY522" fmla="*/ 1154133 h 2927466"/>
                  <a:gd name="connsiteX523" fmla="*/ 463174 w 3625039"/>
                  <a:gd name="connsiteY523" fmla="*/ 1154215 h 2927466"/>
                  <a:gd name="connsiteX524" fmla="*/ 461860 w 3625039"/>
                  <a:gd name="connsiteY524" fmla="*/ 1155878 h 2927466"/>
                  <a:gd name="connsiteX525" fmla="*/ 461354 w 3625039"/>
                  <a:gd name="connsiteY525" fmla="*/ 1155102 h 2927466"/>
                  <a:gd name="connsiteX526" fmla="*/ 452010 w 3625039"/>
                  <a:gd name="connsiteY526" fmla="*/ 1155497 h 2927466"/>
                  <a:gd name="connsiteX527" fmla="*/ 458609 w 3625039"/>
                  <a:gd name="connsiteY527" fmla="*/ 1150886 h 2927466"/>
                  <a:gd name="connsiteX528" fmla="*/ 455821 w 3625039"/>
                  <a:gd name="connsiteY528" fmla="*/ 1146610 h 2927466"/>
                  <a:gd name="connsiteX529" fmla="*/ 444487 w 3625039"/>
                  <a:gd name="connsiteY529" fmla="*/ 1147975 h 2927466"/>
                  <a:gd name="connsiteX530" fmla="*/ 451803 w 3625039"/>
                  <a:gd name="connsiteY530" fmla="*/ 1144135 h 2927466"/>
                  <a:gd name="connsiteX531" fmla="*/ 465671 w 3625039"/>
                  <a:gd name="connsiteY531" fmla="*/ 1151005 h 2927466"/>
                  <a:gd name="connsiteX532" fmla="*/ 472965 w 3625039"/>
                  <a:gd name="connsiteY532" fmla="*/ 1155784 h 2927466"/>
                  <a:gd name="connsiteX533" fmla="*/ 470860 w 3625039"/>
                  <a:gd name="connsiteY533" fmla="*/ 1160258 h 2927466"/>
                  <a:gd name="connsiteX534" fmla="*/ 477437 w 3625039"/>
                  <a:gd name="connsiteY534" fmla="*/ 1148388 h 2927466"/>
                  <a:gd name="connsiteX535" fmla="*/ 508145 w 3625039"/>
                  <a:gd name="connsiteY535" fmla="*/ 1080829 h 2927466"/>
                  <a:gd name="connsiteX536" fmla="*/ 512832 w 3625039"/>
                  <a:gd name="connsiteY536" fmla="*/ 1066978 h 2927466"/>
                  <a:gd name="connsiteX537" fmla="*/ 508027 w 3625039"/>
                  <a:gd name="connsiteY537" fmla="*/ 1072200 h 2927466"/>
                  <a:gd name="connsiteX538" fmla="*/ 512832 w 3625039"/>
                  <a:gd name="connsiteY538" fmla="*/ 1066978 h 2927466"/>
                  <a:gd name="connsiteX539" fmla="*/ 451766 w 3625039"/>
                  <a:gd name="connsiteY539" fmla="*/ 1042947 h 2927466"/>
                  <a:gd name="connsiteX540" fmla="*/ 487771 w 3625039"/>
                  <a:gd name="connsiteY540" fmla="*/ 1043179 h 2927466"/>
                  <a:gd name="connsiteX541" fmla="*/ 485206 w 3625039"/>
                  <a:gd name="connsiteY541" fmla="*/ 1049687 h 2927466"/>
                  <a:gd name="connsiteX542" fmla="*/ 495294 w 3625039"/>
                  <a:gd name="connsiteY542" fmla="*/ 1050700 h 2927466"/>
                  <a:gd name="connsiteX543" fmla="*/ 441304 w 3625039"/>
                  <a:gd name="connsiteY543" fmla="*/ 1102752 h 2927466"/>
                  <a:gd name="connsiteX544" fmla="*/ 440579 w 3625039"/>
                  <a:gd name="connsiteY544" fmla="*/ 1103380 h 2927466"/>
                  <a:gd name="connsiteX545" fmla="*/ 434797 w 3625039"/>
                  <a:gd name="connsiteY545" fmla="*/ 1094359 h 2927466"/>
                  <a:gd name="connsiteX546" fmla="*/ 433781 w 3625039"/>
                  <a:gd name="connsiteY546" fmla="*/ 1095231 h 2927466"/>
                  <a:gd name="connsiteX547" fmla="*/ 433056 w 3625039"/>
                  <a:gd name="connsiteY547" fmla="*/ 1095859 h 2927466"/>
                  <a:gd name="connsiteX548" fmla="*/ 427028 w 3625039"/>
                  <a:gd name="connsiteY548" fmla="*/ 1087478 h 2927466"/>
                  <a:gd name="connsiteX549" fmla="*/ 417286 w 3625039"/>
                  <a:gd name="connsiteY549" fmla="*/ 1081182 h 2927466"/>
                  <a:gd name="connsiteX550" fmla="*/ 411795 w 3625039"/>
                  <a:gd name="connsiteY550" fmla="*/ 1069647 h 2927466"/>
                  <a:gd name="connsiteX551" fmla="*/ 451766 w 3625039"/>
                  <a:gd name="connsiteY551" fmla="*/ 1042947 h 2927466"/>
                  <a:gd name="connsiteX552" fmla="*/ 565681 w 3625039"/>
                  <a:gd name="connsiteY552" fmla="*/ 991037 h 2927466"/>
                  <a:gd name="connsiteX553" fmla="*/ 533387 w 3625039"/>
                  <a:gd name="connsiteY553" fmla="*/ 1019207 h 2927466"/>
                  <a:gd name="connsiteX554" fmla="*/ 565681 w 3625039"/>
                  <a:gd name="connsiteY554" fmla="*/ 991037 h 2927466"/>
                  <a:gd name="connsiteX555" fmla="*/ 434740 w 3625039"/>
                  <a:gd name="connsiteY555" fmla="*/ 990718 h 2927466"/>
                  <a:gd name="connsiteX556" fmla="*/ 433428 w 3625039"/>
                  <a:gd name="connsiteY556" fmla="*/ 992462 h 2927466"/>
                  <a:gd name="connsiteX557" fmla="*/ 443156 w 3625039"/>
                  <a:gd name="connsiteY557" fmla="*/ 999961 h 2927466"/>
                  <a:gd name="connsiteX558" fmla="*/ 443381 w 3625039"/>
                  <a:gd name="connsiteY558" fmla="*/ 1010840 h 2927466"/>
                  <a:gd name="connsiteX559" fmla="*/ 440322 w 3625039"/>
                  <a:gd name="connsiteY559" fmla="*/ 1010266 h 2927466"/>
                  <a:gd name="connsiteX560" fmla="*/ 440074 w 3625039"/>
                  <a:gd name="connsiteY560" fmla="*/ 1002151 h 2927466"/>
                  <a:gd name="connsiteX561" fmla="*/ 435858 w 3625039"/>
                  <a:gd name="connsiteY561" fmla="*/ 1003317 h 2927466"/>
                  <a:gd name="connsiteX562" fmla="*/ 432799 w 3625039"/>
                  <a:gd name="connsiteY562" fmla="*/ 1002744 h 2927466"/>
                  <a:gd name="connsiteX563" fmla="*/ 433129 w 3625039"/>
                  <a:gd name="connsiteY563" fmla="*/ 992484 h 2927466"/>
                  <a:gd name="connsiteX564" fmla="*/ 434740 w 3625039"/>
                  <a:gd name="connsiteY564" fmla="*/ 990718 h 2927466"/>
                  <a:gd name="connsiteX565" fmla="*/ 987540 w 3625039"/>
                  <a:gd name="connsiteY565" fmla="*/ 989635 h 2927466"/>
                  <a:gd name="connsiteX566" fmla="*/ 987811 w 3625039"/>
                  <a:gd name="connsiteY566" fmla="*/ 989987 h 2927466"/>
                  <a:gd name="connsiteX567" fmla="*/ 987774 w 3625039"/>
                  <a:gd name="connsiteY567" fmla="*/ 989701 h 2927466"/>
                  <a:gd name="connsiteX568" fmla="*/ 987540 w 3625039"/>
                  <a:gd name="connsiteY568" fmla="*/ 989635 h 2927466"/>
                  <a:gd name="connsiteX569" fmla="*/ 469561 w 3625039"/>
                  <a:gd name="connsiteY569" fmla="*/ 978256 h 2927466"/>
                  <a:gd name="connsiteX570" fmla="*/ 470663 w 3625039"/>
                  <a:gd name="connsiteY570" fmla="*/ 987721 h 2927466"/>
                  <a:gd name="connsiteX571" fmla="*/ 475121 w 3625039"/>
                  <a:gd name="connsiteY571" fmla="*/ 998950 h 2927466"/>
                  <a:gd name="connsiteX572" fmla="*/ 465652 w 3625039"/>
                  <a:gd name="connsiteY572" fmla="*/ 992534 h 2927466"/>
                  <a:gd name="connsiteX573" fmla="*/ 466304 w 3625039"/>
                  <a:gd name="connsiteY573" fmla="*/ 991905 h 2927466"/>
                  <a:gd name="connsiteX574" fmla="*/ 458129 w 3625039"/>
                  <a:gd name="connsiteY574" fmla="*/ 985011 h 2927466"/>
                  <a:gd name="connsiteX575" fmla="*/ 469561 w 3625039"/>
                  <a:gd name="connsiteY575" fmla="*/ 978256 h 2927466"/>
                  <a:gd name="connsiteX576" fmla="*/ 520902 w 3625039"/>
                  <a:gd name="connsiteY576" fmla="*/ 977900 h 2927466"/>
                  <a:gd name="connsiteX577" fmla="*/ 537464 w 3625039"/>
                  <a:gd name="connsiteY577" fmla="*/ 991374 h 2927466"/>
                  <a:gd name="connsiteX578" fmla="*/ 539488 w 3625039"/>
                  <a:gd name="connsiteY578" fmla="*/ 992710 h 2927466"/>
                  <a:gd name="connsiteX579" fmla="*/ 555852 w 3625039"/>
                  <a:gd name="connsiteY579" fmla="*/ 979965 h 2927466"/>
                  <a:gd name="connsiteX580" fmla="*/ 546865 w 3625039"/>
                  <a:gd name="connsiteY580" fmla="*/ 998529 h 2927466"/>
                  <a:gd name="connsiteX581" fmla="*/ 546653 w 3625039"/>
                  <a:gd name="connsiteY581" fmla="*/ 998803 h 2927466"/>
                  <a:gd name="connsiteX582" fmla="*/ 540300 w 3625039"/>
                  <a:gd name="connsiteY582" fmla="*/ 1004494 h 2927466"/>
                  <a:gd name="connsiteX583" fmla="*/ 490837 w 3625039"/>
                  <a:gd name="connsiteY583" fmla="*/ 1013550 h 2927466"/>
                  <a:gd name="connsiteX584" fmla="*/ 491181 w 3625039"/>
                  <a:gd name="connsiteY584" fmla="*/ 1012186 h 2927466"/>
                  <a:gd name="connsiteX585" fmla="*/ 483315 w 3625039"/>
                  <a:gd name="connsiteY585" fmla="*/ 1006029 h 2927466"/>
                  <a:gd name="connsiteX586" fmla="*/ 487203 w 3625039"/>
                  <a:gd name="connsiteY586" fmla="*/ 990680 h 2927466"/>
                  <a:gd name="connsiteX587" fmla="*/ 520902 w 3625039"/>
                  <a:gd name="connsiteY587" fmla="*/ 977900 h 2927466"/>
                  <a:gd name="connsiteX588" fmla="*/ 999054 w 3625039"/>
                  <a:gd name="connsiteY588" fmla="*/ 939850 h 2927466"/>
                  <a:gd name="connsiteX589" fmla="*/ 1013291 w 3625039"/>
                  <a:gd name="connsiteY589" fmla="*/ 947567 h 2927466"/>
                  <a:gd name="connsiteX590" fmla="*/ 1012966 w 3625039"/>
                  <a:gd name="connsiteY590" fmla="*/ 948717 h 2927466"/>
                  <a:gd name="connsiteX591" fmla="*/ 1020813 w 3625039"/>
                  <a:gd name="connsiteY591" fmla="*/ 955092 h 2927466"/>
                  <a:gd name="connsiteX592" fmla="*/ 1002938 w 3625039"/>
                  <a:gd name="connsiteY592" fmla="*/ 993801 h 2927466"/>
                  <a:gd name="connsiteX593" fmla="*/ 989837 w 3625039"/>
                  <a:gd name="connsiteY593" fmla="*/ 995748 h 2927466"/>
                  <a:gd name="connsiteX594" fmla="*/ 986209 w 3625039"/>
                  <a:gd name="connsiteY594" fmla="*/ 989280 h 2927466"/>
                  <a:gd name="connsiteX595" fmla="*/ 982315 w 3625039"/>
                  <a:gd name="connsiteY595" fmla="*/ 988227 h 2927466"/>
                  <a:gd name="connsiteX596" fmla="*/ 980288 w 3625039"/>
                  <a:gd name="connsiteY596" fmla="*/ 982462 h 2927466"/>
                  <a:gd name="connsiteX597" fmla="*/ 999054 w 3625039"/>
                  <a:gd name="connsiteY597" fmla="*/ 939850 h 2927466"/>
                  <a:gd name="connsiteX598" fmla="*/ 1899794 w 3625039"/>
                  <a:gd name="connsiteY598" fmla="*/ 902413 h 2927466"/>
                  <a:gd name="connsiteX599" fmla="*/ 1912027 w 3625039"/>
                  <a:gd name="connsiteY599" fmla="*/ 912459 h 2927466"/>
                  <a:gd name="connsiteX600" fmla="*/ 1903641 w 3625039"/>
                  <a:gd name="connsiteY600" fmla="*/ 949309 h 2927466"/>
                  <a:gd name="connsiteX601" fmla="*/ 1891136 w 3625039"/>
                  <a:gd name="connsiteY601" fmla="*/ 938245 h 2927466"/>
                  <a:gd name="connsiteX602" fmla="*/ 1882556 w 3625039"/>
                  <a:gd name="connsiteY602" fmla="*/ 906435 h 2927466"/>
                  <a:gd name="connsiteX603" fmla="*/ 1882845 w 3625039"/>
                  <a:gd name="connsiteY603" fmla="*/ 906016 h 2927466"/>
                  <a:gd name="connsiteX604" fmla="*/ 1899794 w 3625039"/>
                  <a:gd name="connsiteY604" fmla="*/ 902413 h 2927466"/>
                  <a:gd name="connsiteX605" fmla="*/ 1889197 w 3625039"/>
                  <a:gd name="connsiteY605" fmla="*/ 889359 h 2927466"/>
                  <a:gd name="connsiteX606" fmla="*/ 1879588 w 3625039"/>
                  <a:gd name="connsiteY606" fmla="*/ 896666 h 2927466"/>
                  <a:gd name="connsiteX607" fmla="*/ 1889197 w 3625039"/>
                  <a:gd name="connsiteY607" fmla="*/ 889359 h 2927466"/>
                  <a:gd name="connsiteX608" fmla="*/ 1842785 w 3625039"/>
                  <a:gd name="connsiteY608" fmla="*/ 876300 h 2927466"/>
                  <a:gd name="connsiteX609" fmla="*/ 1848687 w 3625039"/>
                  <a:gd name="connsiteY609" fmla="*/ 882894 h 2927466"/>
                  <a:gd name="connsiteX610" fmla="*/ 1858995 w 3625039"/>
                  <a:gd name="connsiteY610" fmla="*/ 878330 h 2927466"/>
                  <a:gd name="connsiteX611" fmla="*/ 1864890 w 3625039"/>
                  <a:gd name="connsiteY611" fmla="*/ 886571 h 2927466"/>
                  <a:gd name="connsiteX612" fmla="*/ 1866518 w 3625039"/>
                  <a:gd name="connsiteY612" fmla="*/ 885852 h 2927466"/>
                  <a:gd name="connsiteX613" fmla="*/ 1870245 w 3625039"/>
                  <a:gd name="connsiteY613" fmla="*/ 928824 h 2927466"/>
                  <a:gd name="connsiteX614" fmla="*/ 1785545 w 3625039"/>
                  <a:gd name="connsiteY614" fmla="*/ 998462 h 2927466"/>
                  <a:gd name="connsiteX615" fmla="*/ 1779532 w 3625039"/>
                  <a:gd name="connsiteY615" fmla="*/ 990442 h 2927466"/>
                  <a:gd name="connsiteX616" fmla="*/ 1778022 w 3625039"/>
                  <a:gd name="connsiteY616" fmla="*/ 990940 h 2927466"/>
                  <a:gd name="connsiteX617" fmla="*/ 1742201 w 3625039"/>
                  <a:gd name="connsiteY617" fmla="*/ 878166 h 2927466"/>
                  <a:gd name="connsiteX618" fmla="*/ 1745706 w 3625039"/>
                  <a:gd name="connsiteY618" fmla="*/ 879880 h 2927466"/>
                  <a:gd name="connsiteX619" fmla="*/ 1759630 w 3625039"/>
                  <a:gd name="connsiteY619" fmla="*/ 891225 h 2927466"/>
                  <a:gd name="connsiteX620" fmla="*/ 1771191 w 3625039"/>
                  <a:gd name="connsiteY620" fmla="*/ 908803 h 2927466"/>
                  <a:gd name="connsiteX621" fmla="*/ 1774371 w 3625039"/>
                  <a:gd name="connsiteY621" fmla="*/ 919532 h 2927466"/>
                  <a:gd name="connsiteX622" fmla="*/ 1842785 w 3625039"/>
                  <a:gd name="connsiteY622" fmla="*/ 876300 h 2927466"/>
                  <a:gd name="connsiteX623" fmla="*/ 563246 w 3625039"/>
                  <a:gd name="connsiteY623" fmla="*/ 863599 h 2927466"/>
                  <a:gd name="connsiteX624" fmla="*/ 576101 w 3625039"/>
                  <a:gd name="connsiteY624" fmla="*/ 876227 h 2927466"/>
                  <a:gd name="connsiteX625" fmla="*/ 598199 w 3625039"/>
                  <a:gd name="connsiteY625" fmla="*/ 900703 h 2927466"/>
                  <a:gd name="connsiteX626" fmla="*/ 605554 w 3625039"/>
                  <a:gd name="connsiteY626" fmla="*/ 907719 h 2927466"/>
                  <a:gd name="connsiteX627" fmla="*/ 605452 w 3625039"/>
                  <a:gd name="connsiteY627" fmla="*/ 907976 h 2927466"/>
                  <a:gd name="connsiteX628" fmla="*/ 613075 w 3625039"/>
                  <a:gd name="connsiteY628" fmla="*/ 915237 h 2927466"/>
                  <a:gd name="connsiteX629" fmla="*/ 591600 w 3625039"/>
                  <a:gd name="connsiteY629" fmla="*/ 951973 h 2927466"/>
                  <a:gd name="connsiteX630" fmla="*/ 607430 w 3625039"/>
                  <a:gd name="connsiteY630" fmla="*/ 956131 h 2927466"/>
                  <a:gd name="connsiteX631" fmla="*/ 599388 w 3625039"/>
                  <a:gd name="connsiteY631" fmla="*/ 974014 h 2927466"/>
                  <a:gd name="connsiteX632" fmla="*/ 596107 w 3625039"/>
                  <a:gd name="connsiteY632" fmla="*/ 964557 h 2927466"/>
                  <a:gd name="connsiteX633" fmla="*/ 591867 w 3625039"/>
                  <a:gd name="connsiteY633" fmla="*/ 966496 h 2927466"/>
                  <a:gd name="connsiteX634" fmla="*/ 589235 w 3625039"/>
                  <a:gd name="connsiteY634" fmla="*/ 954682 h 2927466"/>
                  <a:gd name="connsiteX635" fmla="*/ 555738 w 3625039"/>
                  <a:gd name="connsiteY635" fmla="*/ 962584 h 2927466"/>
                  <a:gd name="connsiteX636" fmla="*/ 547225 w 3625039"/>
                  <a:gd name="connsiteY636" fmla="*/ 938582 h 2927466"/>
                  <a:gd name="connsiteX637" fmla="*/ 525585 w 3625039"/>
                  <a:gd name="connsiteY637" fmla="*/ 959101 h 2927466"/>
                  <a:gd name="connsiteX638" fmla="*/ 525064 w 3625039"/>
                  <a:gd name="connsiteY638" fmla="*/ 959580 h 2927466"/>
                  <a:gd name="connsiteX639" fmla="*/ 524453 w 3625039"/>
                  <a:gd name="connsiteY639" fmla="*/ 959837 h 2927466"/>
                  <a:gd name="connsiteX640" fmla="*/ 505985 w 3625039"/>
                  <a:gd name="connsiteY640" fmla="*/ 959731 h 2927466"/>
                  <a:gd name="connsiteX641" fmla="*/ 505947 w 3625039"/>
                  <a:gd name="connsiteY641" fmla="*/ 959614 h 2927466"/>
                  <a:gd name="connsiteX642" fmla="*/ 504688 w 3625039"/>
                  <a:gd name="connsiteY642" fmla="*/ 956142 h 2927466"/>
                  <a:gd name="connsiteX643" fmla="*/ 504968 w 3625039"/>
                  <a:gd name="connsiteY643" fmla="*/ 885183 h 2927466"/>
                  <a:gd name="connsiteX644" fmla="*/ 563246 w 3625039"/>
                  <a:gd name="connsiteY644" fmla="*/ 863599 h 2927466"/>
                  <a:gd name="connsiteX645" fmla="*/ 771196 w 3625039"/>
                  <a:gd name="connsiteY645" fmla="*/ 851319 h 2927466"/>
                  <a:gd name="connsiteX646" fmla="*/ 785819 w 3625039"/>
                  <a:gd name="connsiteY646" fmla="*/ 853864 h 2927466"/>
                  <a:gd name="connsiteX647" fmla="*/ 784953 w 3625039"/>
                  <a:gd name="connsiteY647" fmla="*/ 860422 h 2927466"/>
                  <a:gd name="connsiteX648" fmla="*/ 793343 w 3625039"/>
                  <a:gd name="connsiteY648" fmla="*/ 861379 h 2927466"/>
                  <a:gd name="connsiteX649" fmla="*/ 620463 w 3625039"/>
                  <a:gd name="connsiteY649" fmla="*/ 1040047 h 2927466"/>
                  <a:gd name="connsiteX650" fmla="*/ 621698 w 3625039"/>
                  <a:gd name="connsiteY650" fmla="*/ 1031996 h 2927466"/>
                  <a:gd name="connsiteX651" fmla="*/ 612938 w 3625039"/>
                  <a:gd name="connsiteY651" fmla="*/ 1032522 h 2927466"/>
                  <a:gd name="connsiteX652" fmla="*/ 615676 w 3625039"/>
                  <a:gd name="connsiteY652" fmla="*/ 1020077 h 2927466"/>
                  <a:gd name="connsiteX653" fmla="*/ 616109 w 3625039"/>
                  <a:gd name="connsiteY653" fmla="*/ 1018848 h 2927466"/>
                  <a:gd name="connsiteX654" fmla="*/ 616032 w 3625039"/>
                  <a:gd name="connsiteY654" fmla="*/ 1018826 h 2927466"/>
                  <a:gd name="connsiteX655" fmla="*/ 615663 w 3625039"/>
                  <a:gd name="connsiteY655" fmla="*/ 1019899 h 2927466"/>
                  <a:gd name="connsiteX656" fmla="*/ 615523 w 3625039"/>
                  <a:gd name="connsiteY656" fmla="*/ 1018763 h 2927466"/>
                  <a:gd name="connsiteX657" fmla="*/ 541267 w 3625039"/>
                  <a:gd name="connsiteY657" fmla="*/ 1037850 h 2927466"/>
                  <a:gd name="connsiteX658" fmla="*/ 551759 w 3625039"/>
                  <a:gd name="connsiteY658" fmla="*/ 1028896 h 2927466"/>
                  <a:gd name="connsiteX659" fmla="*/ 533755 w 3625039"/>
                  <a:gd name="connsiteY659" fmla="*/ 1030335 h 2927466"/>
                  <a:gd name="connsiteX660" fmla="*/ 633170 w 3625039"/>
                  <a:gd name="connsiteY660" fmla="*/ 967262 h 2927466"/>
                  <a:gd name="connsiteX661" fmla="*/ 625441 w 3625039"/>
                  <a:gd name="connsiteY661" fmla="*/ 977688 h 2927466"/>
                  <a:gd name="connsiteX662" fmla="*/ 640695 w 3625039"/>
                  <a:gd name="connsiteY662" fmla="*/ 974787 h 2927466"/>
                  <a:gd name="connsiteX663" fmla="*/ 639001 w 3625039"/>
                  <a:gd name="connsiteY663" fmla="*/ 977078 h 2927466"/>
                  <a:gd name="connsiteX664" fmla="*/ 771196 w 3625039"/>
                  <a:gd name="connsiteY664" fmla="*/ 851319 h 2927466"/>
                  <a:gd name="connsiteX665" fmla="*/ 3288856 w 3625039"/>
                  <a:gd name="connsiteY665" fmla="*/ 793814 h 2927466"/>
                  <a:gd name="connsiteX666" fmla="*/ 3296860 w 3625039"/>
                  <a:gd name="connsiteY666" fmla="*/ 805531 h 2927466"/>
                  <a:gd name="connsiteX667" fmla="*/ 3289842 w 3625039"/>
                  <a:gd name="connsiteY667" fmla="*/ 794746 h 2927466"/>
                  <a:gd name="connsiteX668" fmla="*/ 3288856 w 3625039"/>
                  <a:gd name="connsiteY668" fmla="*/ 793814 h 2927466"/>
                  <a:gd name="connsiteX669" fmla="*/ 3279107 w 3625039"/>
                  <a:gd name="connsiteY669" fmla="*/ 784360 h 2927466"/>
                  <a:gd name="connsiteX670" fmla="*/ 3289387 w 3625039"/>
                  <a:gd name="connsiteY670" fmla="*/ 798074 h 2927466"/>
                  <a:gd name="connsiteX671" fmla="*/ 3282331 w 3625039"/>
                  <a:gd name="connsiteY671" fmla="*/ 787223 h 2927466"/>
                  <a:gd name="connsiteX672" fmla="*/ 3279107 w 3625039"/>
                  <a:gd name="connsiteY672" fmla="*/ 784360 h 2927466"/>
                  <a:gd name="connsiteX673" fmla="*/ 3272278 w 3625039"/>
                  <a:gd name="connsiteY673" fmla="*/ 774507 h 2927466"/>
                  <a:gd name="connsiteX674" fmla="*/ 3274554 w 3625039"/>
                  <a:gd name="connsiteY674" fmla="*/ 777769 h 2927466"/>
                  <a:gd name="connsiteX675" fmla="*/ 3272771 w 3625039"/>
                  <a:gd name="connsiteY675" fmla="*/ 774840 h 2927466"/>
                  <a:gd name="connsiteX676" fmla="*/ 3272278 w 3625039"/>
                  <a:gd name="connsiteY676" fmla="*/ 774507 h 2927466"/>
                  <a:gd name="connsiteX677" fmla="*/ 638749 w 3625039"/>
                  <a:gd name="connsiteY677" fmla="*/ 758063 h 2927466"/>
                  <a:gd name="connsiteX678" fmla="*/ 633954 w 3625039"/>
                  <a:gd name="connsiteY678" fmla="*/ 774293 h 2927466"/>
                  <a:gd name="connsiteX679" fmla="*/ 638749 w 3625039"/>
                  <a:gd name="connsiteY679" fmla="*/ 758063 h 2927466"/>
                  <a:gd name="connsiteX680" fmla="*/ 1232700 w 3625039"/>
                  <a:gd name="connsiteY680" fmla="*/ 736702 h 2927466"/>
                  <a:gd name="connsiteX681" fmla="*/ 1245597 w 3625039"/>
                  <a:gd name="connsiteY681" fmla="*/ 739583 h 2927466"/>
                  <a:gd name="connsiteX682" fmla="*/ 1249637 w 3625039"/>
                  <a:gd name="connsiteY682" fmla="*/ 746429 h 2927466"/>
                  <a:gd name="connsiteX683" fmla="*/ 1253172 w 3625039"/>
                  <a:gd name="connsiteY683" fmla="*/ 747131 h 2927466"/>
                  <a:gd name="connsiteX684" fmla="*/ 1261151 w 3625039"/>
                  <a:gd name="connsiteY684" fmla="*/ 810148 h 2927466"/>
                  <a:gd name="connsiteX685" fmla="*/ 1231357 w 3625039"/>
                  <a:gd name="connsiteY685" fmla="*/ 816818 h 2927466"/>
                  <a:gd name="connsiteX686" fmla="*/ 1230145 w 3625039"/>
                  <a:gd name="connsiteY686" fmla="*/ 816994 h 2927466"/>
                  <a:gd name="connsiteX687" fmla="*/ 1167526 w 3625039"/>
                  <a:gd name="connsiteY687" fmla="*/ 857630 h 2927466"/>
                  <a:gd name="connsiteX688" fmla="*/ 1297005 w 3625039"/>
                  <a:gd name="connsiteY688" fmla="*/ 854822 h 2927466"/>
                  <a:gd name="connsiteX689" fmla="*/ 1293269 w 3625039"/>
                  <a:gd name="connsiteY689" fmla="*/ 859825 h 2927466"/>
                  <a:gd name="connsiteX690" fmla="*/ 1304479 w 3625039"/>
                  <a:gd name="connsiteY690" fmla="*/ 862370 h 2927466"/>
                  <a:gd name="connsiteX691" fmla="*/ 1274483 w 3625039"/>
                  <a:gd name="connsiteY691" fmla="*/ 890807 h 2927466"/>
                  <a:gd name="connsiteX692" fmla="*/ 1292562 w 3625039"/>
                  <a:gd name="connsiteY692" fmla="*/ 892211 h 2927466"/>
                  <a:gd name="connsiteX693" fmla="*/ 1289532 w 3625039"/>
                  <a:gd name="connsiteY693" fmla="*/ 898881 h 2927466"/>
                  <a:gd name="connsiteX694" fmla="*/ 1300035 w 3625039"/>
                  <a:gd name="connsiteY694" fmla="*/ 899759 h 2927466"/>
                  <a:gd name="connsiteX695" fmla="*/ 1096423 w 3625039"/>
                  <a:gd name="connsiteY695" fmla="*/ 1067746 h 2927466"/>
                  <a:gd name="connsiteX696" fmla="*/ 1079152 w 3625039"/>
                  <a:gd name="connsiteY696" fmla="*/ 1058180 h 2927466"/>
                  <a:gd name="connsiteX697" fmla="*/ 1064104 w 3625039"/>
                  <a:gd name="connsiteY697" fmla="*/ 912134 h 2927466"/>
                  <a:gd name="connsiteX698" fmla="*/ 991890 w 3625039"/>
                  <a:gd name="connsiteY698" fmla="*/ 923895 h 2927466"/>
                  <a:gd name="connsiteX699" fmla="*/ 969468 w 3625039"/>
                  <a:gd name="connsiteY699" fmla="*/ 945661 h 2927466"/>
                  <a:gd name="connsiteX700" fmla="*/ 968963 w 3625039"/>
                  <a:gd name="connsiteY700" fmla="*/ 937411 h 2927466"/>
                  <a:gd name="connsiteX701" fmla="*/ 961994 w 3625039"/>
                  <a:gd name="connsiteY701" fmla="*/ 938113 h 2927466"/>
                  <a:gd name="connsiteX702" fmla="*/ 961691 w 3625039"/>
                  <a:gd name="connsiteY702" fmla="*/ 934603 h 2927466"/>
                  <a:gd name="connsiteX703" fmla="*/ 850896 w 3625039"/>
                  <a:gd name="connsiteY703" fmla="*/ 1031059 h 2927466"/>
                  <a:gd name="connsiteX704" fmla="*/ 890589 w 3625039"/>
                  <a:gd name="connsiteY704" fmla="*/ 1019386 h 2927466"/>
                  <a:gd name="connsiteX705" fmla="*/ 887256 w 3625039"/>
                  <a:gd name="connsiteY705" fmla="*/ 1029392 h 2927466"/>
                  <a:gd name="connsiteX706" fmla="*/ 898062 w 3625039"/>
                  <a:gd name="connsiteY706" fmla="*/ 1026934 h 2927466"/>
                  <a:gd name="connsiteX707" fmla="*/ 891397 w 3625039"/>
                  <a:gd name="connsiteY707" fmla="*/ 1047296 h 2927466"/>
                  <a:gd name="connsiteX708" fmla="*/ 919171 w 3625039"/>
                  <a:gd name="connsiteY708" fmla="*/ 1053352 h 2927466"/>
                  <a:gd name="connsiteX709" fmla="*/ 918969 w 3625039"/>
                  <a:gd name="connsiteY709" fmla="*/ 1059321 h 2927466"/>
                  <a:gd name="connsiteX710" fmla="*/ 926746 w 3625039"/>
                  <a:gd name="connsiteY710" fmla="*/ 1060813 h 2927466"/>
                  <a:gd name="connsiteX711" fmla="*/ 868571 w 3625039"/>
                  <a:gd name="connsiteY711" fmla="*/ 1162360 h 2927466"/>
                  <a:gd name="connsiteX712" fmla="*/ 869783 w 3625039"/>
                  <a:gd name="connsiteY712" fmla="*/ 1169732 h 2927466"/>
                  <a:gd name="connsiteX713" fmla="*/ 876045 w 3625039"/>
                  <a:gd name="connsiteY713" fmla="*/ 1169469 h 2927466"/>
                  <a:gd name="connsiteX714" fmla="*/ 851704 w 3625039"/>
                  <a:gd name="connsiteY714" fmla="*/ 1312618 h 2927466"/>
                  <a:gd name="connsiteX715" fmla="*/ 854734 w 3625039"/>
                  <a:gd name="connsiteY715" fmla="*/ 1313583 h 2927466"/>
                  <a:gd name="connsiteX716" fmla="*/ 853724 w 3625039"/>
                  <a:gd name="connsiteY716" fmla="*/ 1318235 h 2927466"/>
                  <a:gd name="connsiteX717" fmla="*/ 862208 w 3625039"/>
                  <a:gd name="connsiteY717" fmla="*/ 1321131 h 2927466"/>
                  <a:gd name="connsiteX718" fmla="*/ 862107 w 3625039"/>
                  <a:gd name="connsiteY718" fmla="*/ 1484028 h 2927466"/>
                  <a:gd name="connsiteX719" fmla="*/ 927352 w 3625039"/>
                  <a:gd name="connsiteY719" fmla="*/ 1461296 h 2927466"/>
                  <a:gd name="connsiteX720" fmla="*/ 933917 w 3625039"/>
                  <a:gd name="connsiteY720" fmla="*/ 1468932 h 2927466"/>
                  <a:gd name="connsiteX721" fmla="*/ 934927 w 3625039"/>
                  <a:gd name="connsiteY721" fmla="*/ 1468756 h 2927466"/>
                  <a:gd name="connsiteX722" fmla="*/ 944017 w 3625039"/>
                  <a:gd name="connsiteY722" fmla="*/ 1479376 h 2927466"/>
                  <a:gd name="connsiteX723" fmla="*/ 948057 w 3625039"/>
                  <a:gd name="connsiteY723" fmla="*/ 1483414 h 2927466"/>
                  <a:gd name="connsiteX724" fmla="*/ 1176010 w 3625039"/>
                  <a:gd name="connsiteY724" fmla="*/ 1337632 h 2927466"/>
                  <a:gd name="connsiteX725" fmla="*/ 1211864 w 3625039"/>
                  <a:gd name="connsiteY725" fmla="*/ 1370544 h 2927466"/>
                  <a:gd name="connsiteX726" fmla="*/ 1221762 w 3625039"/>
                  <a:gd name="connsiteY726" fmla="*/ 1380374 h 2927466"/>
                  <a:gd name="connsiteX727" fmla="*/ 1297813 w 3625039"/>
                  <a:gd name="connsiteY727" fmla="*/ 1367297 h 2927466"/>
                  <a:gd name="connsiteX728" fmla="*/ 1297409 w 3625039"/>
                  <a:gd name="connsiteY728" fmla="*/ 1366770 h 2927466"/>
                  <a:gd name="connsiteX729" fmla="*/ 1252970 w 3625039"/>
                  <a:gd name="connsiteY729" fmla="*/ 1197467 h 2927466"/>
                  <a:gd name="connsiteX730" fmla="*/ 1176313 w 3625039"/>
                  <a:gd name="connsiteY730" fmla="*/ 1189304 h 2927466"/>
                  <a:gd name="connsiteX731" fmla="*/ 1157729 w 3625039"/>
                  <a:gd name="connsiteY731" fmla="*/ 1138048 h 2927466"/>
                  <a:gd name="connsiteX732" fmla="*/ 1097938 w 3625039"/>
                  <a:gd name="connsiteY732" fmla="*/ 1105925 h 2927466"/>
                  <a:gd name="connsiteX733" fmla="*/ 1098241 w 3625039"/>
                  <a:gd name="connsiteY733" fmla="*/ 1105925 h 2927466"/>
                  <a:gd name="connsiteX734" fmla="*/ 1090363 w 3625039"/>
                  <a:gd name="connsiteY734" fmla="*/ 1098465 h 2927466"/>
                  <a:gd name="connsiteX735" fmla="*/ 1706452 w 3625039"/>
                  <a:gd name="connsiteY735" fmla="*/ 863335 h 2927466"/>
                  <a:gd name="connsiteX736" fmla="*/ 1709987 w 3625039"/>
                  <a:gd name="connsiteY736" fmla="*/ 868514 h 2927466"/>
                  <a:gd name="connsiteX737" fmla="*/ 1713926 w 3625039"/>
                  <a:gd name="connsiteY737" fmla="*/ 870883 h 2927466"/>
                  <a:gd name="connsiteX738" fmla="*/ 1703018 w 3625039"/>
                  <a:gd name="connsiteY738" fmla="*/ 979189 h 2927466"/>
                  <a:gd name="connsiteX739" fmla="*/ 1706553 w 3625039"/>
                  <a:gd name="connsiteY739" fmla="*/ 975502 h 2927466"/>
                  <a:gd name="connsiteX740" fmla="*/ 1650701 w 3625039"/>
                  <a:gd name="connsiteY740" fmla="*/ 1098114 h 2927466"/>
                  <a:gd name="connsiteX741" fmla="*/ 1658074 w 3625039"/>
                  <a:gd name="connsiteY741" fmla="*/ 1101361 h 2927466"/>
                  <a:gd name="connsiteX742" fmla="*/ 1657569 w 3625039"/>
                  <a:gd name="connsiteY742" fmla="*/ 1105399 h 2927466"/>
                  <a:gd name="connsiteX743" fmla="*/ 1665548 w 3625039"/>
                  <a:gd name="connsiteY743" fmla="*/ 1108909 h 2927466"/>
                  <a:gd name="connsiteX744" fmla="*/ 1660801 w 3625039"/>
                  <a:gd name="connsiteY744" fmla="*/ 1127077 h 2927466"/>
                  <a:gd name="connsiteX745" fmla="*/ 1671507 w 3625039"/>
                  <a:gd name="connsiteY745" fmla="*/ 1122513 h 2927466"/>
                  <a:gd name="connsiteX746" fmla="*/ 1674941 w 3625039"/>
                  <a:gd name="connsiteY746" fmla="*/ 1131817 h 2927466"/>
                  <a:gd name="connsiteX747" fmla="*/ 1679082 w 3625039"/>
                  <a:gd name="connsiteY747" fmla="*/ 1129974 h 2927466"/>
                  <a:gd name="connsiteX748" fmla="*/ 1682516 w 3625039"/>
                  <a:gd name="connsiteY748" fmla="*/ 1139365 h 2927466"/>
                  <a:gd name="connsiteX749" fmla="*/ 1768263 w 3625039"/>
                  <a:gd name="connsiteY749" fmla="*/ 1049754 h 2927466"/>
                  <a:gd name="connsiteX750" fmla="*/ 1803613 w 3625039"/>
                  <a:gd name="connsiteY750" fmla="*/ 1058882 h 2927466"/>
                  <a:gd name="connsiteX751" fmla="*/ 1802502 w 3625039"/>
                  <a:gd name="connsiteY751" fmla="*/ 1062480 h 2927466"/>
                  <a:gd name="connsiteX752" fmla="*/ 1811086 w 3625039"/>
                  <a:gd name="connsiteY752" fmla="*/ 1066430 h 2927466"/>
                  <a:gd name="connsiteX753" fmla="*/ 1731904 w 3625039"/>
                  <a:gd name="connsiteY753" fmla="*/ 1222919 h 2927466"/>
                  <a:gd name="connsiteX754" fmla="*/ 1730793 w 3625039"/>
                  <a:gd name="connsiteY754" fmla="*/ 1206507 h 2927466"/>
                  <a:gd name="connsiteX755" fmla="*/ 1724329 w 3625039"/>
                  <a:gd name="connsiteY755" fmla="*/ 1215371 h 2927466"/>
                  <a:gd name="connsiteX756" fmla="*/ 1724430 w 3625039"/>
                  <a:gd name="connsiteY756" fmla="*/ 1186145 h 2927466"/>
                  <a:gd name="connsiteX757" fmla="*/ 1654640 w 3625039"/>
                  <a:gd name="connsiteY757" fmla="*/ 1505356 h 2927466"/>
                  <a:gd name="connsiteX758" fmla="*/ 1664639 w 3625039"/>
                  <a:gd name="connsiteY758" fmla="*/ 1507901 h 2927466"/>
                  <a:gd name="connsiteX759" fmla="*/ 1663225 w 3625039"/>
                  <a:gd name="connsiteY759" fmla="*/ 1513079 h 2927466"/>
                  <a:gd name="connsiteX760" fmla="*/ 1672113 w 3625039"/>
                  <a:gd name="connsiteY760" fmla="*/ 1515361 h 2927466"/>
                  <a:gd name="connsiteX761" fmla="*/ 1651105 w 3625039"/>
                  <a:gd name="connsiteY761" fmla="*/ 1541691 h 2927466"/>
                  <a:gd name="connsiteX762" fmla="*/ 1643631 w 3625039"/>
                  <a:gd name="connsiteY762" fmla="*/ 1534143 h 2927466"/>
                  <a:gd name="connsiteX763" fmla="*/ 1635350 w 3625039"/>
                  <a:gd name="connsiteY763" fmla="*/ 1525805 h 2927466"/>
                  <a:gd name="connsiteX764" fmla="*/ 1634946 w 3625039"/>
                  <a:gd name="connsiteY764" fmla="*/ 1560298 h 2927466"/>
                  <a:gd name="connsiteX765" fmla="*/ 1697766 w 3625039"/>
                  <a:gd name="connsiteY765" fmla="*/ 1566617 h 2927466"/>
                  <a:gd name="connsiteX766" fmla="*/ 1698069 w 3625039"/>
                  <a:gd name="connsiteY766" fmla="*/ 1573902 h 2927466"/>
                  <a:gd name="connsiteX767" fmla="*/ 1705240 w 3625039"/>
                  <a:gd name="connsiteY767" fmla="*/ 1574165 h 2927466"/>
                  <a:gd name="connsiteX768" fmla="*/ 1762506 w 3625039"/>
                  <a:gd name="connsiteY768" fmla="*/ 1884160 h 2927466"/>
                  <a:gd name="connsiteX769" fmla="*/ 1827347 w 3625039"/>
                  <a:gd name="connsiteY769" fmla="*/ 1884248 h 2927466"/>
                  <a:gd name="connsiteX770" fmla="*/ 1823610 w 3625039"/>
                  <a:gd name="connsiteY770" fmla="*/ 1891357 h 2927466"/>
                  <a:gd name="connsiteX771" fmla="*/ 1834821 w 3625039"/>
                  <a:gd name="connsiteY771" fmla="*/ 1891709 h 2927466"/>
                  <a:gd name="connsiteX772" fmla="*/ 1780181 w 3625039"/>
                  <a:gd name="connsiteY772" fmla="*/ 1916898 h 2927466"/>
                  <a:gd name="connsiteX773" fmla="*/ 1761496 w 3625039"/>
                  <a:gd name="connsiteY773" fmla="*/ 1891270 h 2927466"/>
                  <a:gd name="connsiteX774" fmla="*/ 1740691 w 3625039"/>
                  <a:gd name="connsiteY774" fmla="*/ 1888286 h 2927466"/>
                  <a:gd name="connsiteX775" fmla="*/ 1739580 w 3625039"/>
                  <a:gd name="connsiteY775" fmla="*/ 1881703 h 2927466"/>
                  <a:gd name="connsiteX776" fmla="*/ 1733217 w 3625039"/>
                  <a:gd name="connsiteY776" fmla="*/ 1880825 h 2927466"/>
                  <a:gd name="connsiteX777" fmla="*/ 1731702 w 3625039"/>
                  <a:gd name="connsiteY777" fmla="*/ 1871610 h 2927466"/>
                  <a:gd name="connsiteX778" fmla="*/ 1448301 w 3625039"/>
                  <a:gd name="connsiteY778" fmla="*/ 2206882 h 2927466"/>
                  <a:gd name="connsiteX779" fmla="*/ 1524050 w 3625039"/>
                  <a:gd name="connsiteY779" fmla="*/ 2299477 h 2927466"/>
                  <a:gd name="connsiteX780" fmla="*/ 1781595 w 3625039"/>
                  <a:gd name="connsiteY780" fmla="*/ 2098226 h 2927466"/>
                  <a:gd name="connsiteX781" fmla="*/ 1782807 w 3625039"/>
                  <a:gd name="connsiteY781" fmla="*/ 2108846 h 2927466"/>
                  <a:gd name="connsiteX782" fmla="*/ 1789170 w 3625039"/>
                  <a:gd name="connsiteY782" fmla="*/ 2105774 h 2927466"/>
                  <a:gd name="connsiteX783" fmla="*/ 1841386 w 3625039"/>
                  <a:gd name="connsiteY783" fmla="*/ 2232071 h 2927466"/>
                  <a:gd name="connsiteX784" fmla="*/ 1994398 w 3625039"/>
                  <a:gd name="connsiteY784" fmla="*/ 2161769 h 2927466"/>
                  <a:gd name="connsiteX785" fmla="*/ 2006215 w 3625039"/>
                  <a:gd name="connsiteY785" fmla="*/ 2175461 h 2927466"/>
                  <a:gd name="connsiteX786" fmla="*/ 2012275 w 3625039"/>
                  <a:gd name="connsiteY786" fmla="*/ 2178533 h 2927466"/>
                  <a:gd name="connsiteX787" fmla="*/ 2026516 w 3625039"/>
                  <a:gd name="connsiteY787" fmla="*/ 2201967 h 2927466"/>
                  <a:gd name="connsiteX788" fmla="*/ 2073783 w 3625039"/>
                  <a:gd name="connsiteY788" fmla="*/ 2212850 h 2927466"/>
                  <a:gd name="connsiteX789" fmla="*/ 2070753 w 3625039"/>
                  <a:gd name="connsiteY789" fmla="*/ 2217677 h 2927466"/>
                  <a:gd name="connsiteX790" fmla="*/ 2075803 w 3625039"/>
                  <a:gd name="connsiteY790" fmla="*/ 2218906 h 2927466"/>
                  <a:gd name="connsiteX791" fmla="*/ 2145290 w 3625039"/>
                  <a:gd name="connsiteY791" fmla="*/ 2144304 h 2927466"/>
                  <a:gd name="connsiteX792" fmla="*/ 2144886 w 3625039"/>
                  <a:gd name="connsiteY792" fmla="*/ 2158171 h 2927466"/>
                  <a:gd name="connsiteX793" fmla="*/ 2152763 w 3625039"/>
                  <a:gd name="connsiteY793" fmla="*/ 2151852 h 2927466"/>
                  <a:gd name="connsiteX794" fmla="*/ 2152864 w 3625039"/>
                  <a:gd name="connsiteY794" fmla="*/ 2172302 h 2927466"/>
                  <a:gd name="connsiteX795" fmla="*/ 2164277 w 3625039"/>
                  <a:gd name="connsiteY795" fmla="*/ 2174408 h 2927466"/>
                  <a:gd name="connsiteX796" fmla="*/ 2156702 w 3625039"/>
                  <a:gd name="connsiteY796" fmla="*/ 2181342 h 2927466"/>
                  <a:gd name="connsiteX797" fmla="*/ 2171751 w 3625039"/>
                  <a:gd name="connsiteY797" fmla="*/ 2181956 h 2927466"/>
                  <a:gd name="connsiteX798" fmla="*/ 2080550 w 3625039"/>
                  <a:gd name="connsiteY798" fmla="*/ 2247957 h 2927466"/>
                  <a:gd name="connsiteX799" fmla="*/ 2079338 w 3625039"/>
                  <a:gd name="connsiteY799" fmla="*/ 2237337 h 2927466"/>
                  <a:gd name="connsiteX800" fmla="*/ 2079439 w 3625039"/>
                  <a:gd name="connsiteY800" fmla="*/ 2236898 h 2927466"/>
                  <a:gd name="connsiteX801" fmla="*/ 2072975 w 3625039"/>
                  <a:gd name="connsiteY801" fmla="*/ 2240409 h 2927466"/>
                  <a:gd name="connsiteX802" fmla="*/ 2072268 w 3625039"/>
                  <a:gd name="connsiteY802" fmla="*/ 2234353 h 2927466"/>
                  <a:gd name="connsiteX803" fmla="*/ 2008740 w 3625039"/>
                  <a:gd name="connsiteY803" fmla="*/ 2259367 h 2927466"/>
                  <a:gd name="connsiteX804" fmla="*/ 2009346 w 3625039"/>
                  <a:gd name="connsiteY804" fmla="*/ 2251292 h 2927466"/>
                  <a:gd name="connsiteX805" fmla="*/ 2001165 w 3625039"/>
                  <a:gd name="connsiteY805" fmla="*/ 2251819 h 2927466"/>
                  <a:gd name="connsiteX806" fmla="*/ 2004094 w 3625039"/>
                  <a:gd name="connsiteY806" fmla="*/ 2227946 h 2927466"/>
                  <a:gd name="connsiteX807" fmla="*/ 1419516 w 3625039"/>
                  <a:gd name="connsiteY807" fmla="*/ 2486509 h 2927466"/>
                  <a:gd name="connsiteX808" fmla="*/ 1058448 w 3625039"/>
                  <a:gd name="connsiteY808" fmla="*/ 2459302 h 2927466"/>
                  <a:gd name="connsiteX809" fmla="*/ 1055216 w 3625039"/>
                  <a:gd name="connsiteY809" fmla="*/ 2467815 h 2927466"/>
                  <a:gd name="connsiteX810" fmla="*/ 1313266 w 3625039"/>
                  <a:gd name="connsiteY810" fmla="*/ 2518984 h 2927466"/>
                  <a:gd name="connsiteX811" fmla="*/ 1300439 w 3625039"/>
                  <a:gd name="connsiteY811" fmla="*/ 2524074 h 2927466"/>
                  <a:gd name="connsiteX812" fmla="*/ 1320841 w 3625039"/>
                  <a:gd name="connsiteY812" fmla="*/ 2526444 h 2927466"/>
                  <a:gd name="connsiteX813" fmla="*/ 1230246 w 3625039"/>
                  <a:gd name="connsiteY813" fmla="*/ 2544348 h 2927466"/>
                  <a:gd name="connsiteX814" fmla="*/ 1227519 w 3625039"/>
                  <a:gd name="connsiteY814" fmla="*/ 2537941 h 2927466"/>
                  <a:gd name="connsiteX815" fmla="*/ 1222671 w 3625039"/>
                  <a:gd name="connsiteY815" fmla="*/ 2536800 h 2927466"/>
                  <a:gd name="connsiteX816" fmla="*/ 1216712 w 3625039"/>
                  <a:gd name="connsiteY816" fmla="*/ 2523372 h 2927466"/>
                  <a:gd name="connsiteX817" fmla="*/ 662030 w 3625039"/>
                  <a:gd name="connsiteY817" fmla="*/ 2377327 h 2927466"/>
                  <a:gd name="connsiteX818" fmla="*/ 599815 w 3625039"/>
                  <a:gd name="connsiteY818" fmla="*/ 2257963 h 2927466"/>
                  <a:gd name="connsiteX819" fmla="*/ 597795 w 3625039"/>
                  <a:gd name="connsiteY819" fmla="*/ 2250239 h 2927466"/>
                  <a:gd name="connsiteX820" fmla="*/ 577696 w 3625039"/>
                  <a:gd name="connsiteY820" fmla="*/ 2255681 h 2927466"/>
                  <a:gd name="connsiteX821" fmla="*/ 599815 w 3625039"/>
                  <a:gd name="connsiteY821" fmla="*/ 2257963 h 2927466"/>
                  <a:gd name="connsiteX822" fmla="*/ 576888 w 3625039"/>
                  <a:gd name="connsiteY822" fmla="*/ 2255768 h 2927466"/>
                  <a:gd name="connsiteX823" fmla="*/ 510633 w 3625039"/>
                  <a:gd name="connsiteY823" fmla="*/ 2249625 h 2927466"/>
                  <a:gd name="connsiteX824" fmla="*/ 510431 w 3625039"/>
                  <a:gd name="connsiteY824" fmla="*/ 2248308 h 2927466"/>
                  <a:gd name="connsiteX825" fmla="*/ 503159 w 3625039"/>
                  <a:gd name="connsiteY825" fmla="*/ 2242077 h 2927466"/>
                  <a:gd name="connsiteX826" fmla="*/ 502351 w 3625039"/>
                  <a:gd name="connsiteY826" fmla="*/ 2237250 h 2927466"/>
                  <a:gd name="connsiteX827" fmla="*/ 501240 w 3625039"/>
                  <a:gd name="connsiteY827" fmla="*/ 2237776 h 2927466"/>
                  <a:gd name="connsiteX828" fmla="*/ 543154 w 3625039"/>
                  <a:gd name="connsiteY828" fmla="*/ 2215044 h 2927466"/>
                  <a:gd name="connsiteX829" fmla="*/ 549416 w 3625039"/>
                  <a:gd name="connsiteY829" fmla="*/ 2208374 h 2927466"/>
                  <a:gd name="connsiteX830" fmla="*/ 530126 w 3625039"/>
                  <a:gd name="connsiteY830" fmla="*/ 2213377 h 2927466"/>
                  <a:gd name="connsiteX831" fmla="*/ 540225 w 3625039"/>
                  <a:gd name="connsiteY831" fmla="*/ 2202669 h 2927466"/>
                  <a:gd name="connsiteX832" fmla="*/ 406302 w 3625039"/>
                  <a:gd name="connsiteY832" fmla="*/ 2173794 h 2927466"/>
                  <a:gd name="connsiteX833" fmla="*/ 387112 w 3625039"/>
                  <a:gd name="connsiteY833" fmla="*/ 2149570 h 2927466"/>
                  <a:gd name="connsiteX834" fmla="*/ 340451 w 3625039"/>
                  <a:gd name="connsiteY834" fmla="*/ 2153519 h 2927466"/>
                  <a:gd name="connsiteX835" fmla="*/ 379739 w 3625039"/>
                  <a:gd name="connsiteY835" fmla="*/ 2176602 h 2927466"/>
                  <a:gd name="connsiteX836" fmla="*/ 397919 w 3625039"/>
                  <a:gd name="connsiteY836" fmla="*/ 2221627 h 2927466"/>
                  <a:gd name="connsiteX837" fmla="*/ 397212 w 3625039"/>
                  <a:gd name="connsiteY837" fmla="*/ 2221715 h 2927466"/>
                  <a:gd name="connsiteX838" fmla="*/ 384587 w 3625039"/>
                  <a:gd name="connsiteY838" fmla="*/ 2211709 h 2927466"/>
                  <a:gd name="connsiteX839" fmla="*/ 350753 w 3625039"/>
                  <a:gd name="connsiteY839" fmla="*/ 2164227 h 2927466"/>
                  <a:gd name="connsiteX840" fmla="*/ 345198 w 3625039"/>
                  <a:gd name="connsiteY840" fmla="*/ 2160365 h 2927466"/>
                  <a:gd name="connsiteX841" fmla="*/ 347925 w 3625039"/>
                  <a:gd name="connsiteY841" fmla="*/ 2161067 h 2927466"/>
                  <a:gd name="connsiteX842" fmla="*/ 338936 w 3625039"/>
                  <a:gd name="connsiteY842" fmla="*/ 2153695 h 2927466"/>
                  <a:gd name="connsiteX843" fmla="*/ 336815 w 3625039"/>
                  <a:gd name="connsiteY843" fmla="*/ 2153870 h 2927466"/>
                  <a:gd name="connsiteX844" fmla="*/ 346309 w 3625039"/>
                  <a:gd name="connsiteY844" fmla="*/ 2173355 h 2927466"/>
                  <a:gd name="connsiteX845" fmla="*/ 315000 w 3625039"/>
                  <a:gd name="connsiteY845" fmla="*/ 2155889 h 2927466"/>
                  <a:gd name="connsiteX846" fmla="*/ 166735 w 3625039"/>
                  <a:gd name="connsiteY846" fmla="*/ 2161418 h 2927466"/>
                  <a:gd name="connsiteX847" fmla="*/ 157746 w 3625039"/>
                  <a:gd name="connsiteY847" fmla="*/ 2237250 h 2927466"/>
                  <a:gd name="connsiteX848" fmla="*/ 146232 w 3625039"/>
                  <a:gd name="connsiteY848" fmla="*/ 2235143 h 2927466"/>
                  <a:gd name="connsiteX849" fmla="*/ 145727 w 3625039"/>
                  <a:gd name="connsiteY849" fmla="*/ 2228912 h 2927466"/>
                  <a:gd name="connsiteX850" fmla="*/ 139365 w 3625039"/>
                  <a:gd name="connsiteY850" fmla="*/ 2227771 h 2927466"/>
                  <a:gd name="connsiteX851" fmla="*/ 133405 w 3625039"/>
                  <a:gd name="connsiteY851" fmla="*/ 2450876 h 2927466"/>
                  <a:gd name="connsiteX852" fmla="*/ 132900 w 3625039"/>
                  <a:gd name="connsiteY852" fmla="*/ 2420947 h 2927466"/>
                  <a:gd name="connsiteX853" fmla="*/ 125831 w 3625039"/>
                  <a:gd name="connsiteY853" fmla="*/ 2443328 h 2927466"/>
                  <a:gd name="connsiteX854" fmla="*/ 120780 w 3625039"/>
                  <a:gd name="connsiteY854" fmla="*/ 2313607 h 2927466"/>
                  <a:gd name="connsiteX855" fmla="*/ 116943 w 3625039"/>
                  <a:gd name="connsiteY855" fmla="*/ 2311940 h 2927466"/>
                  <a:gd name="connsiteX856" fmla="*/ 115024 w 3625039"/>
                  <a:gd name="connsiteY856" fmla="*/ 2324754 h 2927466"/>
                  <a:gd name="connsiteX857" fmla="*/ 103914 w 3625039"/>
                  <a:gd name="connsiteY857" fmla="*/ 2329844 h 2927466"/>
                  <a:gd name="connsiteX858" fmla="*/ 100076 w 3625039"/>
                  <a:gd name="connsiteY858" fmla="*/ 2320629 h 2927466"/>
                  <a:gd name="connsiteX859" fmla="*/ 96339 w 3625039"/>
                  <a:gd name="connsiteY859" fmla="*/ 2322296 h 2927466"/>
                  <a:gd name="connsiteX860" fmla="*/ 45234 w 3625039"/>
                  <a:gd name="connsiteY860" fmla="*/ 2131139 h 2927466"/>
                  <a:gd name="connsiteX861" fmla="*/ 43113 w 3625039"/>
                  <a:gd name="connsiteY861" fmla="*/ 2140530 h 2927466"/>
                  <a:gd name="connsiteX862" fmla="*/ 30690 w 3625039"/>
                  <a:gd name="connsiteY862" fmla="*/ 2144655 h 2927466"/>
                  <a:gd name="connsiteX863" fmla="*/ 28468 w 3625039"/>
                  <a:gd name="connsiteY863" fmla="*/ 2135351 h 2927466"/>
                  <a:gd name="connsiteX864" fmla="*/ 23217 w 3625039"/>
                  <a:gd name="connsiteY864" fmla="*/ 2137107 h 2927466"/>
                  <a:gd name="connsiteX865" fmla="*/ 26246 w 3625039"/>
                  <a:gd name="connsiteY865" fmla="*/ 1833870 h 2927466"/>
                  <a:gd name="connsiteX866" fmla="*/ 61393 w 3625039"/>
                  <a:gd name="connsiteY866" fmla="*/ 1835976 h 2927466"/>
                  <a:gd name="connsiteX867" fmla="*/ 235717 w 3625039"/>
                  <a:gd name="connsiteY867" fmla="*/ 1678960 h 2927466"/>
                  <a:gd name="connsiteX868" fmla="*/ 250563 w 3625039"/>
                  <a:gd name="connsiteY868" fmla="*/ 1626387 h 2927466"/>
                  <a:gd name="connsiteX869" fmla="*/ 278540 w 3625039"/>
                  <a:gd name="connsiteY869" fmla="*/ 1641220 h 2927466"/>
                  <a:gd name="connsiteX870" fmla="*/ 292377 w 3625039"/>
                  <a:gd name="connsiteY870" fmla="*/ 1607341 h 2927466"/>
                  <a:gd name="connsiteX871" fmla="*/ 301365 w 3625039"/>
                  <a:gd name="connsiteY871" fmla="*/ 1615767 h 2927466"/>
                  <a:gd name="connsiteX872" fmla="*/ 422663 w 3625039"/>
                  <a:gd name="connsiteY872" fmla="*/ 1528702 h 2927466"/>
                  <a:gd name="connsiteX873" fmla="*/ 422663 w 3625039"/>
                  <a:gd name="connsiteY873" fmla="*/ 1541604 h 2927466"/>
                  <a:gd name="connsiteX874" fmla="*/ 430238 w 3625039"/>
                  <a:gd name="connsiteY874" fmla="*/ 1536162 h 2927466"/>
                  <a:gd name="connsiteX875" fmla="*/ 427713 w 3625039"/>
                  <a:gd name="connsiteY875" fmla="*/ 1559420 h 2927466"/>
                  <a:gd name="connsiteX876" fmla="*/ 428622 w 3625039"/>
                  <a:gd name="connsiteY876" fmla="*/ 1560123 h 2927466"/>
                  <a:gd name="connsiteX877" fmla="*/ 521339 w 3625039"/>
                  <a:gd name="connsiteY877" fmla="*/ 1446200 h 2927466"/>
                  <a:gd name="connsiteX878" fmla="*/ 505785 w 3625039"/>
                  <a:gd name="connsiteY878" fmla="*/ 1456996 h 2927466"/>
                  <a:gd name="connsiteX879" fmla="*/ 523662 w 3625039"/>
                  <a:gd name="connsiteY879" fmla="*/ 1427242 h 2927466"/>
                  <a:gd name="connsiteX880" fmla="*/ 499422 w 3625039"/>
                  <a:gd name="connsiteY880" fmla="*/ 1448745 h 2927466"/>
                  <a:gd name="connsiteX881" fmla="*/ 440338 w 3625039"/>
                  <a:gd name="connsiteY881" fmla="*/ 1521066 h 2927466"/>
                  <a:gd name="connsiteX882" fmla="*/ 434278 w 3625039"/>
                  <a:gd name="connsiteY882" fmla="*/ 1512816 h 2927466"/>
                  <a:gd name="connsiteX883" fmla="*/ 432864 w 3625039"/>
                  <a:gd name="connsiteY883" fmla="*/ 1513518 h 2927466"/>
                  <a:gd name="connsiteX884" fmla="*/ 428218 w 3625039"/>
                  <a:gd name="connsiteY884" fmla="*/ 1507199 h 2927466"/>
                  <a:gd name="connsiteX885" fmla="*/ 390546 w 3625039"/>
                  <a:gd name="connsiteY885" fmla="*/ 1535284 h 2927466"/>
                  <a:gd name="connsiteX886" fmla="*/ 410948 w 3625039"/>
                  <a:gd name="connsiteY886" fmla="*/ 1498246 h 2927466"/>
                  <a:gd name="connsiteX887" fmla="*/ 383072 w 3625039"/>
                  <a:gd name="connsiteY887" fmla="*/ 1527736 h 2927466"/>
                  <a:gd name="connsiteX888" fmla="*/ 417311 w 3625039"/>
                  <a:gd name="connsiteY888" fmla="*/ 1465509 h 2927466"/>
                  <a:gd name="connsiteX889" fmla="*/ 355803 w 3625039"/>
                  <a:gd name="connsiteY889" fmla="*/ 1506409 h 2927466"/>
                  <a:gd name="connsiteX890" fmla="*/ 374487 w 3625039"/>
                  <a:gd name="connsiteY890" fmla="*/ 1482624 h 2927466"/>
                  <a:gd name="connsiteX891" fmla="*/ 348329 w 3625039"/>
                  <a:gd name="connsiteY891" fmla="*/ 1498861 h 2927466"/>
                  <a:gd name="connsiteX892" fmla="*/ 353076 w 3625039"/>
                  <a:gd name="connsiteY892" fmla="*/ 1493156 h 2927466"/>
                  <a:gd name="connsiteX893" fmla="*/ 340653 w 3625039"/>
                  <a:gd name="connsiteY893" fmla="*/ 1495350 h 2927466"/>
                  <a:gd name="connsiteX894" fmla="*/ 339037 w 3625039"/>
                  <a:gd name="connsiteY894" fmla="*/ 1487539 h 2927466"/>
                  <a:gd name="connsiteX895" fmla="*/ 337118 w 3625039"/>
                  <a:gd name="connsiteY895" fmla="*/ 1487626 h 2927466"/>
                  <a:gd name="connsiteX896" fmla="*/ 298639 w 3625039"/>
                  <a:gd name="connsiteY896" fmla="*/ 1568022 h 2927466"/>
                  <a:gd name="connsiteX897" fmla="*/ 291669 w 3625039"/>
                  <a:gd name="connsiteY897" fmla="*/ 1559859 h 2927466"/>
                  <a:gd name="connsiteX898" fmla="*/ 291064 w 3625039"/>
                  <a:gd name="connsiteY898" fmla="*/ 1560561 h 2927466"/>
                  <a:gd name="connsiteX899" fmla="*/ 287933 w 3625039"/>
                  <a:gd name="connsiteY899" fmla="*/ 1557665 h 2927466"/>
                  <a:gd name="connsiteX900" fmla="*/ 286922 w 3625039"/>
                  <a:gd name="connsiteY900" fmla="*/ 1557928 h 2927466"/>
                  <a:gd name="connsiteX901" fmla="*/ 287427 w 3625039"/>
                  <a:gd name="connsiteY901" fmla="*/ 1556875 h 2927466"/>
                  <a:gd name="connsiteX902" fmla="*/ 282176 w 3625039"/>
                  <a:gd name="connsiteY902" fmla="*/ 1549590 h 2927466"/>
                  <a:gd name="connsiteX903" fmla="*/ 279449 w 3625039"/>
                  <a:gd name="connsiteY903" fmla="*/ 1550380 h 2927466"/>
                  <a:gd name="connsiteX904" fmla="*/ 279515 w 3625039"/>
                  <a:gd name="connsiteY904" fmla="*/ 1549790 h 2927466"/>
                  <a:gd name="connsiteX905" fmla="*/ 267350 w 3625039"/>
                  <a:gd name="connsiteY905" fmla="*/ 1555369 h 2927466"/>
                  <a:gd name="connsiteX906" fmla="*/ 276191 w 3625039"/>
                  <a:gd name="connsiteY906" fmla="*/ 1551285 h 2927466"/>
                  <a:gd name="connsiteX907" fmla="*/ 279515 w 3625039"/>
                  <a:gd name="connsiteY907" fmla="*/ 1549784 h 2927466"/>
                  <a:gd name="connsiteX908" fmla="*/ 280296 w 3625039"/>
                  <a:gd name="connsiteY908" fmla="*/ 1542749 h 2927466"/>
                  <a:gd name="connsiteX909" fmla="*/ 359136 w 3625039"/>
                  <a:gd name="connsiteY909" fmla="*/ 1379233 h 2927466"/>
                  <a:gd name="connsiteX910" fmla="*/ 355399 w 3625039"/>
                  <a:gd name="connsiteY910" fmla="*/ 1389766 h 2927466"/>
                  <a:gd name="connsiteX911" fmla="*/ 364993 w 3625039"/>
                  <a:gd name="connsiteY911" fmla="*/ 1387220 h 2927466"/>
                  <a:gd name="connsiteX912" fmla="*/ 373275 w 3625039"/>
                  <a:gd name="connsiteY912" fmla="*/ 1378970 h 2927466"/>
                  <a:gd name="connsiteX913" fmla="*/ 373275 w 3625039"/>
                  <a:gd name="connsiteY913" fmla="*/ 1393715 h 2927466"/>
                  <a:gd name="connsiteX914" fmla="*/ 380749 w 3625039"/>
                  <a:gd name="connsiteY914" fmla="*/ 1386518 h 2927466"/>
                  <a:gd name="connsiteX915" fmla="*/ 382163 w 3625039"/>
                  <a:gd name="connsiteY915" fmla="*/ 1388888 h 2927466"/>
                  <a:gd name="connsiteX916" fmla="*/ 425188 w 3625039"/>
                  <a:gd name="connsiteY916" fmla="*/ 1348076 h 2927466"/>
                  <a:gd name="connsiteX917" fmla="*/ 420240 w 3625039"/>
                  <a:gd name="connsiteY917" fmla="*/ 1336666 h 2927466"/>
                  <a:gd name="connsiteX918" fmla="*/ 464174 w 3625039"/>
                  <a:gd name="connsiteY918" fmla="*/ 1339124 h 2927466"/>
                  <a:gd name="connsiteX919" fmla="*/ 461851 w 3625039"/>
                  <a:gd name="connsiteY919" fmla="*/ 1335964 h 2927466"/>
                  <a:gd name="connsiteX920" fmla="*/ 438419 w 3625039"/>
                  <a:gd name="connsiteY920" fmla="*/ 1299979 h 2927466"/>
                  <a:gd name="connsiteX921" fmla="*/ 469527 w 3625039"/>
                  <a:gd name="connsiteY921" fmla="*/ 1286463 h 2927466"/>
                  <a:gd name="connsiteX922" fmla="*/ 463164 w 3625039"/>
                  <a:gd name="connsiteY922" fmla="*/ 1286024 h 2927466"/>
                  <a:gd name="connsiteX923" fmla="*/ 481444 w 3625039"/>
                  <a:gd name="connsiteY923" fmla="*/ 1286463 h 2927466"/>
                  <a:gd name="connsiteX924" fmla="*/ 499725 w 3625039"/>
                  <a:gd name="connsiteY924" fmla="*/ 1304192 h 2927466"/>
                  <a:gd name="connsiteX925" fmla="*/ 514471 w 3625039"/>
                  <a:gd name="connsiteY925" fmla="*/ 1328328 h 2927466"/>
                  <a:gd name="connsiteX926" fmla="*/ 582645 w 3625039"/>
                  <a:gd name="connsiteY926" fmla="*/ 1298663 h 2927466"/>
                  <a:gd name="connsiteX927" fmla="*/ 567798 w 3625039"/>
                  <a:gd name="connsiteY927" fmla="*/ 1318323 h 2927466"/>
                  <a:gd name="connsiteX928" fmla="*/ 590220 w 3625039"/>
                  <a:gd name="connsiteY928" fmla="*/ 1306211 h 2927466"/>
                  <a:gd name="connsiteX929" fmla="*/ 564364 w 3625039"/>
                  <a:gd name="connsiteY929" fmla="*/ 1345531 h 2927466"/>
                  <a:gd name="connsiteX930" fmla="*/ 575474 w 3625039"/>
                  <a:gd name="connsiteY930" fmla="*/ 1334911 h 2927466"/>
                  <a:gd name="connsiteX931" fmla="*/ 568101 w 3625039"/>
                  <a:gd name="connsiteY931" fmla="*/ 1356677 h 2927466"/>
                  <a:gd name="connsiteX932" fmla="*/ 582948 w 3625039"/>
                  <a:gd name="connsiteY932" fmla="*/ 1342459 h 2927466"/>
                  <a:gd name="connsiteX933" fmla="*/ 581029 w 3625039"/>
                  <a:gd name="connsiteY933" fmla="*/ 1348339 h 2927466"/>
                  <a:gd name="connsiteX934" fmla="*/ 631698 w 3625039"/>
                  <a:gd name="connsiteY934" fmla="*/ 1315288 h 2927466"/>
                  <a:gd name="connsiteX935" fmla="*/ 636366 w 3625039"/>
                  <a:gd name="connsiteY935" fmla="*/ 1303033 h 2927466"/>
                  <a:gd name="connsiteX936" fmla="*/ 622287 w 3625039"/>
                  <a:gd name="connsiteY936" fmla="*/ 1312722 h 2927466"/>
                  <a:gd name="connsiteX937" fmla="*/ 631638 w 3625039"/>
                  <a:gd name="connsiteY937" fmla="*/ 1264826 h 2927466"/>
                  <a:gd name="connsiteX938" fmla="*/ 631638 w 3625039"/>
                  <a:gd name="connsiteY938" fmla="*/ 1264211 h 2927466"/>
                  <a:gd name="connsiteX939" fmla="*/ 672417 w 3625039"/>
                  <a:gd name="connsiteY939" fmla="*/ 1257319 h 2927466"/>
                  <a:gd name="connsiteX940" fmla="*/ 680817 w 3625039"/>
                  <a:gd name="connsiteY940" fmla="*/ 1259948 h 2927466"/>
                  <a:gd name="connsiteX941" fmla="*/ 676395 w 3625039"/>
                  <a:gd name="connsiteY941" fmla="*/ 1265132 h 2927466"/>
                  <a:gd name="connsiteX942" fmla="*/ 688339 w 3625039"/>
                  <a:gd name="connsiteY942" fmla="*/ 1267471 h 2927466"/>
                  <a:gd name="connsiteX943" fmla="*/ 662548 w 3625039"/>
                  <a:gd name="connsiteY943" fmla="*/ 1297720 h 2927466"/>
                  <a:gd name="connsiteX944" fmla="*/ 645315 w 3625039"/>
                  <a:gd name="connsiteY944" fmla="*/ 1309577 h 2927466"/>
                  <a:gd name="connsiteX945" fmla="*/ 698995 w 3625039"/>
                  <a:gd name="connsiteY945" fmla="*/ 1294713 h 2927466"/>
                  <a:gd name="connsiteX946" fmla="*/ 701116 w 3625039"/>
                  <a:gd name="connsiteY946" fmla="*/ 1232047 h 2927466"/>
                  <a:gd name="connsiteX947" fmla="*/ 695662 w 3625039"/>
                  <a:gd name="connsiteY947" fmla="*/ 1234329 h 2927466"/>
                  <a:gd name="connsiteX948" fmla="*/ 630619 w 3625039"/>
                  <a:gd name="connsiteY948" fmla="*/ 1181669 h 2927466"/>
                  <a:gd name="connsiteX949" fmla="*/ 603350 w 3625039"/>
                  <a:gd name="connsiteY949" fmla="*/ 1089337 h 2927466"/>
                  <a:gd name="connsiteX950" fmla="*/ 656071 w 3625039"/>
                  <a:gd name="connsiteY950" fmla="*/ 1046770 h 2927466"/>
                  <a:gd name="connsiteX951" fmla="*/ 654152 w 3625039"/>
                  <a:gd name="connsiteY951" fmla="*/ 1059496 h 2927466"/>
                  <a:gd name="connsiteX952" fmla="*/ 663646 w 3625039"/>
                  <a:gd name="connsiteY952" fmla="*/ 1054318 h 2927466"/>
                  <a:gd name="connsiteX953" fmla="*/ 645769 w 3625039"/>
                  <a:gd name="connsiteY953" fmla="*/ 1151740 h 2927466"/>
                  <a:gd name="connsiteX954" fmla="*/ 701419 w 3625039"/>
                  <a:gd name="connsiteY954" fmla="*/ 1154461 h 2927466"/>
                  <a:gd name="connsiteX955" fmla="*/ 701924 w 3625039"/>
                  <a:gd name="connsiteY955" fmla="*/ 1160868 h 2927466"/>
                  <a:gd name="connsiteX956" fmla="*/ 708994 w 3625039"/>
                  <a:gd name="connsiteY956" fmla="*/ 1162009 h 2927466"/>
                  <a:gd name="connsiteX957" fmla="*/ 710105 w 3625039"/>
                  <a:gd name="connsiteY957" fmla="*/ 1178070 h 2927466"/>
                  <a:gd name="connsiteX958" fmla="*/ 763230 w 3625039"/>
                  <a:gd name="connsiteY958" fmla="*/ 1171400 h 2927466"/>
                  <a:gd name="connsiteX959" fmla="*/ 764240 w 3625039"/>
                  <a:gd name="connsiteY959" fmla="*/ 1138048 h 2927466"/>
                  <a:gd name="connsiteX960" fmla="*/ 789792 w 3625039"/>
                  <a:gd name="connsiteY960" fmla="*/ 1138224 h 2927466"/>
                  <a:gd name="connsiteX961" fmla="*/ 791307 w 3625039"/>
                  <a:gd name="connsiteY961" fmla="*/ 1145245 h 2927466"/>
                  <a:gd name="connsiteX962" fmla="*/ 797367 w 3625039"/>
                  <a:gd name="connsiteY962" fmla="*/ 1145684 h 2927466"/>
                  <a:gd name="connsiteX963" fmla="*/ 798781 w 3625039"/>
                  <a:gd name="connsiteY963" fmla="*/ 1152618 h 2927466"/>
                  <a:gd name="connsiteX964" fmla="*/ 829384 w 3625039"/>
                  <a:gd name="connsiteY964" fmla="*/ 1157006 h 2927466"/>
                  <a:gd name="connsiteX965" fmla="*/ 821203 w 3625039"/>
                  <a:gd name="connsiteY965" fmla="*/ 1081438 h 2927466"/>
                  <a:gd name="connsiteX966" fmla="*/ 815143 w 3625039"/>
                  <a:gd name="connsiteY966" fmla="*/ 1077927 h 2927466"/>
                  <a:gd name="connsiteX967" fmla="*/ 816052 w 3625039"/>
                  <a:gd name="connsiteY967" fmla="*/ 1075382 h 2927466"/>
                  <a:gd name="connsiteX968" fmla="*/ 811305 w 3625039"/>
                  <a:gd name="connsiteY968" fmla="*/ 1072573 h 2927466"/>
                  <a:gd name="connsiteX969" fmla="*/ 732223 w 3625039"/>
                  <a:gd name="connsiteY969" fmla="*/ 1109611 h 2927466"/>
                  <a:gd name="connsiteX970" fmla="*/ 734950 w 3625039"/>
                  <a:gd name="connsiteY970" fmla="*/ 1104258 h 2927466"/>
                  <a:gd name="connsiteX971" fmla="*/ 728890 w 3625039"/>
                  <a:gd name="connsiteY971" fmla="*/ 1102941 h 2927466"/>
                  <a:gd name="connsiteX972" fmla="*/ 713236 w 3625039"/>
                  <a:gd name="connsiteY972" fmla="*/ 1110928 h 2927466"/>
                  <a:gd name="connsiteX973" fmla="*/ 697783 w 3625039"/>
                  <a:gd name="connsiteY973" fmla="*/ 1096446 h 2927466"/>
                  <a:gd name="connsiteX974" fmla="*/ 715054 w 3625039"/>
                  <a:gd name="connsiteY974" fmla="*/ 982612 h 2927466"/>
                  <a:gd name="connsiteX975" fmla="*/ 720912 w 3625039"/>
                  <a:gd name="connsiteY975" fmla="*/ 992442 h 2927466"/>
                  <a:gd name="connsiteX976" fmla="*/ 722528 w 3625039"/>
                  <a:gd name="connsiteY976" fmla="*/ 990160 h 2927466"/>
                  <a:gd name="connsiteX977" fmla="*/ 732930 w 3625039"/>
                  <a:gd name="connsiteY977" fmla="*/ 1005431 h 2927466"/>
                  <a:gd name="connsiteX978" fmla="*/ 759897 w 3625039"/>
                  <a:gd name="connsiteY978" fmla="*/ 1025618 h 2927466"/>
                  <a:gd name="connsiteX979" fmla="*/ 761109 w 3625039"/>
                  <a:gd name="connsiteY979" fmla="*/ 1020176 h 2927466"/>
                  <a:gd name="connsiteX980" fmla="*/ 752019 w 3625039"/>
                  <a:gd name="connsiteY980" fmla="*/ 1019386 h 2927466"/>
                  <a:gd name="connsiteX981" fmla="*/ 753938 w 3625039"/>
                  <a:gd name="connsiteY981" fmla="*/ 1011487 h 2927466"/>
                  <a:gd name="connsiteX982" fmla="*/ 747878 w 3625039"/>
                  <a:gd name="connsiteY982" fmla="*/ 1011048 h 2927466"/>
                  <a:gd name="connsiteX983" fmla="*/ 747474 w 3625039"/>
                  <a:gd name="connsiteY983" fmla="*/ 1003588 h 2927466"/>
                  <a:gd name="connsiteX984" fmla="*/ 740404 w 3625039"/>
                  <a:gd name="connsiteY984" fmla="*/ 1003500 h 2927466"/>
                  <a:gd name="connsiteX985" fmla="*/ 1088747 w 3625039"/>
                  <a:gd name="connsiteY985" fmla="*/ 788821 h 2927466"/>
                  <a:gd name="connsiteX986" fmla="*/ 1085212 w 3625039"/>
                  <a:gd name="connsiteY986" fmla="*/ 795491 h 2927466"/>
                  <a:gd name="connsiteX987" fmla="*/ 1096221 w 3625039"/>
                  <a:gd name="connsiteY987" fmla="*/ 796281 h 2927466"/>
                  <a:gd name="connsiteX988" fmla="*/ 1087939 w 3625039"/>
                  <a:gd name="connsiteY988" fmla="*/ 812518 h 2927466"/>
                  <a:gd name="connsiteX989" fmla="*/ 1232700 w 3625039"/>
                  <a:gd name="connsiteY989" fmla="*/ 736702 h 2927466"/>
                  <a:gd name="connsiteX990" fmla="*/ 768938 w 3625039"/>
                  <a:gd name="connsiteY990" fmla="*/ 533609 h 2927466"/>
                  <a:gd name="connsiteX991" fmla="*/ 784291 w 3625039"/>
                  <a:gd name="connsiteY991" fmla="*/ 535443 h 2927466"/>
                  <a:gd name="connsiteX992" fmla="*/ 782921 w 3625039"/>
                  <a:gd name="connsiteY992" fmla="*/ 541908 h 2927466"/>
                  <a:gd name="connsiteX993" fmla="*/ 791814 w 3625039"/>
                  <a:gd name="connsiteY993" fmla="*/ 542969 h 2927466"/>
                  <a:gd name="connsiteX994" fmla="*/ 775584 w 3625039"/>
                  <a:gd name="connsiteY994" fmla="*/ 578297 h 2927466"/>
                  <a:gd name="connsiteX995" fmla="*/ 776809 w 3625039"/>
                  <a:gd name="connsiteY995" fmla="*/ 577963 h 2927466"/>
                  <a:gd name="connsiteX996" fmla="*/ 775979 w 3625039"/>
                  <a:gd name="connsiteY996" fmla="*/ 591147 h 2927466"/>
                  <a:gd name="connsiteX997" fmla="*/ 784331 w 3625039"/>
                  <a:gd name="connsiteY997" fmla="*/ 585488 h 2927466"/>
                  <a:gd name="connsiteX998" fmla="*/ 740660 w 3625039"/>
                  <a:gd name="connsiteY998" fmla="*/ 863242 h 2927466"/>
                  <a:gd name="connsiteX999" fmla="*/ 737433 w 3625039"/>
                  <a:gd name="connsiteY999" fmla="*/ 863812 h 2927466"/>
                  <a:gd name="connsiteX1000" fmla="*/ 734574 w 3625039"/>
                  <a:gd name="connsiteY1000" fmla="*/ 858644 h 2927466"/>
                  <a:gd name="connsiteX1001" fmla="*/ 617869 w 3625039"/>
                  <a:gd name="connsiteY1001" fmla="*/ 918671 h 2927466"/>
                  <a:gd name="connsiteX1002" fmla="*/ 625312 w 3625039"/>
                  <a:gd name="connsiteY1002" fmla="*/ 912560 h 2927466"/>
                  <a:gd name="connsiteX1003" fmla="*/ 610346 w 3625039"/>
                  <a:gd name="connsiteY1003" fmla="*/ 911146 h 2927466"/>
                  <a:gd name="connsiteX1004" fmla="*/ 663700 w 3625039"/>
                  <a:gd name="connsiteY1004" fmla="*/ 867368 h 2927466"/>
                  <a:gd name="connsiteX1005" fmla="*/ 590322 w 3625039"/>
                  <a:gd name="connsiteY1005" fmla="*/ 845381 h 2927466"/>
                  <a:gd name="connsiteX1006" fmla="*/ 591969 w 3625039"/>
                  <a:gd name="connsiteY1006" fmla="*/ 843259 h 2927466"/>
                  <a:gd name="connsiteX1007" fmla="*/ 582800 w 3625039"/>
                  <a:gd name="connsiteY1007" fmla="*/ 837856 h 2927466"/>
                  <a:gd name="connsiteX1008" fmla="*/ 638130 w 3625039"/>
                  <a:gd name="connsiteY1008" fmla="*/ 793175 h 2927466"/>
                  <a:gd name="connsiteX1009" fmla="*/ 638696 w 3625039"/>
                  <a:gd name="connsiteY1009" fmla="*/ 791230 h 2927466"/>
                  <a:gd name="connsiteX1010" fmla="*/ 629699 w 3625039"/>
                  <a:gd name="connsiteY1010" fmla="*/ 788715 h 2927466"/>
                  <a:gd name="connsiteX1011" fmla="*/ 631740 w 3625039"/>
                  <a:gd name="connsiteY1011" fmla="*/ 781798 h 2927466"/>
                  <a:gd name="connsiteX1012" fmla="*/ 612204 w 3625039"/>
                  <a:gd name="connsiteY1012" fmla="*/ 803196 h 2927466"/>
                  <a:gd name="connsiteX1013" fmla="*/ 515509 w 3625039"/>
                  <a:gd name="connsiteY1013" fmla="*/ 857151 h 2927466"/>
                  <a:gd name="connsiteX1014" fmla="*/ 518855 w 3625039"/>
                  <a:gd name="connsiteY1014" fmla="*/ 848643 h 2927466"/>
                  <a:gd name="connsiteX1015" fmla="*/ 507987 w 3625039"/>
                  <a:gd name="connsiteY1015" fmla="*/ 849645 h 2927466"/>
                  <a:gd name="connsiteX1016" fmla="*/ 768938 w 3625039"/>
                  <a:gd name="connsiteY1016" fmla="*/ 533609 h 2927466"/>
                  <a:gd name="connsiteX1017" fmla="*/ 2815762 w 3625039"/>
                  <a:gd name="connsiteY1017" fmla="*/ 342900 h 2927466"/>
                  <a:gd name="connsiteX1018" fmla="*/ 2967656 w 3625039"/>
                  <a:gd name="connsiteY1018" fmla="*/ 438302 h 2927466"/>
                  <a:gd name="connsiteX1019" fmla="*/ 3054832 w 3625039"/>
                  <a:gd name="connsiteY1019" fmla="*/ 517260 h 2927466"/>
                  <a:gd name="connsiteX1020" fmla="*/ 3483465 w 3625039"/>
                  <a:gd name="connsiteY1020" fmla="*/ 1141603 h 2927466"/>
                  <a:gd name="connsiteX1021" fmla="*/ 3479899 w 3625039"/>
                  <a:gd name="connsiteY1021" fmla="*/ 1144865 h 2927466"/>
                  <a:gd name="connsiteX1022" fmla="*/ 3480051 w 3625039"/>
                  <a:gd name="connsiteY1022" fmla="*/ 1145264 h 2927466"/>
                  <a:gd name="connsiteX1023" fmla="*/ 3483465 w 3625039"/>
                  <a:gd name="connsiteY1023" fmla="*/ 1141603 h 2927466"/>
                  <a:gd name="connsiteX1024" fmla="*/ 3609108 w 3625039"/>
                  <a:gd name="connsiteY1024" fmla="*/ 1648839 h 2927466"/>
                  <a:gd name="connsiteX1025" fmla="*/ 3609563 w 3625039"/>
                  <a:gd name="connsiteY1025" fmla="*/ 1652434 h 2927466"/>
                  <a:gd name="connsiteX1026" fmla="*/ 3612977 w 3625039"/>
                  <a:gd name="connsiteY1026" fmla="*/ 1680196 h 2927466"/>
                  <a:gd name="connsiteX1027" fmla="*/ 3609601 w 3625039"/>
                  <a:gd name="connsiteY1027" fmla="*/ 1654431 h 2927466"/>
                  <a:gd name="connsiteX1028" fmla="*/ 3613394 w 3625039"/>
                  <a:gd name="connsiteY1028" fmla="*/ 1780924 h 2927466"/>
                  <a:gd name="connsiteX1029" fmla="*/ 3609183 w 3625039"/>
                  <a:gd name="connsiteY1029" fmla="*/ 1651036 h 2927466"/>
                  <a:gd name="connsiteX1030" fmla="*/ 3527546 w 3625039"/>
                  <a:gd name="connsiteY1030" fmla="*/ 1277749 h 2927466"/>
                  <a:gd name="connsiteX1031" fmla="*/ 3605466 w 3625039"/>
                  <a:gd name="connsiteY1031" fmla="*/ 1672673 h 2927466"/>
                  <a:gd name="connsiteX1032" fmla="*/ 3466356 w 3625039"/>
                  <a:gd name="connsiteY1032" fmla="*/ 1144266 h 2927466"/>
                  <a:gd name="connsiteX1033" fmla="*/ 3468519 w 3625039"/>
                  <a:gd name="connsiteY1033" fmla="*/ 1142002 h 2927466"/>
                  <a:gd name="connsiteX1034" fmla="*/ 3467836 w 3625039"/>
                  <a:gd name="connsiteY1034" fmla="*/ 1140671 h 2927466"/>
                  <a:gd name="connsiteX1035" fmla="*/ 3465142 w 3625039"/>
                  <a:gd name="connsiteY1035" fmla="*/ 1142601 h 2927466"/>
                  <a:gd name="connsiteX1036" fmla="*/ 3388323 w 3625039"/>
                  <a:gd name="connsiteY1036" fmla="*/ 989012 h 2927466"/>
                  <a:gd name="connsiteX1037" fmla="*/ 3385288 w 3625039"/>
                  <a:gd name="connsiteY1037" fmla="*/ 1003725 h 2927466"/>
                  <a:gd name="connsiteX1038" fmla="*/ 3338324 w 3625039"/>
                  <a:gd name="connsiteY1038" fmla="*/ 994005 h 2927466"/>
                  <a:gd name="connsiteX1039" fmla="*/ 3339879 w 3625039"/>
                  <a:gd name="connsiteY1039" fmla="*/ 1037346 h 2927466"/>
                  <a:gd name="connsiteX1040" fmla="*/ 3055325 w 3625039"/>
                  <a:gd name="connsiteY1040" fmla="*/ 942476 h 2927466"/>
                  <a:gd name="connsiteX1041" fmla="*/ 2793987 w 3625039"/>
                  <a:gd name="connsiteY1041" fmla="*/ 370995 h 2927466"/>
                  <a:gd name="connsiteX1042" fmla="*/ 2812424 w 3625039"/>
                  <a:gd name="connsiteY1042" fmla="*/ 371660 h 2927466"/>
                  <a:gd name="connsiteX1043" fmla="*/ 2801233 w 3625039"/>
                  <a:gd name="connsiteY1043" fmla="*/ 350157 h 2927466"/>
                  <a:gd name="connsiteX1044" fmla="*/ 2814131 w 3625039"/>
                  <a:gd name="connsiteY1044" fmla="*/ 354085 h 2927466"/>
                  <a:gd name="connsiteX1045" fmla="*/ 2815762 w 3625039"/>
                  <a:gd name="connsiteY1045" fmla="*/ 342900 h 2927466"/>
                  <a:gd name="connsiteX1046" fmla="*/ 2812726 w 3625039"/>
                  <a:gd name="connsiteY1046" fmla="*/ 317500 h 2927466"/>
                  <a:gd name="connsiteX1047" fmla="*/ 2851234 w 3625039"/>
                  <a:gd name="connsiteY1047" fmla="*/ 344417 h 2927466"/>
                  <a:gd name="connsiteX1048" fmla="*/ 2843508 w 3625039"/>
                  <a:gd name="connsiteY1048" fmla="*/ 341281 h 2927466"/>
                  <a:gd name="connsiteX1049" fmla="*/ 2858755 w 3625039"/>
                  <a:gd name="connsiteY1049" fmla="*/ 351939 h 2927466"/>
                  <a:gd name="connsiteX1050" fmla="*/ 2817024 w 3625039"/>
                  <a:gd name="connsiteY1050" fmla="*/ 330932 h 2927466"/>
                  <a:gd name="connsiteX1051" fmla="*/ 2819092 w 3625039"/>
                  <a:gd name="connsiteY1051" fmla="*/ 330560 h 2927466"/>
                  <a:gd name="connsiteX1052" fmla="*/ 2815886 w 3625039"/>
                  <a:gd name="connsiteY1052" fmla="*/ 327219 h 2927466"/>
                  <a:gd name="connsiteX1053" fmla="*/ 2809503 w 3625039"/>
                  <a:gd name="connsiteY1053" fmla="*/ 323410 h 2927466"/>
                  <a:gd name="connsiteX1054" fmla="*/ 2811569 w 3625039"/>
                  <a:gd name="connsiteY1054" fmla="*/ 323039 h 2927466"/>
                  <a:gd name="connsiteX1055" fmla="*/ 2806687 w 3625039"/>
                  <a:gd name="connsiteY1055" fmla="*/ 317950 h 2927466"/>
                  <a:gd name="connsiteX1056" fmla="*/ 2814582 w 3625039"/>
                  <a:gd name="connsiteY1056" fmla="*/ 319728 h 2927466"/>
                  <a:gd name="connsiteX1057" fmla="*/ 2812726 w 3625039"/>
                  <a:gd name="connsiteY1057" fmla="*/ 317500 h 2927466"/>
                  <a:gd name="connsiteX1058" fmla="*/ 2718087 w 3625039"/>
                  <a:gd name="connsiteY1058" fmla="*/ 279671 h 2927466"/>
                  <a:gd name="connsiteX1059" fmla="*/ 2718213 w 3625039"/>
                  <a:gd name="connsiteY1059" fmla="*/ 279818 h 2927466"/>
                  <a:gd name="connsiteX1060" fmla="*/ 2730395 w 3625039"/>
                  <a:gd name="connsiteY1060" fmla="*/ 282047 h 2927466"/>
                  <a:gd name="connsiteX1061" fmla="*/ 2769518 w 3625039"/>
                  <a:gd name="connsiteY1061" fmla="*/ 309755 h 2927466"/>
                  <a:gd name="connsiteX1062" fmla="*/ 2726310 w 3625039"/>
                  <a:gd name="connsiteY1062" fmla="*/ 288135 h 2927466"/>
                  <a:gd name="connsiteX1063" fmla="*/ 2725311 w 3625039"/>
                  <a:gd name="connsiteY1063" fmla="*/ 287264 h 2927466"/>
                  <a:gd name="connsiteX1064" fmla="*/ 2728534 w 3625039"/>
                  <a:gd name="connsiteY1064" fmla="*/ 287107 h 2927466"/>
                  <a:gd name="connsiteX1065" fmla="*/ 2719039 w 3625039"/>
                  <a:gd name="connsiteY1065" fmla="*/ 280780 h 2927466"/>
                  <a:gd name="connsiteX1066" fmla="*/ 2721926 w 3625039"/>
                  <a:gd name="connsiteY1066" fmla="*/ 284143 h 2927466"/>
                  <a:gd name="connsiteX1067" fmla="*/ 2719134 w 3625039"/>
                  <a:gd name="connsiteY1067" fmla="*/ 281203 h 2927466"/>
                  <a:gd name="connsiteX1068" fmla="*/ 2718646 w 3625039"/>
                  <a:gd name="connsiteY1068" fmla="*/ 280488 h 2927466"/>
                  <a:gd name="connsiteX1069" fmla="*/ 2717787 w 3625039"/>
                  <a:gd name="connsiteY1069" fmla="*/ 279740 h 2927466"/>
                  <a:gd name="connsiteX1070" fmla="*/ 2718183 w 3625039"/>
                  <a:gd name="connsiteY1070" fmla="*/ 279812 h 2927466"/>
                  <a:gd name="connsiteX1071" fmla="*/ 2705387 w 3625039"/>
                  <a:gd name="connsiteY1071" fmla="*/ 266971 h 2927466"/>
                  <a:gd name="connsiteX1072" fmla="*/ 2709226 w 3625039"/>
                  <a:gd name="connsiteY1072" fmla="*/ 271443 h 2927466"/>
                  <a:gd name="connsiteX1073" fmla="*/ 2705387 w 3625039"/>
                  <a:gd name="connsiteY1073" fmla="*/ 266971 h 2927466"/>
                  <a:gd name="connsiteX1074" fmla="*/ 2730487 w 3625039"/>
                  <a:gd name="connsiteY1074" fmla="*/ 266700 h 2927466"/>
                  <a:gd name="connsiteX1075" fmla="*/ 2802969 w 3625039"/>
                  <a:gd name="connsiteY1075" fmla="*/ 306902 h 2927466"/>
                  <a:gd name="connsiteX1076" fmla="*/ 2777367 w 3625039"/>
                  <a:gd name="connsiteY1076" fmla="*/ 292087 h 2927466"/>
                  <a:gd name="connsiteX1077" fmla="*/ 2810491 w 3625039"/>
                  <a:gd name="connsiteY1077" fmla="*/ 314425 h 2927466"/>
                  <a:gd name="connsiteX1078" fmla="*/ 2738010 w 3625039"/>
                  <a:gd name="connsiteY1078" fmla="*/ 274223 h 2927466"/>
                  <a:gd name="connsiteX1079" fmla="*/ 2775886 w 3625039"/>
                  <a:gd name="connsiteY1079" fmla="*/ 291238 h 2927466"/>
                  <a:gd name="connsiteX1080" fmla="*/ 2730487 w 3625039"/>
                  <a:gd name="connsiteY1080" fmla="*/ 266700 h 2927466"/>
                  <a:gd name="connsiteX1081" fmla="*/ 2679687 w 3625039"/>
                  <a:gd name="connsiteY1081" fmla="*/ 254000 h 2927466"/>
                  <a:gd name="connsiteX1082" fmla="*/ 2711866 w 3625039"/>
                  <a:gd name="connsiteY1082" fmla="*/ 275379 h 2927466"/>
                  <a:gd name="connsiteX1083" fmla="*/ 2710594 w 3625039"/>
                  <a:gd name="connsiteY1083" fmla="*/ 274942 h 2927466"/>
                  <a:gd name="connsiteX1084" fmla="*/ 2719389 w 3625039"/>
                  <a:gd name="connsiteY1084" fmla="*/ 282901 h 2927466"/>
                  <a:gd name="connsiteX1085" fmla="*/ 2693603 w 3625039"/>
                  <a:gd name="connsiteY1085" fmla="*/ 269150 h 2927466"/>
                  <a:gd name="connsiteX1086" fmla="*/ 2679687 w 3625039"/>
                  <a:gd name="connsiteY1086" fmla="*/ 254000 h 2927466"/>
                  <a:gd name="connsiteX1087" fmla="*/ 2679687 w 3625039"/>
                  <a:gd name="connsiteY1087" fmla="*/ 254000 h 2927466"/>
                  <a:gd name="connsiteX1088" fmla="*/ 2737340 w 3625039"/>
                  <a:gd name="connsiteY1088" fmla="*/ 278703 h 2927466"/>
                  <a:gd name="connsiteX1089" fmla="*/ 2679687 w 3625039"/>
                  <a:gd name="connsiteY1089" fmla="*/ 254000 h 2927466"/>
                  <a:gd name="connsiteX1090" fmla="*/ 2666987 w 3625039"/>
                  <a:gd name="connsiteY1090" fmla="*/ 241300 h 2927466"/>
                  <a:gd name="connsiteX1091" fmla="*/ 2724640 w 3625039"/>
                  <a:gd name="connsiteY1091" fmla="*/ 266003 h 2927466"/>
                  <a:gd name="connsiteX1092" fmla="*/ 2666987 w 3625039"/>
                  <a:gd name="connsiteY1092" fmla="*/ 241300 h 2927466"/>
                  <a:gd name="connsiteX1093" fmla="*/ 1582374 w 3625039"/>
                  <a:gd name="connsiteY1093" fmla="*/ 216057 h 2927466"/>
                  <a:gd name="connsiteX1094" fmla="*/ 1542335 w 3625039"/>
                  <a:gd name="connsiteY1094" fmla="*/ 224581 h 2927466"/>
                  <a:gd name="connsiteX1095" fmla="*/ 1555461 w 3625039"/>
                  <a:gd name="connsiteY1095" fmla="*/ 221845 h 2927466"/>
                  <a:gd name="connsiteX1096" fmla="*/ 1557449 w 3625039"/>
                  <a:gd name="connsiteY1096" fmla="*/ 230606 h 2927466"/>
                  <a:gd name="connsiteX1097" fmla="*/ 1562973 w 3625039"/>
                  <a:gd name="connsiteY1097" fmla="*/ 229369 h 2927466"/>
                  <a:gd name="connsiteX1098" fmla="*/ 1563415 w 3625039"/>
                  <a:gd name="connsiteY1098" fmla="*/ 231079 h 2927466"/>
                  <a:gd name="connsiteX1099" fmla="*/ 1582374 w 3625039"/>
                  <a:gd name="connsiteY1099" fmla="*/ 216057 h 2927466"/>
                  <a:gd name="connsiteX1100" fmla="*/ 2179734 w 3625039"/>
                  <a:gd name="connsiteY1100" fmla="*/ 203560 h 2927466"/>
                  <a:gd name="connsiteX1101" fmla="*/ 2198363 w 3625039"/>
                  <a:gd name="connsiteY1101" fmla="*/ 213262 h 2927466"/>
                  <a:gd name="connsiteX1102" fmla="*/ 2191304 w 3625039"/>
                  <a:gd name="connsiteY1102" fmla="*/ 213188 h 2927466"/>
                  <a:gd name="connsiteX1103" fmla="*/ 2205885 w 3625039"/>
                  <a:gd name="connsiteY1103" fmla="*/ 220784 h 2927466"/>
                  <a:gd name="connsiteX1104" fmla="*/ 2167877 w 3625039"/>
                  <a:gd name="connsiteY1104" fmla="*/ 222764 h 2927466"/>
                  <a:gd name="connsiteX1105" fmla="*/ 2166811 w 3625039"/>
                  <a:gd name="connsiteY1105" fmla="*/ 215490 h 2927466"/>
                  <a:gd name="connsiteX1106" fmla="*/ 2160355 w 3625039"/>
                  <a:gd name="connsiteY1106" fmla="*/ 215241 h 2927466"/>
                  <a:gd name="connsiteX1107" fmla="*/ 2159150 w 3625039"/>
                  <a:gd name="connsiteY1107" fmla="*/ 207012 h 2927466"/>
                  <a:gd name="connsiteX1108" fmla="*/ 2179734 w 3625039"/>
                  <a:gd name="connsiteY1108" fmla="*/ 203560 h 2927466"/>
                  <a:gd name="connsiteX1109" fmla="*/ 2628887 w 3625039"/>
                  <a:gd name="connsiteY1109" fmla="*/ 203200 h 2927466"/>
                  <a:gd name="connsiteX1110" fmla="*/ 2691081 w 3625039"/>
                  <a:gd name="connsiteY1110" fmla="*/ 236243 h 2927466"/>
                  <a:gd name="connsiteX1111" fmla="*/ 2679297 w 3625039"/>
                  <a:gd name="connsiteY1111" fmla="*/ 229982 h 2927466"/>
                  <a:gd name="connsiteX1112" fmla="*/ 2698604 w 3625039"/>
                  <a:gd name="connsiteY1112" fmla="*/ 243764 h 2927466"/>
                  <a:gd name="connsiteX1113" fmla="*/ 2636411 w 3625039"/>
                  <a:gd name="connsiteY1113" fmla="*/ 210723 h 2927466"/>
                  <a:gd name="connsiteX1114" fmla="*/ 2659317 w 3625039"/>
                  <a:gd name="connsiteY1114" fmla="*/ 219365 h 2927466"/>
                  <a:gd name="connsiteX1115" fmla="*/ 2628887 w 3625039"/>
                  <a:gd name="connsiteY1115" fmla="*/ 203200 h 2927466"/>
                  <a:gd name="connsiteX1116" fmla="*/ 1600560 w 3625039"/>
                  <a:gd name="connsiteY1116" fmla="*/ 203200 h 2927466"/>
                  <a:gd name="connsiteX1117" fmla="*/ 1600316 w 3625039"/>
                  <a:gd name="connsiteY1117" fmla="*/ 203531 h 2927466"/>
                  <a:gd name="connsiteX1118" fmla="*/ 1600187 w 3625039"/>
                  <a:gd name="connsiteY1118" fmla="*/ 203319 h 2927466"/>
                  <a:gd name="connsiteX1119" fmla="*/ 1325482 w 3625039"/>
                  <a:gd name="connsiteY1119" fmla="*/ 165242 h 2927466"/>
                  <a:gd name="connsiteX1120" fmla="*/ 1349345 w 3625039"/>
                  <a:gd name="connsiteY1120" fmla="*/ 166888 h 2927466"/>
                  <a:gd name="connsiteX1121" fmla="*/ 1343776 w 3625039"/>
                  <a:gd name="connsiteY1121" fmla="*/ 172781 h 2927466"/>
                  <a:gd name="connsiteX1122" fmla="*/ 1356858 w 3625039"/>
                  <a:gd name="connsiteY1122" fmla="*/ 174412 h 2927466"/>
                  <a:gd name="connsiteX1123" fmla="*/ 1347135 w 3625039"/>
                  <a:gd name="connsiteY1123" fmla="*/ 184751 h 2927466"/>
                  <a:gd name="connsiteX1124" fmla="*/ 1347135 w 3625039"/>
                  <a:gd name="connsiteY1124" fmla="*/ 184777 h 2927466"/>
                  <a:gd name="connsiteX1125" fmla="*/ 1461595 w 3625039"/>
                  <a:gd name="connsiteY1125" fmla="*/ 168966 h 2927466"/>
                  <a:gd name="connsiteX1126" fmla="*/ 1455850 w 3625039"/>
                  <a:gd name="connsiteY1126" fmla="*/ 175464 h 2927466"/>
                  <a:gd name="connsiteX1127" fmla="*/ 1469108 w 3625039"/>
                  <a:gd name="connsiteY1127" fmla="*/ 176464 h 2927466"/>
                  <a:gd name="connsiteX1128" fmla="*/ 1466191 w 3625039"/>
                  <a:gd name="connsiteY1128" fmla="*/ 179779 h 2927466"/>
                  <a:gd name="connsiteX1129" fmla="*/ 1475162 w 3625039"/>
                  <a:gd name="connsiteY1129" fmla="*/ 174859 h 2927466"/>
                  <a:gd name="connsiteX1130" fmla="*/ 1481791 w 3625039"/>
                  <a:gd name="connsiteY1130" fmla="*/ 183067 h 2927466"/>
                  <a:gd name="connsiteX1131" fmla="*/ 1482675 w 3625039"/>
                  <a:gd name="connsiteY1131" fmla="*/ 182383 h 2927466"/>
                  <a:gd name="connsiteX1132" fmla="*/ 1490011 w 3625039"/>
                  <a:gd name="connsiteY1132" fmla="*/ 194616 h 2927466"/>
                  <a:gd name="connsiteX1133" fmla="*/ 1516924 w 3625039"/>
                  <a:gd name="connsiteY1133" fmla="*/ 191486 h 2927466"/>
                  <a:gd name="connsiteX1134" fmla="*/ 1519134 w 3625039"/>
                  <a:gd name="connsiteY1134" fmla="*/ 194932 h 2927466"/>
                  <a:gd name="connsiteX1135" fmla="*/ 1512859 w 3625039"/>
                  <a:gd name="connsiteY1135" fmla="*/ 200141 h 2927466"/>
                  <a:gd name="connsiteX1136" fmla="*/ 1524437 w 3625039"/>
                  <a:gd name="connsiteY1136" fmla="*/ 199010 h 2927466"/>
                  <a:gd name="connsiteX1137" fmla="*/ 1526647 w 3625039"/>
                  <a:gd name="connsiteY1137" fmla="*/ 202456 h 2927466"/>
                  <a:gd name="connsiteX1138" fmla="*/ 1523244 w 3625039"/>
                  <a:gd name="connsiteY1138" fmla="*/ 205271 h 2927466"/>
                  <a:gd name="connsiteX1139" fmla="*/ 1590506 w 3625039"/>
                  <a:gd name="connsiteY1139" fmla="*/ 196537 h 2927466"/>
                  <a:gd name="connsiteX1140" fmla="*/ 1585910 w 3625039"/>
                  <a:gd name="connsiteY1140" fmla="*/ 202614 h 2927466"/>
                  <a:gd name="connsiteX1141" fmla="*/ 1598019 w 3625039"/>
                  <a:gd name="connsiteY1141" fmla="*/ 204061 h 2927466"/>
                  <a:gd name="connsiteX1142" fmla="*/ 1597046 w 3625039"/>
                  <a:gd name="connsiteY1142" fmla="*/ 205350 h 2927466"/>
                  <a:gd name="connsiteX1143" fmla="*/ 1607697 w 3625039"/>
                  <a:gd name="connsiteY1143" fmla="*/ 200062 h 2927466"/>
                  <a:gd name="connsiteX1144" fmla="*/ 1617375 w 3625039"/>
                  <a:gd name="connsiteY1144" fmla="*/ 209375 h 2927466"/>
                  <a:gd name="connsiteX1145" fmla="*/ 1604913 w 3625039"/>
                  <a:gd name="connsiteY1145" fmla="*/ 303821 h 2927466"/>
                  <a:gd name="connsiteX1146" fmla="*/ 1588782 w 3625039"/>
                  <a:gd name="connsiteY1146" fmla="*/ 302453 h 2927466"/>
                  <a:gd name="connsiteX1147" fmla="*/ 1607078 w 3625039"/>
                  <a:gd name="connsiteY1147" fmla="*/ 404027 h 2927466"/>
                  <a:gd name="connsiteX1148" fmla="*/ 1595809 w 3625039"/>
                  <a:gd name="connsiteY1148" fmla="*/ 397372 h 2927466"/>
                  <a:gd name="connsiteX1149" fmla="*/ 1592097 w 3625039"/>
                  <a:gd name="connsiteY1149" fmla="*/ 405290 h 2927466"/>
                  <a:gd name="connsiteX1150" fmla="*/ 1600935 w 3625039"/>
                  <a:gd name="connsiteY1150" fmla="*/ 449356 h 2927466"/>
                  <a:gd name="connsiteX1151" fmla="*/ 1609509 w 3625039"/>
                  <a:gd name="connsiteY1151" fmla="*/ 457643 h 2927466"/>
                  <a:gd name="connsiteX1152" fmla="*/ 1615298 w 3625039"/>
                  <a:gd name="connsiteY1152" fmla="*/ 462852 h 2927466"/>
                  <a:gd name="connsiteX1153" fmla="*/ 1616889 w 3625039"/>
                  <a:gd name="connsiteY1153" fmla="*/ 464194 h 2927466"/>
                  <a:gd name="connsiteX1154" fmla="*/ 1628158 w 3625039"/>
                  <a:gd name="connsiteY1154" fmla="*/ 461563 h 2927466"/>
                  <a:gd name="connsiteX1155" fmla="*/ 1630191 w 3625039"/>
                  <a:gd name="connsiteY1155" fmla="*/ 470244 h 2927466"/>
                  <a:gd name="connsiteX1156" fmla="*/ 1635671 w 3625039"/>
                  <a:gd name="connsiteY1156" fmla="*/ 469087 h 2927466"/>
                  <a:gd name="connsiteX1157" fmla="*/ 1653834 w 3625039"/>
                  <a:gd name="connsiteY1157" fmla="*/ 515363 h 2927466"/>
                  <a:gd name="connsiteX1158" fmla="*/ 1699044 w 3625039"/>
                  <a:gd name="connsiteY1158" fmla="*/ 537356 h 2927466"/>
                  <a:gd name="connsiteX1159" fmla="*/ 1699132 w 3625039"/>
                  <a:gd name="connsiteY1159" fmla="*/ 542354 h 2927466"/>
                  <a:gd name="connsiteX1160" fmla="*/ 1706556 w 3625039"/>
                  <a:gd name="connsiteY1160" fmla="*/ 544880 h 2927466"/>
                  <a:gd name="connsiteX1161" fmla="*/ 1260296 w 3625039"/>
                  <a:gd name="connsiteY1161" fmla="*/ 593024 h 2927466"/>
                  <a:gd name="connsiteX1162" fmla="*/ 1250264 w 3625039"/>
                  <a:gd name="connsiteY1162" fmla="*/ 578502 h 2927466"/>
                  <a:gd name="connsiteX1163" fmla="*/ 1242177 w 3625039"/>
                  <a:gd name="connsiteY1163" fmla="*/ 579949 h 2927466"/>
                  <a:gd name="connsiteX1164" fmla="*/ 1240807 w 3625039"/>
                  <a:gd name="connsiteY1164" fmla="*/ 571346 h 2927466"/>
                  <a:gd name="connsiteX1165" fmla="*/ 1234664 w 3625039"/>
                  <a:gd name="connsiteY1165" fmla="*/ 572424 h 2927466"/>
                  <a:gd name="connsiteX1166" fmla="*/ 1268825 w 3625039"/>
                  <a:gd name="connsiteY1166" fmla="*/ 535620 h 2927466"/>
                  <a:gd name="connsiteX1167" fmla="*/ 852130 w 3625039"/>
                  <a:gd name="connsiteY1167" fmla="*/ 711725 h 2927466"/>
                  <a:gd name="connsiteX1168" fmla="*/ 863443 w 3625039"/>
                  <a:gd name="connsiteY1168" fmla="*/ 693362 h 2927466"/>
                  <a:gd name="connsiteX1169" fmla="*/ 844617 w 3625039"/>
                  <a:gd name="connsiteY1169" fmla="*/ 704201 h 2927466"/>
                  <a:gd name="connsiteX1170" fmla="*/ 858715 w 3625039"/>
                  <a:gd name="connsiteY1170" fmla="*/ 681129 h 2927466"/>
                  <a:gd name="connsiteX1171" fmla="*/ 799452 w 3625039"/>
                  <a:gd name="connsiteY1171" fmla="*/ 723511 h 2927466"/>
                  <a:gd name="connsiteX1172" fmla="*/ 797728 w 3625039"/>
                  <a:gd name="connsiteY1172" fmla="*/ 712646 h 2927466"/>
                  <a:gd name="connsiteX1173" fmla="*/ 791895 w 3625039"/>
                  <a:gd name="connsiteY1173" fmla="*/ 715987 h 2927466"/>
                  <a:gd name="connsiteX1174" fmla="*/ 806788 w 3625039"/>
                  <a:gd name="connsiteY1174" fmla="*/ 625488 h 2927466"/>
                  <a:gd name="connsiteX1175" fmla="*/ 803164 w 3625039"/>
                  <a:gd name="connsiteY1175" fmla="*/ 628013 h 2927466"/>
                  <a:gd name="connsiteX1176" fmla="*/ 804004 w 3625039"/>
                  <a:gd name="connsiteY1176" fmla="*/ 614728 h 2927466"/>
                  <a:gd name="connsiteX1177" fmla="*/ 795651 w 3625039"/>
                  <a:gd name="connsiteY1177" fmla="*/ 620489 h 2927466"/>
                  <a:gd name="connsiteX1178" fmla="*/ 820046 w 3625039"/>
                  <a:gd name="connsiteY1178" fmla="*/ 552772 h 2927466"/>
                  <a:gd name="connsiteX1179" fmla="*/ 808158 w 3625039"/>
                  <a:gd name="connsiteY1179" fmla="*/ 553930 h 2927466"/>
                  <a:gd name="connsiteX1180" fmla="*/ 812356 w 3625039"/>
                  <a:gd name="connsiteY1180" fmla="*/ 545275 h 2927466"/>
                  <a:gd name="connsiteX1181" fmla="*/ 800645 w 3625039"/>
                  <a:gd name="connsiteY1181" fmla="*/ 546432 h 2927466"/>
                  <a:gd name="connsiteX1182" fmla="*/ 918684 w 3625039"/>
                  <a:gd name="connsiteY1182" fmla="*/ 409920 h 2927466"/>
                  <a:gd name="connsiteX1183" fmla="*/ 918463 w 3625039"/>
                  <a:gd name="connsiteY1183" fmla="*/ 406500 h 2927466"/>
                  <a:gd name="connsiteX1184" fmla="*/ 918729 w 3625039"/>
                  <a:gd name="connsiteY1184" fmla="*/ 366933 h 2927466"/>
                  <a:gd name="connsiteX1185" fmla="*/ 934726 w 3625039"/>
                  <a:gd name="connsiteY1185" fmla="*/ 352253 h 2927466"/>
                  <a:gd name="connsiteX1186" fmla="*/ 928186 w 3625039"/>
                  <a:gd name="connsiteY1186" fmla="*/ 342572 h 2927466"/>
                  <a:gd name="connsiteX1187" fmla="*/ 1072078 w 3625039"/>
                  <a:gd name="connsiteY1187" fmla="*/ 229869 h 2927466"/>
                  <a:gd name="connsiteX1188" fmla="*/ 1072255 w 3625039"/>
                  <a:gd name="connsiteY1188" fmla="*/ 236393 h 2927466"/>
                  <a:gd name="connsiteX1189" fmla="*/ 1079591 w 3625039"/>
                  <a:gd name="connsiteY1189" fmla="*/ 237393 h 2927466"/>
                  <a:gd name="connsiteX1190" fmla="*/ 1079768 w 3625039"/>
                  <a:gd name="connsiteY1190" fmla="*/ 243496 h 2927466"/>
                  <a:gd name="connsiteX1191" fmla="*/ 1188394 w 3625039"/>
                  <a:gd name="connsiteY1191" fmla="*/ 169124 h 2927466"/>
                  <a:gd name="connsiteX1192" fmla="*/ 1188394 w 3625039"/>
                  <a:gd name="connsiteY1192" fmla="*/ 175780 h 2927466"/>
                  <a:gd name="connsiteX1193" fmla="*/ 1195907 w 3625039"/>
                  <a:gd name="connsiteY1193" fmla="*/ 176648 h 2927466"/>
                  <a:gd name="connsiteX1194" fmla="*/ 1195907 w 3625039"/>
                  <a:gd name="connsiteY1194" fmla="*/ 176859 h 2927466"/>
                  <a:gd name="connsiteX1195" fmla="*/ 1325482 w 3625039"/>
                  <a:gd name="connsiteY1195" fmla="*/ 165242 h 2927466"/>
                  <a:gd name="connsiteX1196" fmla="*/ 1446686 w 3625039"/>
                  <a:gd name="connsiteY1196" fmla="*/ 50800 h 2927466"/>
                  <a:gd name="connsiteX1197" fmla="*/ 1445311 w 3625039"/>
                  <a:gd name="connsiteY1197" fmla="*/ 51595 h 2927466"/>
                  <a:gd name="connsiteX1198" fmla="*/ 1446686 w 3625039"/>
                  <a:gd name="connsiteY1198" fmla="*/ 52003 h 2927466"/>
                  <a:gd name="connsiteX1199" fmla="*/ 1327245 w 3625039"/>
                  <a:gd name="connsiteY1199" fmla="*/ 80921 h 2927466"/>
                  <a:gd name="connsiteX1200" fmla="*/ 1345233 w 3625039"/>
                  <a:gd name="connsiteY1200" fmla="*/ 75538 h 2927466"/>
                  <a:gd name="connsiteX1201" fmla="*/ 1338576 w 3625039"/>
                  <a:gd name="connsiteY1201" fmla="*/ 76990 h 2927466"/>
                  <a:gd name="connsiteX1202" fmla="*/ 1343251 w 3625039"/>
                  <a:gd name="connsiteY1202" fmla="*/ 75328 h 2927466"/>
                  <a:gd name="connsiteX1203" fmla="*/ 1320787 w 3625039"/>
                  <a:gd name="connsiteY1203" fmla="*/ 80921 h 2927466"/>
                  <a:gd name="connsiteX1204" fmla="*/ 1446686 w 3625039"/>
                  <a:gd name="connsiteY1204" fmla="*/ 50800 h 2927466"/>
                  <a:gd name="connsiteX1205" fmla="*/ 1486448 w 3625039"/>
                  <a:gd name="connsiteY1205" fmla="*/ 38100 h 2927466"/>
                  <a:gd name="connsiteX1206" fmla="*/ 1486431 w 3625039"/>
                  <a:gd name="connsiteY1206" fmla="*/ 38103 h 2927466"/>
                  <a:gd name="connsiteX1207" fmla="*/ 1486449 w 3625039"/>
                  <a:gd name="connsiteY1207" fmla="*/ 38100 h 2927466"/>
                  <a:gd name="connsiteX1208" fmla="*/ 1451059 w 3625039"/>
                  <a:gd name="connsiteY1208" fmla="*/ 44539 h 2927466"/>
                  <a:gd name="connsiteX1209" fmla="*/ 1435087 w 3625039"/>
                  <a:gd name="connsiteY1209" fmla="*/ 47979 h 2927466"/>
                  <a:gd name="connsiteX1210" fmla="*/ 1436079 w 3625039"/>
                  <a:gd name="connsiteY1210" fmla="*/ 47405 h 2927466"/>
                  <a:gd name="connsiteX1211" fmla="*/ 1448988 w 3625039"/>
                  <a:gd name="connsiteY1211" fmla="*/ 44764 h 2927466"/>
                  <a:gd name="connsiteX1212" fmla="*/ 1445550 w 3625039"/>
                  <a:gd name="connsiteY1212" fmla="*/ 45131 h 2927466"/>
                  <a:gd name="connsiteX1213" fmla="*/ 1445550 w 3625039"/>
                  <a:gd name="connsiteY1213" fmla="*/ 45131 h 2927466"/>
                  <a:gd name="connsiteX1214" fmla="*/ 1455762 w 3625039"/>
                  <a:gd name="connsiteY1214" fmla="*/ 43377 h 2927466"/>
                  <a:gd name="connsiteX1215" fmla="*/ 1473907 w 3625039"/>
                  <a:gd name="connsiteY1215" fmla="*/ 39661 h 2927466"/>
                  <a:gd name="connsiteX1216" fmla="*/ 1473890 w 3625039"/>
                  <a:gd name="connsiteY1216" fmla="*/ 39665 h 2927466"/>
                  <a:gd name="connsiteX1217" fmla="*/ 1473908 w 3625039"/>
                  <a:gd name="connsiteY1217" fmla="*/ 39661 h 2927466"/>
                  <a:gd name="connsiteX1218" fmla="*/ 1459448 w 3625039"/>
                  <a:gd name="connsiteY1218" fmla="*/ 42743 h 2927466"/>
                  <a:gd name="connsiteX1219" fmla="*/ 1433986 w 3625039"/>
                  <a:gd name="connsiteY1219" fmla="*/ 38100 h 2927466"/>
                  <a:gd name="connsiteX1220" fmla="*/ 1432611 w 3625039"/>
                  <a:gd name="connsiteY1220" fmla="*/ 38895 h 2927466"/>
                  <a:gd name="connsiteX1221" fmla="*/ 1433986 w 3625039"/>
                  <a:gd name="connsiteY1221" fmla="*/ 39303 h 2927466"/>
                  <a:gd name="connsiteX1222" fmla="*/ 1314545 w 3625039"/>
                  <a:gd name="connsiteY1222" fmla="*/ 68221 h 2927466"/>
                  <a:gd name="connsiteX1223" fmla="*/ 1332533 w 3625039"/>
                  <a:gd name="connsiteY1223" fmla="*/ 62838 h 2927466"/>
                  <a:gd name="connsiteX1224" fmla="*/ 1325870 w 3625039"/>
                  <a:gd name="connsiteY1224" fmla="*/ 64290 h 2927466"/>
                  <a:gd name="connsiteX1225" fmla="*/ 1330551 w 3625039"/>
                  <a:gd name="connsiteY1225" fmla="*/ 62628 h 2927466"/>
                  <a:gd name="connsiteX1226" fmla="*/ 1308087 w 3625039"/>
                  <a:gd name="connsiteY1226" fmla="*/ 68221 h 2927466"/>
                  <a:gd name="connsiteX1227" fmla="*/ 1433986 w 3625039"/>
                  <a:gd name="connsiteY1227" fmla="*/ 38100 h 2927466"/>
                  <a:gd name="connsiteX1228" fmla="*/ 1640090 w 3625039"/>
                  <a:gd name="connsiteY1228" fmla="*/ 13107 h 2927466"/>
                  <a:gd name="connsiteX1229" fmla="*/ 1485887 w 3625039"/>
                  <a:gd name="connsiteY1229" fmla="*/ 44982 h 2927466"/>
                  <a:gd name="connsiteX1230" fmla="*/ 1640090 w 3625039"/>
                  <a:gd name="connsiteY1230" fmla="*/ 13107 h 2927466"/>
                  <a:gd name="connsiteX1231" fmla="*/ 1879587 w 3625039"/>
                  <a:gd name="connsiteY1231" fmla="*/ 12700 h 2927466"/>
                  <a:gd name="connsiteX1232" fmla="*/ 2148676 w 3625039"/>
                  <a:gd name="connsiteY1232" fmla="*/ 43684 h 2927466"/>
                  <a:gd name="connsiteX1233" fmla="*/ 2189490 w 3625039"/>
                  <a:gd name="connsiteY1233" fmla="*/ 52479 h 2927466"/>
                  <a:gd name="connsiteX1234" fmla="*/ 2183802 w 3625039"/>
                  <a:gd name="connsiteY1234" fmla="*/ 52291 h 2927466"/>
                  <a:gd name="connsiteX1235" fmla="*/ 2318201 w 3625039"/>
                  <a:gd name="connsiteY1235" fmla="*/ 90958 h 2927466"/>
                  <a:gd name="connsiteX1236" fmla="*/ 2290798 w 3625039"/>
                  <a:gd name="connsiteY1236" fmla="*/ 85815 h 2927466"/>
                  <a:gd name="connsiteX1237" fmla="*/ 2325758 w 3625039"/>
                  <a:gd name="connsiteY1237" fmla="*/ 98473 h 2927466"/>
                  <a:gd name="connsiteX1238" fmla="*/ 2307447 w 3625039"/>
                  <a:gd name="connsiteY1238" fmla="*/ 95030 h 2927466"/>
                  <a:gd name="connsiteX1239" fmla="*/ 2363499 w 3625039"/>
                  <a:gd name="connsiteY1239" fmla="*/ 110711 h 2927466"/>
                  <a:gd name="connsiteX1240" fmla="*/ 2362544 w 3625039"/>
                  <a:gd name="connsiteY1240" fmla="*/ 106785 h 2927466"/>
                  <a:gd name="connsiteX1241" fmla="*/ 2364537 w 3625039"/>
                  <a:gd name="connsiteY1241" fmla="*/ 107184 h 2927466"/>
                  <a:gd name="connsiteX1242" fmla="*/ 2354531 w 3625039"/>
                  <a:gd name="connsiteY1242" fmla="*/ 102776 h 2927466"/>
                  <a:gd name="connsiteX1243" fmla="*/ 2368149 w 3625039"/>
                  <a:gd name="connsiteY1243" fmla="*/ 107772 h 2927466"/>
                  <a:gd name="connsiteX1244" fmla="*/ 2373090 w 3625039"/>
                  <a:gd name="connsiteY1244" fmla="*/ 107079 h 2927466"/>
                  <a:gd name="connsiteX1245" fmla="*/ 2347016 w 3625039"/>
                  <a:gd name="connsiteY1245" fmla="*/ 95261 h 2927466"/>
                  <a:gd name="connsiteX1246" fmla="*/ 2625862 w 3625039"/>
                  <a:gd name="connsiteY1246" fmla="*/ 211010 h 2927466"/>
                  <a:gd name="connsiteX1247" fmla="*/ 2610956 w 3625039"/>
                  <a:gd name="connsiteY1247" fmla="*/ 207567 h 2927466"/>
                  <a:gd name="connsiteX1248" fmla="*/ 2610624 w 3625039"/>
                  <a:gd name="connsiteY1248" fmla="*/ 207924 h 2927466"/>
                  <a:gd name="connsiteX1249" fmla="*/ 2633377 w 3625039"/>
                  <a:gd name="connsiteY1249" fmla="*/ 218525 h 2927466"/>
                  <a:gd name="connsiteX1250" fmla="*/ 2618471 w 3625039"/>
                  <a:gd name="connsiteY1250" fmla="*/ 215104 h 2927466"/>
                  <a:gd name="connsiteX1251" fmla="*/ 2617766 w 3625039"/>
                  <a:gd name="connsiteY1251" fmla="*/ 215817 h 2927466"/>
                  <a:gd name="connsiteX1252" fmla="*/ 2665015 w 3625039"/>
                  <a:gd name="connsiteY1252" fmla="*/ 245437 h 2927466"/>
                  <a:gd name="connsiteX1253" fmla="*/ 2650234 w 3625039"/>
                  <a:gd name="connsiteY1253" fmla="*/ 241238 h 2927466"/>
                  <a:gd name="connsiteX1254" fmla="*/ 2672530 w 3625039"/>
                  <a:gd name="connsiteY1254" fmla="*/ 252952 h 2927466"/>
                  <a:gd name="connsiteX1255" fmla="*/ 2644919 w 3625039"/>
                  <a:gd name="connsiteY1255" fmla="*/ 245857 h 2927466"/>
                  <a:gd name="connsiteX1256" fmla="*/ 2648947 w 3625039"/>
                  <a:gd name="connsiteY1256" fmla="*/ 254148 h 2927466"/>
                  <a:gd name="connsiteX1257" fmla="*/ 2660697 w 3625039"/>
                  <a:gd name="connsiteY1257" fmla="*/ 265064 h 2927466"/>
                  <a:gd name="connsiteX1258" fmla="*/ 2670911 w 3625039"/>
                  <a:gd name="connsiteY1258" fmla="*/ 275770 h 2927466"/>
                  <a:gd name="connsiteX1259" fmla="*/ 2641598 w 3625039"/>
                  <a:gd name="connsiteY1259" fmla="*/ 278982 h 2927466"/>
                  <a:gd name="connsiteX1260" fmla="*/ 2714299 w 3625039"/>
                  <a:gd name="connsiteY1260" fmla="*/ 337633 h 2927466"/>
                  <a:gd name="connsiteX1261" fmla="*/ 2776412 w 3625039"/>
                  <a:gd name="connsiteY1261" fmla="*/ 415996 h 2927466"/>
                  <a:gd name="connsiteX1262" fmla="*/ 2760510 w 3625039"/>
                  <a:gd name="connsiteY1262" fmla="*/ 438961 h 2927466"/>
                  <a:gd name="connsiteX1263" fmla="*/ 2769105 w 3625039"/>
                  <a:gd name="connsiteY1263" fmla="*/ 456741 h 2927466"/>
                  <a:gd name="connsiteX1264" fmla="*/ 2364354 w 3625039"/>
                  <a:gd name="connsiteY1264" fmla="*/ 193250 h 2927466"/>
                  <a:gd name="connsiteX1265" fmla="*/ 2328682 w 3625039"/>
                  <a:gd name="connsiteY1265" fmla="*/ 161144 h 2927466"/>
                  <a:gd name="connsiteX1266" fmla="*/ 2327277 w 3625039"/>
                  <a:gd name="connsiteY1266" fmla="*/ 160609 h 2927466"/>
                  <a:gd name="connsiteX1267" fmla="*/ 2326733 w 3625039"/>
                  <a:gd name="connsiteY1267" fmla="*/ 159390 h 2927466"/>
                  <a:gd name="connsiteX1268" fmla="*/ 2298082 w 3625039"/>
                  <a:gd name="connsiteY1268" fmla="*/ 133602 h 2927466"/>
                  <a:gd name="connsiteX1269" fmla="*/ 2242801 w 3625039"/>
                  <a:gd name="connsiteY1269" fmla="*/ 82393 h 2927466"/>
                  <a:gd name="connsiteX1270" fmla="*/ 2243549 w 3625039"/>
                  <a:gd name="connsiteY1270" fmla="*/ 82603 h 2927466"/>
                  <a:gd name="connsiteX1271" fmla="*/ 2242884 w 3625039"/>
                  <a:gd name="connsiteY1271" fmla="*/ 81973 h 2927466"/>
                  <a:gd name="connsiteX1272" fmla="*/ 2204520 w 3625039"/>
                  <a:gd name="connsiteY1272" fmla="*/ 72716 h 2927466"/>
                  <a:gd name="connsiteX1273" fmla="*/ 2222872 w 3625039"/>
                  <a:gd name="connsiteY1273" fmla="*/ 86864 h 2927466"/>
                  <a:gd name="connsiteX1274" fmla="*/ 2222789 w 3625039"/>
                  <a:gd name="connsiteY1274" fmla="*/ 86843 h 2927466"/>
                  <a:gd name="connsiteX1275" fmla="*/ 2230428 w 3625039"/>
                  <a:gd name="connsiteY1275" fmla="*/ 94379 h 2927466"/>
                  <a:gd name="connsiteX1276" fmla="*/ 2054011 w 3625039"/>
                  <a:gd name="connsiteY1276" fmla="*/ 52983 h 2927466"/>
                  <a:gd name="connsiteX1277" fmla="*/ 1887102 w 3625039"/>
                  <a:gd name="connsiteY1277" fmla="*/ 20215 h 2927466"/>
                  <a:gd name="connsiteX1278" fmla="*/ 2004437 w 3625039"/>
                  <a:gd name="connsiteY1278" fmla="*/ 29661 h 2927466"/>
                  <a:gd name="connsiteX1279" fmla="*/ 1879587 w 3625039"/>
                  <a:gd name="connsiteY1279" fmla="*/ 12700 h 2927466"/>
                  <a:gd name="connsiteX1280" fmla="*/ 1854187 w 3625039"/>
                  <a:gd name="connsiteY1280" fmla="*/ 12700 h 2927466"/>
                  <a:gd name="connsiteX1281" fmla="*/ 1898650 w 3625039"/>
                  <a:gd name="connsiteY1281" fmla="*/ 15722 h 2927466"/>
                  <a:gd name="connsiteX1282" fmla="*/ 1854187 w 3625039"/>
                  <a:gd name="connsiteY1282" fmla="*/ 12700 h 2927466"/>
                  <a:gd name="connsiteX1283" fmla="*/ 1627390 w 3625039"/>
                  <a:gd name="connsiteY1283" fmla="*/ 407 h 2927466"/>
                  <a:gd name="connsiteX1284" fmla="*/ 1473186 w 3625039"/>
                  <a:gd name="connsiteY1284" fmla="*/ 32282 h 2927466"/>
                  <a:gd name="connsiteX1285" fmla="*/ 1627390 w 3625039"/>
                  <a:gd name="connsiteY1285" fmla="*/ 407 h 2927466"/>
                  <a:gd name="connsiteX1286" fmla="*/ 1841487 w 3625039"/>
                  <a:gd name="connsiteY1286" fmla="*/ 0 h 2927466"/>
                  <a:gd name="connsiteX1287" fmla="*/ 1885950 w 3625039"/>
                  <a:gd name="connsiteY1287" fmla="*/ 3022 h 2927466"/>
                  <a:gd name="connsiteX1288" fmla="*/ 1841487 w 3625039"/>
                  <a:gd name="connsiteY1288" fmla="*/ 0 h 292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</a:cxnLst>
                <a:rect l="l" t="t" r="r" b="b"/>
                <a:pathLst>
                  <a:path w="3625039" h="2927466">
                    <a:moveTo>
                      <a:pt x="2968066" y="2768600"/>
                    </a:moveTo>
                    <a:cubicBezTo>
                      <a:pt x="2973976" y="2777161"/>
                      <a:pt x="2974275" y="2778497"/>
                      <a:pt x="2973325" y="2777877"/>
                    </a:cubicBezTo>
                    <a:cubicBezTo>
                      <a:pt x="2974072" y="2777266"/>
                      <a:pt x="2974932" y="2776706"/>
                      <a:pt x="2975589" y="2776122"/>
                    </a:cubicBezTo>
                    <a:cubicBezTo>
                      <a:pt x="2981549" y="2784752"/>
                      <a:pt x="2981835" y="2786070"/>
                      <a:pt x="2980846" y="2785417"/>
                    </a:cubicBezTo>
                    <a:cubicBezTo>
                      <a:pt x="2987520" y="2798460"/>
                      <a:pt x="2983717" y="2801996"/>
                      <a:pt x="2970812" y="2787484"/>
                    </a:cubicBezTo>
                    <a:cubicBezTo>
                      <a:pt x="2968024" y="2785403"/>
                      <a:pt x="2964534" y="2782098"/>
                      <a:pt x="2959661" y="2776045"/>
                    </a:cubicBezTo>
                    <a:lnTo>
                      <a:pt x="2959087" y="2775553"/>
                    </a:lnTo>
                    <a:cubicBezTo>
                      <a:pt x="2961940" y="2773565"/>
                      <a:pt x="2965457" y="2770919"/>
                      <a:pt x="2968066" y="2768600"/>
                    </a:cubicBezTo>
                    <a:close/>
                    <a:moveTo>
                      <a:pt x="152387" y="2527300"/>
                    </a:moveTo>
                    <a:cubicBezTo>
                      <a:pt x="154995" y="2530368"/>
                      <a:pt x="154995" y="2530368"/>
                      <a:pt x="155698" y="2530860"/>
                    </a:cubicBezTo>
                    <a:cubicBezTo>
                      <a:pt x="155487" y="2531442"/>
                      <a:pt x="154003" y="2531521"/>
                      <a:pt x="152846" y="2531851"/>
                    </a:cubicBezTo>
                    <a:cubicBezTo>
                      <a:pt x="152961" y="2530441"/>
                      <a:pt x="152630" y="2528705"/>
                      <a:pt x="152387" y="2527300"/>
                    </a:cubicBezTo>
                    <a:close/>
                    <a:moveTo>
                      <a:pt x="139688" y="2514600"/>
                    </a:moveTo>
                    <a:cubicBezTo>
                      <a:pt x="142296" y="2517668"/>
                      <a:pt x="142296" y="2517668"/>
                      <a:pt x="142999" y="2518160"/>
                    </a:cubicBezTo>
                    <a:cubicBezTo>
                      <a:pt x="142787" y="2518743"/>
                      <a:pt x="141304" y="2518821"/>
                      <a:pt x="140147" y="2519151"/>
                    </a:cubicBezTo>
                    <a:cubicBezTo>
                      <a:pt x="140262" y="2517742"/>
                      <a:pt x="139931" y="2516006"/>
                      <a:pt x="139688" y="2514600"/>
                    </a:cubicBezTo>
                    <a:close/>
                    <a:moveTo>
                      <a:pt x="139742" y="2501900"/>
                    </a:moveTo>
                    <a:lnTo>
                      <a:pt x="139743" y="2501902"/>
                    </a:lnTo>
                    <a:lnTo>
                      <a:pt x="139743" y="2501900"/>
                    </a:lnTo>
                    <a:lnTo>
                      <a:pt x="140487" y="2503691"/>
                    </a:lnTo>
                    <a:lnTo>
                      <a:pt x="140069" y="2501932"/>
                    </a:lnTo>
                    <a:lnTo>
                      <a:pt x="140071" y="2501935"/>
                    </a:lnTo>
                    <a:lnTo>
                      <a:pt x="140070" y="2501931"/>
                    </a:lnTo>
                    <a:cubicBezTo>
                      <a:pt x="140445" y="2501516"/>
                      <a:pt x="141666" y="2505361"/>
                      <a:pt x="142303" y="2507894"/>
                    </a:cubicBezTo>
                    <a:lnTo>
                      <a:pt x="142347" y="2508170"/>
                    </a:lnTo>
                    <a:lnTo>
                      <a:pt x="143009" y="2509763"/>
                    </a:lnTo>
                    <a:lnTo>
                      <a:pt x="142802" y="2510006"/>
                    </a:lnTo>
                    <a:lnTo>
                      <a:pt x="142802" y="2510006"/>
                    </a:lnTo>
                    <a:lnTo>
                      <a:pt x="142801" y="2510006"/>
                    </a:lnTo>
                    <a:lnTo>
                      <a:pt x="142571" y="2509575"/>
                    </a:lnTo>
                    <a:lnTo>
                      <a:pt x="142641" y="2510012"/>
                    </a:lnTo>
                    <a:lnTo>
                      <a:pt x="142640" y="2510010"/>
                    </a:lnTo>
                    <a:lnTo>
                      <a:pt x="142641" y="2510011"/>
                    </a:lnTo>
                    <a:lnTo>
                      <a:pt x="142152" y="2508788"/>
                    </a:lnTo>
                    <a:lnTo>
                      <a:pt x="141132" y="2506875"/>
                    </a:lnTo>
                    <a:cubicBezTo>
                      <a:pt x="140414" y="2505439"/>
                      <a:pt x="139742" y="2504054"/>
                      <a:pt x="139742" y="2504054"/>
                    </a:cubicBezTo>
                    <a:cubicBezTo>
                      <a:pt x="139742" y="2504054"/>
                      <a:pt x="139618" y="2502561"/>
                      <a:pt x="139742" y="2501900"/>
                    </a:cubicBezTo>
                    <a:close/>
                    <a:moveTo>
                      <a:pt x="139687" y="2476500"/>
                    </a:moveTo>
                    <a:cubicBezTo>
                      <a:pt x="143705" y="2481956"/>
                      <a:pt x="145855" y="2487834"/>
                      <a:pt x="145354" y="2494947"/>
                    </a:cubicBezTo>
                    <a:cubicBezTo>
                      <a:pt x="144693" y="2493790"/>
                      <a:pt x="141680" y="2483288"/>
                      <a:pt x="139687" y="2476500"/>
                    </a:cubicBezTo>
                    <a:close/>
                    <a:moveTo>
                      <a:pt x="126988" y="2476500"/>
                    </a:moveTo>
                    <a:cubicBezTo>
                      <a:pt x="131006" y="2481956"/>
                      <a:pt x="133155" y="2487834"/>
                      <a:pt x="132655" y="2494947"/>
                    </a:cubicBezTo>
                    <a:cubicBezTo>
                      <a:pt x="131994" y="2493790"/>
                      <a:pt x="128980" y="2483288"/>
                      <a:pt x="126988" y="2476500"/>
                    </a:cubicBezTo>
                    <a:close/>
                    <a:moveTo>
                      <a:pt x="139687" y="2463800"/>
                    </a:moveTo>
                    <a:cubicBezTo>
                      <a:pt x="143375" y="2471088"/>
                      <a:pt x="145152" y="2478936"/>
                      <a:pt x="144693" y="2487299"/>
                    </a:cubicBezTo>
                    <a:cubicBezTo>
                      <a:pt x="143705" y="2485968"/>
                      <a:pt x="140316" y="2466947"/>
                      <a:pt x="139687" y="2463800"/>
                    </a:cubicBezTo>
                    <a:close/>
                    <a:moveTo>
                      <a:pt x="126988" y="2463800"/>
                    </a:moveTo>
                    <a:cubicBezTo>
                      <a:pt x="130675" y="2471088"/>
                      <a:pt x="132453" y="2478936"/>
                      <a:pt x="131993" y="2487299"/>
                    </a:cubicBezTo>
                    <a:cubicBezTo>
                      <a:pt x="131006" y="2485968"/>
                      <a:pt x="127616" y="2466945"/>
                      <a:pt x="126988" y="2463800"/>
                    </a:cubicBezTo>
                    <a:close/>
                    <a:moveTo>
                      <a:pt x="158919" y="2438400"/>
                    </a:moveTo>
                    <a:cubicBezTo>
                      <a:pt x="169924" y="2448733"/>
                      <a:pt x="152176" y="2445675"/>
                      <a:pt x="152388" y="2445431"/>
                    </a:cubicBezTo>
                    <a:cubicBezTo>
                      <a:pt x="154744" y="2442951"/>
                      <a:pt x="156981" y="2440628"/>
                      <a:pt x="158919" y="2438400"/>
                    </a:cubicBezTo>
                    <a:close/>
                    <a:moveTo>
                      <a:pt x="146219" y="2425700"/>
                    </a:moveTo>
                    <a:cubicBezTo>
                      <a:pt x="157224" y="2436034"/>
                      <a:pt x="139477" y="2432975"/>
                      <a:pt x="139688" y="2432731"/>
                    </a:cubicBezTo>
                    <a:cubicBezTo>
                      <a:pt x="142045" y="2430251"/>
                      <a:pt x="144281" y="2427927"/>
                      <a:pt x="146219" y="2425700"/>
                    </a:cubicBezTo>
                    <a:close/>
                    <a:moveTo>
                      <a:pt x="2743167" y="2338735"/>
                    </a:moveTo>
                    <a:cubicBezTo>
                      <a:pt x="2733487" y="2340075"/>
                      <a:pt x="2722922" y="2341902"/>
                      <a:pt x="2715551" y="2343912"/>
                    </a:cubicBezTo>
                    <a:cubicBezTo>
                      <a:pt x="2724494" y="2345739"/>
                      <a:pt x="2733634" y="2345008"/>
                      <a:pt x="2743167" y="2338735"/>
                    </a:cubicBezTo>
                    <a:close/>
                    <a:moveTo>
                      <a:pt x="2744395" y="2338552"/>
                    </a:moveTo>
                    <a:cubicBezTo>
                      <a:pt x="2744002" y="2338613"/>
                      <a:pt x="2743609" y="2338674"/>
                      <a:pt x="2743216" y="2338735"/>
                    </a:cubicBezTo>
                    <a:cubicBezTo>
                      <a:pt x="2739875" y="2341049"/>
                      <a:pt x="2735206" y="2345069"/>
                      <a:pt x="2744395" y="2338552"/>
                    </a:cubicBezTo>
                    <a:close/>
                    <a:moveTo>
                      <a:pt x="159941" y="2293397"/>
                    </a:moveTo>
                    <a:lnTo>
                      <a:pt x="159808" y="2293804"/>
                    </a:lnTo>
                    <a:cubicBezTo>
                      <a:pt x="159849" y="2293823"/>
                      <a:pt x="159894" y="2293826"/>
                      <a:pt x="159935" y="2293845"/>
                    </a:cubicBezTo>
                    <a:cubicBezTo>
                      <a:pt x="159931" y="2293686"/>
                      <a:pt x="159945" y="2293552"/>
                      <a:pt x="159941" y="2293397"/>
                    </a:cubicBezTo>
                    <a:close/>
                    <a:moveTo>
                      <a:pt x="152648" y="2273300"/>
                    </a:moveTo>
                    <a:lnTo>
                      <a:pt x="157860" y="2274783"/>
                    </a:lnTo>
                    <a:lnTo>
                      <a:pt x="165056" y="2277514"/>
                    </a:lnTo>
                    <a:lnTo>
                      <a:pt x="163670" y="2281818"/>
                    </a:lnTo>
                    <a:lnTo>
                      <a:pt x="165383" y="2282307"/>
                    </a:lnTo>
                    <a:lnTo>
                      <a:pt x="172579" y="2285039"/>
                    </a:lnTo>
                    <a:lnTo>
                      <a:pt x="167330" y="2301328"/>
                    </a:lnTo>
                    <a:cubicBezTo>
                      <a:pt x="169557" y="2302403"/>
                      <a:pt x="171918" y="2302989"/>
                      <a:pt x="174063" y="2303404"/>
                    </a:cubicBezTo>
                    <a:cubicBezTo>
                      <a:pt x="174316" y="2320435"/>
                      <a:pt x="174434" y="2337233"/>
                      <a:pt x="174522" y="2353359"/>
                    </a:cubicBezTo>
                    <a:cubicBezTo>
                      <a:pt x="171326" y="2352559"/>
                      <a:pt x="168965" y="2349197"/>
                      <a:pt x="166990" y="2344872"/>
                    </a:cubicBezTo>
                    <a:cubicBezTo>
                      <a:pt x="166990" y="2345187"/>
                      <a:pt x="167000" y="2345524"/>
                      <a:pt x="167000" y="2345839"/>
                    </a:cubicBezTo>
                    <a:cubicBezTo>
                      <a:pt x="151072" y="2341866"/>
                      <a:pt x="152065" y="2283886"/>
                      <a:pt x="152648" y="2273300"/>
                    </a:cubicBezTo>
                    <a:close/>
                    <a:moveTo>
                      <a:pt x="586862" y="2212280"/>
                    </a:moveTo>
                    <a:cubicBezTo>
                      <a:pt x="575247" y="2212675"/>
                      <a:pt x="565677" y="2214035"/>
                      <a:pt x="557900" y="2215659"/>
                    </a:cubicBezTo>
                    <a:cubicBezTo>
                      <a:pt x="573252" y="2217853"/>
                      <a:pt x="585170" y="2225138"/>
                      <a:pt x="589917" y="2232686"/>
                    </a:cubicBezTo>
                    <a:cubicBezTo>
                      <a:pt x="596280" y="2237601"/>
                      <a:pt x="600623" y="2243218"/>
                      <a:pt x="600017" y="2247782"/>
                    </a:cubicBezTo>
                    <a:cubicBezTo>
                      <a:pt x="602138" y="2245939"/>
                      <a:pt x="604259" y="2244008"/>
                      <a:pt x="606279" y="2242077"/>
                    </a:cubicBezTo>
                    <a:cubicBezTo>
                      <a:pt x="612035" y="2243569"/>
                      <a:pt x="620216" y="2245061"/>
                      <a:pt x="625872" y="2246816"/>
                    </a:cubicBezTo>
                    <a:cubicBezTo>
                      <a:pt x="636780" y="2235319"/>
                      <a:pt x="634154" y="2226015"/>
                      <a:pt x="628094" y="2214693"/>
                    </a:cubicBezTo>
                    <a:cubicBezTo>
                      <a:pt x="612136" y="2212455"/>
                      <a:pt x="598476" y="2211885"/>
                      <a:pt x="586862" y="2212280"/>
                    </a:cubicBezTo>
                    <a:close/>
                    <a:moveTo>
                      <a:pt x="2019042" y="2194682"/>
                    </a:moveTo>
                    <a:cubicBezTo>
                      <a:pt x="2019143" y="2195472"/>
                      <a:pt x="2019648" y="2196789"/>
                      <a:pt x="2019547" y="2197315"/>
                    </a:cubicBezTo>
                    <a:cubicBezTo>
                      <a:pt x="2019850" y="2197930"/>
                      <a:pt x="2020254" y="2198544"/>
                      <a:pt x="2020658" y="2199334"/>
                    </a:cubicBezTo>
                    <a:cubicBezTo>
                      <a:pt x="2020759" y="2199422"/>
                      <a:pt x="2020961" y="2199422"/>
                      <a:pt x="2021163" y="2199509"/>
                    </a:cubicBezTo>
                    <a:cubicBezTo>
                      <a:pt x="2020355" y="2197666"/>
                      <a:pt x="2019749" y="2196350"/>
                      <a:pt x="2019042" y="2194682"/>
                    </a:cubicBezTo>
                    <a:close/>
                    <a:moveTo>
                      <a:pt x="2052620" y="1917700"/>
                    </a:moveTo>
                    <a:cubicBezTo>
                      <a:pt x="2054980" y="1920763"/>
                      <a:pt x="2055731" y="1923179"/>
                      <a:pt x="2056861" y="1925746"/>
                    </a:cubicBezTo>
                    <a:cubicBezTo>
                      <a:pt x="2058133" y="1925435"/>
                      <a:pt x="2059317" y="1925222"/>
                      <a:pt x="2060144" y="1925222"/>
                    </a:cubicBezTo>
                    <a:cubicBezTo>
                      <a:pt x="2089336" y="1963110"/>
                      <a:pt x="2017751" y="1961536"/>
                      <a:pt x="2014111" y="1961536"/>
                    </a:cubicBezTo>
                    <a:cubicBezTo>
                      <a:pt x="2017467" y="1958019"/>
                      <a:pt x="2019513" y="1956227"/>
                      <a:pt x="2022386" y="1953356"/>
                    </a:cubicBezTo>
                    <a:cubicBezTo>
                      <a:pt x="2014268" y="1954041"/>
                      <a:pt x="2007621" y="1954014"/>
                      <a:pt x="2006587" y="1954014"/>
                    </a:cubicBezTo>
                    <a:cubicBezTo>
                      <a:pt x="2040583" y="1918402"/>
                      <a:pt x="2048398" y="1917700"/>
                      <a:pt x="2052620" y="1917700"/>
                    </a:cubicBezTo>
                    <a:close/>
                    <a:moveTo>
                      <a:pt x="1901057" y="1917700"/>
                    </a:moveTo>
                    <a:cubicBezTo>
                      <a:pt x="1894349" y="1923197"/>
                      <a:pt x="1887216" y="1930328"/>
                      <a:pt x="1879979" y="1938015"/>
                    </a:cubicBezTo>
                    <a:cubicBezTo>
                      <a:pt x="1889361" y="1932563"/>
                      <a:pt x="1898999" y="1927979"/>
                      <a:pt x="1908578" y="1925221"/>
                    </a:cubicBezTo>
                    <a:cubicBezTo>
                      <a:pt x="1864866" y="1961075"/>
                      <a:pt x="1804266" y="2055599"/>
                      <a:pt x="1798208" y="2051162"/>
                    </a:cubicBezTo>
                    <a:cubicBezTo>
                      <a:pt x="1798350" y="2047159"/>
                      <a:pt x="1798934" y="2042192"/>
                      <a:pt x="1801674" y="2033880"/>
                    </a:cubicBezTo>
                    <a:cubicBezTo>
                      <a:pt x="1796134" y="2040379"/>
                      <a:pt x="1791975" y="2044586"/>
                      <a:pt x="1790687" y="2043641"/>
                    </a:cubicBezTo>
                    <a:cubicBezTo>
                      <a:pt x="1790944" y="2036351"/>
                      <a:pt x="1791817" y="2027183"/>
                      <a:pt x="1806744" y="1996947"/>
                    </a:cubicBezTo>
                    <a:cubicBezTo>
                      <a:pt x="1803884" y="2002163"/>
                      <a:pt x="1803082" y="2003332"/>
                      <a:pt x="1811864" y="1986484"/>
                    </a:cubicBezTo>
                    <a:cubicBezTo>
                      <a:pt x="1814942" y="1981127"/>
                      <a:pt x="1814909" y="1981447"/>
                      <a:pt x="1813649" y="1983949"/>
                    </a:cubicBezTo>
                    <a:cubicBezTo>
                      <a:pt x="1827932" y="1961202"/>
                      <a:pt x="1865515" y="1927921"/>
                      <a:pt x="1901057" y="1917700"/>
                    </a:cubicBezTo>
                    <a:close/>
                    <a:moveTo>
                      <a:pt x="1928174" y="1905205"/>
                    </a:moveTo>
                    <a:cubicBezTo>
                      <a:pt x="1934837" y="1904218"/>
                      <a:pt x="1940286" y="1906748"/>
                      <a:pt x="1944077" y="1913719"/>
                    </a:cubicBezTo>
                    <a:cubicBezTo>
                      <a:pt x="1948702" y="1915566"/>
                      <a:pt x="1952659" y="1919268"/>
                      <a:pt x="1954915" y="1927511"/>
                    </a:cubicBezTo>
                    <a:cubicBezTo>
                      <a:pt x="1942625" y="1920383"/>
                      <a:pt x="1927769" y="1920920"/>
                      <a:pt x="1912509" y="1925312"/>
                    </a:cubicBezTo>
                    <a:cubicBezTo>
                      <a:pt x="1918317" y="1920544"/>
                      <a:pt x="1923678" y="1917270"/>
                      <a:pt x="1928724" y="1914951"/>
                    </a:cubicBezTo>
                    <a:cubicBezTo>
                      <a:pt x="1921119" y="1914509"/>
                      <a:pt x="1913156" y="1915437"/>
                      <a:pt x="1904987" y="1917788"/>
                    </a:cubicBezTo>
                    <a:cubicBezTo>
                      <a:pt x="1913634" y="1910694"/>
                      <a:pt x="1921511" y="1906191"/>
                      <a:pt x="1928174" y="1905205"/>
                    </a:cubicBezTo>
                    <a:close/>
                    <a:moveTo>
                      <a:pt x="2042624" y="1854493"/>
                    </a:moveTo>
                    <a:cubicBezTo>
                      <a:pt x="2047513" y="1852845"/>
                      <a:pt x="2045973" y="1858300"/>
                      <a:pt x="2041686" y="1866380"/>
                    </a:cubicBezTo>
                    <a:cubicBezTo>
                      <a:pt x="2044607" y="1865096"/>
                      <a:pt x="2047204" y="1863254"/>
                      <a:pt x="2050146" y="1862015"/>
                    </a:cubicBezTo>
                    <a:cubicBezTo>
                      <a:pt x="2066942" y="1856347"/>
                      <a:pt x="2012143" y="1930667"/>
                      <a:pt x="2005280" y="1930421"/>
                    </a:cubicBezTo>
                    <a:cubicBezTo>
                      <a:pt x="2004146" y="1929349"/>
                      <a:pt x="2002812" y="1927302"/>
                      <a:pt x="2005898" y="1915966"/>
                    </a:cubicBezTo>
                    <a:cubicBezTo>
                      <a:pt x="2002168" y="1919963"/>
                      <a:pt x="1999010" y="1922944"/>
                      <a:pt x="1997758" y="1922900"/>
                    </a:cubicBezTo>
                    <a:cubicBezTo>
                      <a:pt x="1996923" y="1922107"/>
                      <a:pt x="1996104" y="1920481"/>
                      <a:pt x="1996861" y="1915378"/>
                    </a:cubicBezTo>
                    <a:cubicBezTo>
                      <a:pt x="1977458" y="1931489"/>
                      <a:pt x="1969317" y="1933231"/>
                      <a:pt x="1964294" y="1928515"/>
                    </a:cubicBezTo>
                    <a:cubicBezTo>
                      <a:pt x="1964185" y="1926934"/>
                      <a:pt x="1964190" y="1924850"/>
                      <a:pt x="1964072" y="1923008"/>
                    </a:cubicBezTo>
                    <a:cubicBezTo>
                      <a:pt x="1961094" y="1923257"/>
                      <a:pt x="1958621" y="1922728"/>
                      <a:pt x="1956771" y="1920990"/>
                    </a:cubicBezTo>
                    <a:cubicBezTo>
                      <a:pt x="1956374" y="1915014"/>
                      <a:pt x="1955705" y="1906525"/>
                      <a:pt x="1955931" y="1900146"/>
                    </a:cubicBezTo>
                    <a:cubicBezTo>
                      <a:pt x="1955880" y="1901635"/>
                      <a:pt x="1955653" y="1903983"/>
                      <a:pt x="1955895" y="1899242"/>
                    </a:cubicBezTo>
                    <a:cubicBezTo>
                      <a:pt x="1983609" y="1882241"/>
                      <a:pt x="2012436" y="1867191"/>
                      <a:pt x="2042624" y="1854493"/>
                    </a:cubicBezTo>
                    <a:close/>
                    <a:moveTo>
                      <a:pt x="2146919" y="1828927"/>
                    </a:moveTo>
                    <a:cubicBezTo>
                      <a:pt x="2161187" y="1833346"/>
                      <a:pt x="2142738" y="1827925"/>
                      <a:pt x="2146919" y="1828927"/>
                    </a:cubicBezTo>
                    <a:close/>
                    <a:moveTo>
                      <a:pt x="2079558" y="1790700"/>
                    </a:moveTo>
                    <a:cubicBezTo>
                      <a:pt x="2081252" y="1793810"/>
                      <a:pt x="2081339" y="1797530"/>
                      <a:pt x="2082042" y="1801172"/>
                    </a:cubicBezTo>
                    <a:cubicBezTo>
                      <a:pt x="2081050" y="1804272"/>
                      <a:pt x="2072241" y="1803611"/>
                      <a:pt x="2070087" y="1800800"/>
                    </a:cubicBezTo>
                    <a:cubicBezTo>
                      <a:pt x="2073358" y="1797360"/>
                      <a:pt x="2076246" y="1794219"/>
                      <a:pt x="2079558" y="1790700"/>
                    </a:cubicBezTo>
                    <a:close/>
                    <a:moveTo>
                      <a:pt x="2066857" y="1790700"/>
                    </a:moveTo>
                    <a:cubicBezTo>
                      <a:pt x="2068551" y="1793810"/>
                      <a:pt x="2068639" y="1797529"/>
                      <a:pt x="2069341" y="1801171"/>
                    </a:cubicBezTo>
                    <a:cubicBezTo>
                      <a:pt x="2068349" y="1804271"/>
                      <a:pt x="2059541" y="1803610"/>
                      <a:pt x="2057387" y="1800799"/>
                    </a:cubicBezTo>
                    <a:cubicBezTo>
                      <a:pt x="2060657" y="1797359"/>
                      <a:pt x="2063546" y="1794218"/>
                      <a:pt x="2066857" y="1790700"/>
                    </a:cubicBezTo>
                    <a:close/>
                    <a:moveTo>
                      <a:pt x="2021151" y="1778000"/>
                    </a:moveTo>
                    <a:cubicBezTo>
                      <a:pt x="2023305" y="1784040"/>
                      <a:pt x="2022735" y="1786883"/>
                      <a:pt x="2021086" y="1788784"/>
                    </a:cubicBezTo>
                    <a:lnTo>
                      <a:pt x="2028673" y="1785523"/>
                    </a:lnTo>
                    <a:cubicBezTo>
                      <a:pt x="2034051" y="1800581"/>
                      <a:pt x="2025156" y="1798221"/>
                      <a:pt x="2014111" y="1801160"/>
                    </a:cubicBezTo>
                    <a:lnTo>
                      <a:pt x="2015676" y="1791658"/>
                    </a:lnTo>
                    <a:cubicBezTo>
                      <a:pt x="2013022" y="1792232"/>
                      <a:pt x="2010018" y="1792724"/>
                      <a:pt x="2006587" y="1793638"/>
                    </a:cubicBezTo>
                    <a:lnTo>
                      <a:pt x="2008250" y="1783548"/>
                    </a:lnTo>
                    <a:close/>
                    <a:moveTo>
                      <a:pt x="2082131" y="1752633"/>
                    </a:moveTo>
                    <a:cubicBezTo>
                      <a:pt x="2083337" y="1752814"/>
                      <a:pt x="2085187" y="1753775"/>
                      <a:pt x="2088163" y="1756485"/>
                    </a:cubicBezTo>
                    <a:lnTo>
                      <a:pt x="2070087" y="1770877"/>
                    </a:lnTo>
                    <a:cubicBezTo>
                      <a:pt x="2077118" y="1757894"/>
                      <a:pt x="2079685" y="1755167"/>
                      <a:pt x="2079970" y="1753463"/>
                    </a:cubicBezTo>
                    <a:cubicBezTo>
                      <a:pt x="2080365" y="1753052"/>
                      <a:pt x="2080926" y="1752453"/>
                      <a:pt x="2082131" y="1752633"/>
                    </a:cubicBezTo>
                    <a:close/>
                    <a:moveTo>
                      <a:pt x="2094830" y="1752632"/>
                    </a:moveTo>
                    <a:cubicBezTo>
                      <a:pt x="2096036" y="1752813"/>
                      <a:pt x="2097886" y="1753774"/>
                      <a:pt x="2100862" y="1756484"/>
                    </a:cubicBezTo>
                    <a:lnTo>
                      <a:pt x="2082787" y="1770877"/>
                    </a:lnTo>
                    <a:cubicBezTo>
                      <a:pt x="2089818" y="1757894"/>
                      <a:pt x="2092384" y="1755166"/>
                      <a:pt x="2092670" y="1753462"/>
                    </a:cubicBezTo>
                    <a:cubicBezTo>
                      <a:pt x="2093065" y="1753051"/>
                      <a:pt x="2093625" y="1752452"/>
                      <a:pt x="2094830" y="1752632"/>
                    </a:cubicBezTo>
                    <a:close/>
                    <a:moveTo>
                      <a:pt x="931695" y="1740661"/>
                    </a:moveTo>
                    <a:cubicBezTo>
                      <a:pt x="933614" y="1743030"/>
                      <a:pt x="934826" y="1744522"/>
                      <a:pt x="936341" y="1746278"/>
                    </a:cubicBezTo>
                    <a:cubicBezTo>
                      <a:pt x="940987" y="1749788"/>
                      <a:pt x="946542" y="1751544"/>
                      <a:pt x="959267" y="1755054"/>
                    </a:cubicBezTo>
                    <a:cubicBezTo>
                      <a:pt x="958964" y="1755405"/>
                      <a:pt x="958560" y="1755844"/>
                      <a:pt x="958257" y="1756195"/>
                    </a:cubicBezTo>
                    <a:cubicBezTo>
                      <a:pt x="960984" y="1753299"/>
                      <a:pt x="963711" y="1750403"/>
                      <a:pt x="966438" y="1747506"/>
                    </a:cubicBezTo>
                    <a:cubicBezTo>
                      <a:pt x="957247" y="1747682"/>
                      <a:pt x="947451" y="1744171"/>
                      <a:pt x="931695" y="1740661"/>
                    </a:cubicBezTo>
                    <a:close/>
                    <a:moveTo>
                      <a:pt x="2171956" y="1739900"/>
                    </a:moveTo>
                    <a:cubicBezTo>
                      <a:pt x="2179195" y="1748791"/>
                      <a:pt x="2187874" y="1751770"/>
                      <a:pt x="2197844" y="1750154"/>
                    </a:cubicBezTo>
                    <a:cubicBezTo>
                      <a:pt x="2197783" y="1751535"/>
                      <a:pt x="2196969" y="1753907"/>
                      <a:pt x="2195682" y="1756851"/>
                    </a:cubicBezTo>
                    <a:cubicBezTo>
                      <a:pt x="2198826" y="1757447"/>
                      <a:pt x="2201909" y="1758237"/>
                      <a:pt x="2205368" y="1757676"/>
                    </a:cubicBezTo>
                    <a:cubicBezTo>
                      <a:pt x="2204870" y="1768228"/>
                      <a:pt x="2164549" y="1832119"/>
                      <a:pt x="2150285" y="1827702"/>
                    </a:cubicBezTo>
                    <a:cubicBezTo>
                      <a:pt x="2124305" y="1825880"/>
                      <a:pt x="2108388" y="1837744"/>
                      <a:pt x="2103011" y="1863637"/>
                    </a:cubicBezTo>
                    <a:cubicBezTo>
                      <a:pt x="2103143" y="1852312"/>
                      <a:pt x="2105239" y="1842155"/>
                      <a:pt x="2107599" y="1832193"/>
                    </a:cubicBezTo>
                    <a:cubicBezTo>
                      <a:pt x="2102019" y="1838099"/>
                      <a:pt x="2097659" y="1845655"/>
                      <a:pt x="2095487" y="1856116"/>
                    </a:cubicBezTo>
                    <a:cubicBezTo>
                      <a:pt x="2096148" y="1799781"/>
                      <a:pt x="2125557" y="1759996"/>
                      <a:pt x="2171956" y="1739900"/>
                    </a:cubicBezTo>
                    <a:close/>
                    <a:moveTo>
                      <a:pt x="656879" y="1717227"/>
                    </a:moveTo>
                    <a:cubicBezTo>
                      <a:pt x="636275" y="1739958"/>
                      <a:pt x="609207" y="1774890"/>
                      <a:pt x="612035" y="1791390"/>
                    </a:cubicBezTo>
                    <a:cubicBezTo>
                      <a:pt x="614560" y="1792180"/>
                      <a:pt x="616277" y="1793584"/>
                      <a:pt x="620519" y="1793321"/>
                    </a:cubicBezTo>
                    <a:cubicBezTo>
                      <a:pt x="631629" y="1770853"/>
                      <a:pt x="644759" y="1743294"/>
                      <a:pt x="656879" y="1717227"/>
                    </a:cubicBezTo>
                    <a:close/>
                    <a:moveTo>
                      <a:pt x="551840" y="1702394"/>
                    </a:moveTo>
                    <a:cubicBezTo>
                      <a:pt x="537094" y="1720913"/>
                      <a:pt x="517703" y="1734429"/>
                      <a:pt x="493261" y="1742504"/>
                    </a:cubicBezTo>
                    <a:cubicBezTo>
                      <a:pt x="496796" y="1743381"/>
                      <a:pt x="500836" y="1744435"/>
                      <a:pt x="506593" y="1745927"/>
                    </a:cubicBezTo>
                    <a:cubicBezTo>
                      <a:pt x="505987" y="1747682"/>
                      <a:pt x="504977" y="1749262"/>
                      <a:pt x="504371" y="1750929"/>
                    </a:cubicBezTo>
                    <a:cubicBezTo>
                      <a:pt x="507401" y="1751719"/>
                      <a:pt x="509926" y="1752334"/>
                      <a:pt x="514168" y="1753475"/>
                    </a:cubicBezTo>
                    <a:cubicBezTo>
                      <a:pt x="509421" y="1767254"/>
                      <a:pt x="502553" y="1780419"/>
                      <a:pt x="495988" y="1793584"/>
                    </a:cubicBezTo>
                    <a:cubicBezTo>
                      <a:pt x="498412" y="1792794"/>
                      <a:pt x="500937" y="1791566"/>
                      <a:pt x="502957" y="1791215"/>
                    </a:cubicBezTo>
                    <a:cubicBezTo>
                      <a:pt x="500533" y="1793321"/>
                      <a:pt x="497503" y="1794199"/>
                      <a:pt x="494877" y="1795954"/>
                    </a:cubicBezTo>
                    <a:cubicBezTo>
                      <a:pt x="494170" y="1797358"/>
                      <a:pt x="493665" y="1798850"/>
                      <a:pt x="492958" y="1800255"/>
                    </a:cubicBezTo>
                    <a:cubicBezTo>
                      <a:pt x="513562" y="1792882"/>
                      <a:pt x="511744" y="1789723"/>
                      <a:pt x="502957" y="1791215"/>
                    </a:cubicBezTo>
                    <a:cubicBezTo>
                      <a:pt x="525682" y="1771642"/>
                      <a:pt x="540326" y="1736535"/>
                      <a:pt x="551840" y="1702394"/>
                    </a:cubicBezTo>
                    <a:close/>
                    <a:moveTo>
                      <a:pt x="2253565" y="1701800"/>
                    </a:moveTo>
                    <a:cubicBezTo>
                      <a:pt x="2276309" y="1702292"/>
                      <a:pt x="2232059" y="1725618"/>
                      <a:pt x="2235365" y="1724956"/>
                    </a:cubicBezTo>
                    <a:cubicBezTo>
                      <a:pt x="2240657" y="1716938"/>
                      <a:pt x="2247114" y="1708745"/>
                      <a:pt x="2253565" y="1701800"/>
                    </a:cubicBezTo>
                    <a:close/>
                    <a:moveTo>
                      <a:pt x="2253567" y="1689100"/>
                    </a:moveTo>
                    <a:cubicBezTo>
                      <a:pt x="2276307" y="1689592"/>
                      <a:pt x="2232059" y="1712916"/>
                      <a:pt x="2235365" y="1712255"/>
                    </a:cubicBezTo>
                    <a:cubicBezTo>
                      <a:pt x="2240657" y="1704237"/>
                      <a:pt x="2247114" y="1696044"/>
                      <a:pt x="2253567" y="1689100"/>
                    </a:cubicBezTo>
                    <a:close/>
                    <a:moveTo>
                      <a:pt x="907354" y="1677643"/>
                    </a:moveTo>
                    <a:cubicBezTo>
                      <a:pt x="903314" y="1681944"/>
                      <a:pt x="899375" y="1686245"/>
                      <a:pt x="898567" y="1695109"/>
                    </a:cubicBezTo>
                    <a:cubicBezTo>
                      <a:pt x="900587" y="1699322"/>
                      <a:pt x="902102" y="1702043"/>
                      <a:pt x="903718" y="1704764"/>
                    </a:cubicBezTo>
                    <a:cubicBezTo>
                      <a:pt x="910384" y="1708538"/>
                      <a:pt x="920989" y="1709327"/>
                      <a:pt x="945734" y="1710117"/>
                    </a:cubicBezTo>
                    <a:cubicBezTo>
                      <a:pt x="947148" y="1706782"/>
                      <a:pt x="950077" y="1702569"/>
                      <a:pt x="951592" y="1699322"/>
                    </a:cubicBezTo>
                    <a:cubicBezTo>
                      <a:pt x="970175" y="1702043"/>
                      <a:pt x="970175" y="1702043"/>
                      <a:pt x="994112" y="1717929"/>
                    </a:cubicBezTo>
                    <a:cubicBezTo>
                      <a:pt x="996435" y="1715296"/>
                      <a:pt x="998859" y="1712750"/>
                      <a:pt x="1001283" y="1710205"/>
                    </a:cubicBezTo>
                    <a:cubicBezTo>
                      <a:pt x="1000374" y="1708976"/>
                      <a:pt x="999566" y="1707748"/>
                      <a:pt x="998657" y="1706694"/>
                    </a:cubicBezTo>
                    <a:cubicBezTo>
                      <a:pt x="998253" y="1707133"/>
                      <a:pt x="997849" y="1707572"/>
                      <a:pt x="997344" y="1708011"/>
                    </a:cubicBezTo>
                    <a:cubicBezTo>
                      <a:pt x="995021" y="1704325"/>
                      <a:pt x="992799" y="1701341"/>
                      <a:pt x="990678" y="1698532"/>
                    </a:cubicBezTo>
                    <a:cubicBezTo>
                      <a:pt x="978760" y="1689053"/>
                      <a:pt x="959974" y="1685542"/>
                      <a:pt x="907354" y="1677643"/>
                    </a:cubicBezTo>
                    <a:close/>
                    <a:moveTo>
                      <a:pt x="369942" y="1674484"/>
                    </a:moveTo>
                    <a:cubicBezTo>
                      <a:pt x="369942" y="1674659"/>
                      <a:pt x="370043" y="1674835"/>
                      <a:pt x="370043" y="1675098"/>
                    </a:cubicBezTo>
                    <a:cubicBezTo>
                      <a:pt x="372265" y="1675449"/>
                      <a:pt x="374083" y="1675625"/>
                      <a:pt x="376709" y="1676239"/>
                    </a:cubicBezTo>
                    <a:cubicBezTo>
                      <a:pt x="377315" y="1678784"/>
                      <a:pt x="377618" y="1681944"/>
                      <a:pt x="378022" y="1685894"/>
                    </a:cubicBezTo>
                    <a:cubicBezTo>
                      <a:pt x="370649" y="1682646"/>
                      <a:pt x="366003" y="1680101"/>
                      <a:pt x="362974" y="1678170"/>
                    </a:cubicBezTo>
                    <a:cubicBezTo>
                      <a:pt x="355601" y="1689931"/>
                      <a:pt x="349137" y="1702131"/>
                      <a:pt x="343481" y="1714769"/>
                    </a:cubicBezTo>
                    <a:cubicBezTo>
                      <a:pt x="348228" y="1708976"/>
                      <a:pt x="354389" y="1705553"/>
                      <a:pt x="364387" y="1708976"/>
                    </a:cubicBezTo>
                    <a:cubicBezTo>
                      <a:pt x="362570" y="1711171"/>
                      <a:pt x="362065" y="1713716"/>
                      <a:pt x="360550" y="1715910"/>
                    </a:cubicBezTo>
                    <a:cubicBezTo>
                      <a:pt x="363781" y="1715120"/>
                      <a:pt x="367316" y="1714945"/>
                      <a:pt x="371861" y="1716524"/>
                    </a:cubicBezTo>
                    <a:cubicBezTo>
                      <a:pt x="363378" y="1726705"/>
                      <a:pt x="358934" y="1738554"/>
                      <a:pt x="356510" y="1751017"/>
                    </a:cubicBezTo>
                    <a:cubicBezTo>
                      <a:pt x="364387" y="1739871"/>
                      <a:pt x="371255" y="1728285"/>
                      <a:pt x="376002" y="1715471"/>
                    </a:cubicBezTo>
                    <a:cubicBezTo>
                      <a:pt x="376507" y="1715208"/>
                      <a:pt x="376709" y="1715559"/>
                      <a:pt x="376709" y="1715559"/>
                    </a:cubicBezTo>
                    <a:cubicBezTo>
                      <a:pt x="378426" y="1721966"/>
                      <a:pt x="375598" y="1728987"/>
                      <a:pt x="377315" y="1735746"/>
                    </a:cubicBezTo>
                    <a:cubicBezTo>
                      <a:pt x="377719" y="1735043"/>
                      <a:pt x="378022" y="1734341"/>
                      <a:pt x="378426" y="1733639"/>
                    </a:cubicBezTo>
                    <a:cubicBezTo>
                      <a:pt x="379537" y="1717490"/>
                      <a:pt x="383577" y="1702394"/>
                      <a:pt x="391556" y="1688527"/>
                    </a:cubicBezTo>
                    <a:cubicBezTo>
                      <a:pt x="417210" y="1693003"/>
                      <a:pt x="430743" y="1694495"/>
                      <a:pt x="436601" y="1694231"/>
                    </a:cubicBezTo>
                    <a:cubicBezTo>
                      <a:pt x="418119" y="1686859"/>
                      <a:pt x="382668" y="1676590"/>
                      <a:pt x="369942" y="1674484"/>
                    </a:cubicBezTo>
                    <a:close/>
                    <a:moveTo>
                      <a:pt x="3077996" y="1613570"/>
                    </a:moveTo>
                    <a:cubicBezTo>
                      <a:pt x="3087480" y="1611865"/>
                      <a:pt x="3096325" y="1613326"/>
                      <a:pt x="3104482" y="1617651"/>
                    </a:cubicBezTo>
                    <a:cubicBezTo>
                      <a:pt x="3112393" y="1616189"/>
                      <a:pt x="3115538" y="1615641"/>
                      <a:pt x="3104531" y="1617651"/>
                    </a:cubicBezTo>
                    <a:cubicBezTo>
                      <a:pt x="3110378" y="1620757"/>
                      <a:pt x="3115783" y="1625752"/>
                      <a:pt x="3120943" y="1631660"/>
                    </a:cubicBezTo>
                    <a:cubicBezTo>
                      <a:pt x="3232389" y="1724848"/>
                      <a:pt x="3202365" y="2386973"/>
                      <a:pt x="3085956" y="2468955"/>
                    </a:cubicBezTo>
                    <a:cubicBezTo>
                      <a:pt x="3091607" y="2472548"/>
                      <a:pt x="3100403" y="2477421"/>
                      <a:pt x="3115833" y="2484303"/>
                    </a:cubicBezTo>
                    <a:cubicBezTo>
                      <a:pt x="3115783" y="2485461"/>
                      <a:pt x="3115243" y="2486679"/>
                      <a:pt x="3115145" y="2487897"/>
                    </a:cubicBezTo>
                    <a:cubicBezTo>
                      <a:pt x="3117995" y="2489237"/>
                      <a:pt x="3119911" y="2490272"/>
                      <a:pt x="3123351" y="2491795"/>
                    </a:cubicBezTo>
                    <a:cubicBezTo>
                      <a:pt x="3121729" y="2552459"/>
                      <a:pt x="3040896" y="2617630"/>
                      <a:pt x="3064630" y="2675187"/>
                    </a:cubicBezTo>
                    <a:cubicBezTo>
                      <a:pt x="3072050" y="2672447"/>
                      <a:pt x="3076129" y="2662640"/>
                      <a:pt x="3085711" y="2664772"/>
                    </a:cubicBezTo>
                    <a:cubicBezTo>
                      <a:pt x="3085367" y="2667574"/>
                      <a:pt x="3084728" y="2671228"/>
                      <a:pt x="3084237" y="2674457"/>
                    </a:cubicBezTo>
                    <a:cubicBezTo>
                      <a:pt x="3086792" y="2672690"/>
                      <a:pt x="3089544" y="2671472"/>
                      <a:pt x="3093229" y="2672325"/>
                    </a:cubicBezTo>
                    <a:cubicBezTo>
                      <a:pt x="3090575" y="2694373"/>
                      <a:pt x="3083254" y="2732928"/>
                      <a:pt x="3069642" y="2754794"/>
                    </a:cubicBezTo>
                    <a:cubicBezTo>
                      <a:pt x="3067382" y="2757169"/>
                      <a:pt x="3066596" y="2759179"/>
                      <a:pt x="3066498" y="2760945"/>
                    </a:cubicBezTo>
                    <a:cubicBezTo>
                      <a:pt x="3076178" y="2764539"/>
                      <a:pt x="3091951" y="2765148"/>
                      <a:pt x="3094752" y="2765757"/>
                    </a:cubicBezTo>
                    <a:cubicBezTo>
                      <a:pt x="3094801" y="2768010"/>
                      <a:pt x="3094850" y="2770264"/>
                      <a:pt x="3094900" y="2772518"/>
                    </a:cubicBezTo>
                    <a:cubicBezTo>
                      <a:pt x="3098388" y="2772822"/>
                      <a:pt x="3101288" y="2773066"/>
                      <a:pt x="3102270" y="2773309"/>
                    </a:cubicBezTo>
                    <a:cubicBezTo>
                      <a:pt x="3102811" y="2805469"/>
                      <a:pt x="3103695" y="2837993"/>
                      <a:pt x="3104482" y="2870335"/>
                    </a:cubicBezTo>
                    <a:cubicBezTo>
                      <a:pt x="3115783" y="2871736"/>
                      <a:pt x="3126938" y="2871066"/>
                      <a:pt x="3137847" y="2866863"/>
                    </a:cubicBezTo>
                    <a:cubicBezTo>
                      <a:pt x="3134849" y="2871614"/>
                      <a:pt x="3130181" y="2874416"/>
                      <a:pt x="3126643" y="2878618"/>
                    </a:cubicBezTo>
                    <a:cubicBezTo>
                      <a:pt x="3132933" y="2878009"/>
                      <a:pt x="3139222" y="2876730"/>
                      <a:pt x="3145365" y="2874355"/>
                    </a:cubicBezTo>
                    <a:cubicBezTo>
                      <a:pt x="3128314" y="2901520"/>
                      <a:pt x="3102614" y="2919183"/>
                      <a:pt x="3068512" y="2927466"/>
                    </a:cubicBezTo>
                    <a:cubicBezTo>
                      <a:pt x="3071215" y="2924299"/>
                      <a:pt x="3073377" y="2922106"/>
                      <a:pt x="3075637" y="2919548"/>
                    </a:cubicBezTo>
                    <a:cubicBezTo>
                      <a:pt x="3069642" y="2921254"/>
                      <a:pt x="3062960" y="2922228"/>
                      <a:pt x="3055147" y="2922167"/>
                    </a:cubicBezTo>
                    <a:cubicBezTo>
                      <a:pt x="3042174" y="2917112"/>
                      <a:pt x="3033133" y="2910473"/>
                      <a:pt x="3026008" y="2903103"/>
                    </a:cubicBezTo>
                    <a:cubicBezTo>
                      <a:pt x="3010529" y="2891957"/>
                      <a:pt x="3004288" y="2877035"/>
                      <a:pt x="3005468" y="2858702"/>
                    </a:cubicBezTo>
                    <a:cubicBezTo>
                      <a:pt x="3004534" y="2859493"/>
                      <a:pt x="3004338" y="2859615"/>
                      <a:pt x="3003011" y="2860712"/>
                    </a:cubicBezTo>
                    <a:cubicBezTo>
                      <a:pt x="3002962" y="2860651"/>
                      <a:pt x="3000701" y="2856387"/>
                      <a:pt x="2998048" y="2851088"/>
                    </a:cubicBezTo>
                    <a:cubicBezTo>
                      <a:pt x="2997114" y="2851880"/>
                      <a:pt x="2996868" y="2852002"/>
                      <a:pt x="2995493" y="2853220"/>
                    </a:cubicBezTo>
                    <a:cubicBezTo>
                      <a:pt x="2995247" y="2853037"/>
                      <a:pt x="2980211" y="2825629"/>
                      <a:pt x="2979621" y="2812351"/>
                    </a:cubicBezTo>
                    <a:cubicBezTo>
                      <a:pt x="2986255" y="2808879"/>
                      <a:pt x="2992888" y="2810280"/>
                      <a:pt x="2999571" y="2816127"/>
                    </a:cubicBezTo>
                    <a:cubicBezTo>
                      <a:pt x="2946993" y="2723000"/>
                      <a:pt x="2889059" y="2602098"/>
                      <a:pt x="2809160" y="2514148"/>
                    </a:cubicBezTo>
                    <a:cubicBezTo>
                      <a:pt x="2784148" y="2487653"/>
                      <a:pt x="2757220" y="2464082"/>
                      <a:pt x="2727443" y="2445993"/>
                    </a:cubicBezTo>
                    <a:cubicBezTo>
                      <a:pt x="2584892" y="2359504"/>
                      <a:pt x="2439541" y="2466458"/>
                      <a:pt x="2363229" y="2375340"/>
                    </a:cubicBezTo>
                    <a:cubicBezTo>
                      <a:pt x="2355661" y="2367909"/>
                      <a:pt x="2348438" y="2359443"/>
                      <a:pt x="2342148" y="2348358"/>
                    </a:cubicBezTo>
                    <a:cubicBezTo>
                      <a:pt x="2342345" y="2348236"/>
                      <a:pt x="2342443" y="2348053"/>
                      <a:pt x="2342591" y="2347932"/>
                    </a:cubicBezTo>
                    <a:cubicBezTo>
                      <a:pt x="2342099" y="2347323"/>
                      <a:pt x="2341903" y="2346957"/>
                      <a:pt x="2341411" y="2346226"/>
                    </a:cubicBezTo>
                    <a:cubicBezTo>
                      <a:pt x="2341608" y="2345922"/>
                      <a:pt x="2341755" y="2345922"/>
                      <a:pt x="2341903" y="2345678"/>
                    </a:cubicBezTo>
                    <a:cubicBezTo>
                      <a:pt x="2342345" y="2346348"/>
                      <a:pt x="2342689" y="2346835"/>
                      <a:pt x="2342984" y="2347505"/>
                    </a:cubicBezTo>
                    <a:cubicBezTo>
                      <a:pt x="2343278" y="2347140"/>
                      <a:pt x="2344458" y="2345983"/>
                      <a:pt x="2344900" y="2345495"/>
                    </a:cubicBezTo>
                    <a:cubicBezTo>
                      <a:pt x="2344507" y="2344947"/>
                      <a:pt x="2344163" y="2344277"/>
                      <a:pt x="2343819" y="2343729"/>
                    </a:cubicBezTo>
                    <a:cubicBezTo>
                      <a:pt x="2343377" y="2344155"/>
                      <a:pt x="2342197" y="2345373"/>
                      <a:pt x="2341903" y="2345678"/>
                    </a:cubicBezTo>
                    <a:cubicBezTo>
                      <a:pt x="2312321" y="2297135"/>
                      <a:pt x="2274190" y="2224899"/>
                      <a:pt x="2227263" y="2175868"/>
                    </a:cubicBezTo>
                    <a:cubicBezTo>
                      <a:pt x="2212128" y="2161189"/>
                      <a:pt x="2196158" y="2148764"/>
                      <a:pt x="2179205" y="2140785"/>
                    </a:cubicBezTo>
                    <a:cubicBezTo>
                      <a:pt x="2180041" y="2140237"/>
                      <a:pt x="2180532" y="2139689"/>
                      <a:pt x="2181318" y="2139141"/>
                    </a:cubicBezTo>
                    <a:lnTo>
                      <a:pt x="2174166" y="2134753"/>
                    </a:lnTo>
                    <a:lnTo>
                      <a:pt x="2153810" y="2149363"/>
                    </a:lnTo>
                    <a:cubicBezTo>
                      <a:pt x="2154829" y="2139650"/>
                      <a:pt x="2157590" y="2133849"/>
                      <a:pt x="2161557" y="2130883"/>
                    </a:cubicBezTo>
                    <a:cubicBezTo>
                      <a:pt x="2156450" y="2134489"/>
                      <a:pt x="2151367" y="2137960"/>
                      <a:pt x="2146287" y="2141841"/>
                    </a:cubicBezTo>
                    <a:cubicBezTo>
                      <a:pt x="2148437" y="2121372"/>
                      <a:pt x="2157828" y="2117234"/>
                      <a:pt x="2171518" y="2123733"/>
                    </a:cubicBezTo>
                    <a:cubicBezTo>
                      <a:pt x="2168643" y="2125698"/>
                      <a:pt x="2165649" y="2127986"/>
                      <a:pt x="2162709" y="2130052"/>
                    </a:cubicBezTo>
                    <a:lnTo>
                      <a:pt x="2174316" y="2130907"/>
                    </a:lnTo>
                    <a:lnTo>
                      <a:pt x="2198643" y="2109380"/>
                    </a:lnTo>
                    <a:cubicBezTo>
                      <a:pt x="2244372" y="2054691"/>
                      <a:pt x="2181619" y="2005114"/>
                      <a:pt x="2255959" y="1925599"/>
                    </a:cubicBezTo>
                    <a:cubicBezTo>
                      <a:pt x="2256353" y="1930289"/>
                      <a:pt x="2258760" y="1933334"/>
                      <a:pt x="2259891" y="1937415"/>
                    </a:cubicBezTo>
                    <a:cubicBezTo>
                      <a:pt x="2261168" y="1935953"/>
                      <a:pt x="2262102" y="1934614"/>
                      <a:pt x="2263478" y="1933152"/>
                    </a:cubicBezTo>
                    <a:cubicBezTo>
                      <a:pt x="2264460" y="1944298"/>
                      <a:pt x="2267900" y="1953434"/>
                      <a:pt x="2272863" y="1961230"/>
                    </a:cubicBezTo>
                    <a:cubicBezTo>
                      <a:pt x="2277924" y="1966346"/>
                      <a:pt x="2282789" y="1971584"/>
                      <a:pt x="2290258" y="1974569"/>
                    </a:cubicBezTo>
                    <a:cubicBezTo>
                      <a:pt x="2318120" y="1969148"/>
                      <a:pt x="2265541" y="1931812"/>
                      <a:pt x="2303771" y="1893136"/>
                    </a:cubicBezTo>
                    <a:cubicBezTo>
                      <a:pt x="2356742" y="1908850"/>
                      <a:pt x="2434381" y="1814991"/>
                      <a:pt x="2445683" y="1772051"/>
                    </a:cubicBezTo>
                    <a:cubicBezTo>
                      <a:pt x="2482684" y="1774061"/>
                      <a:pt x="2521012" y="1765230"/>
                      <a:pt x="2553296" y="1749638"/>
                    </a:cubicBezTo>
                    <a:cubicBezTo>
                      <a:pt x="2561257" y="1755119"/>
                      <a:pt x="2561257" y="1755119"/>
                      <a:pt x="2568824" y="1757982"/>
                    </a:cubicBezTo>
                    <a:cubicBezTo>
                      <a:pt x="2579782" y="1752074"/>
                      <a:pt x="2577669" y="1742511"/>
                      <a:pt x="2587742" y="1752013"/>
                    </a:cubicBezTo>
                    <a:cubicBezTo>
                      <a:pt x="2655750" y="1748968"/>
                      <a:pt x="2679385" y="1677279"/>
                      <a:pt x="2748228" y="1657363"/>
                    </a:cubicBezTo>
                    <a:cubicBezTo>
                      <a:pt x="2813386" y="1695430"/>
                      <a:pt x="2816285" y="1693176"/>
                      <a:pt x="2815253" y="1698293"/>
                    </a:cubicBezTo>
                    <a:cubicBezTo>
                      <a:pt x="2830584" y="1706820"/>
                      <a:pt x="2815155" y="1701642"/>
                      <a:pt x="2829356" y="1732766"/>
                    </a:cubicBezTo>
                    <a:cubicBezTo>
                      <a:pt x="2890631" y="1669240"/>
                      <a:pt x="2993576" y="1628797"/>
                      <a:pt x="3077996" y="1613570"/>
                    </a:cubicBezTo>
                    <a:close/>
                    <a:moveTo>
                      <a:pt x="3619515" y="1613095"/>
                    </a:moveTo>
                    <a:cubicBezTo>
                      <a:pt x="3619785" y="1617004"/>
                      <a:pt x="3621895" y="1679959"/>
                      <a:pt x="3625039" y="1790236"/>
                    </a:cubicBezTo>
                    <a:cubicBezTo>
                      <a:pt x="3620818" y="1664325"/>
                      <a:pt x="3619246" y="1609187"/>
                      <a:pt x="3619515" y="1613095"/>
                    </a:cubicBezTo>
                    <a:close/>
                    <a:moveTo>
                      <a:pt x="3113236" y="1600203"/>
                    </a:moveTo>
                    <a:cubicBezTo>
                      <a:pt x="3113730" y="1600122"/>
                      <a:pt x="3107053" y="1601342"/>
                      <a:pt x="3086849" y="1605012"/>
                    </a:cubicBezTo>
                    <a:cubicBezTo>
                      <a:pt x="3045743" y="1612396"/>
                      <a:pt x="3111755" y="1600446"/>
                      <a:pt x="3113236" y="1600203"/>
                    </a:cubicBezTo>
                    <a:close/>
                    <a:moveTo>
                      <a:pt x="1324073" y="1576008"/>
                    </a:moveTo>
                    <a:cubicBezTo>
                      <a:pt x="1311751" y="1593211"/>
                      <a:pt x="1311044" y="1620068"/>
                      <a:pt x="1310842" y="1644994"/>
                    </a:cubicBezTo>
                    <a:cubicBezTo>
                      <a:pt x="1321952" y="1603831"/>
                      <a:pt x="1323770" y="1583732"/>
                      <a:pt x="1324073" y="1576008"/>
                    </a:cubicBezTo>
                    <a:close/>
                    <a:moveTo>
                      <a:pt x="293056" y="1562103"/>
                    </a:moveTo>
                    <a:cubicBezTo>
                      <a:pt x="262077" y="1576338"/>
                      <a:pt x="293510" y="1561819"/>
                      <a:pt x="293056" y="1562103"/>
                    </a:cubicBezTo>
                    <a:close/>
                    <a:moveTo>
                      <a:pt x="1707588" y="1537202"/>
                    </a:moveTo>
                    <a:cubicBezTo>
                      <a:pt x="1708979" y="1538226"/>
                      <a:pt x="1710631" y="1540837"/>
                      <a:pt x="1712551" y="1545225"/>
                    </a:cubicBezTo>
                    <a:cubicBezTo>
                      <a:pt x="1715542" y="1541684"/>
                      <a:pt x="1720630" y="1550234"/>
                      <a:pt x="1728277" y="1576770"/>
                    </a:cubicBezTo>
                    <a:cubicBezTo>
                      <a:pt x="1722109" y="1574695"/>
                      <a:pt x="1715785" y="1573918"/>
                      <a:pt x="1709328" y="1573331"/>
                    </a:cubicBezTo>
                    <a:cubicBezTo>
                      <a:pt x="1709301" y="1571052"/>
                      <a:pt x="1709374" y="1569229"/>
                      <a:pt x="1709401" y="1567185"/>
                    </a:cubicBezTo>
                    <a:cubicBezTo>
                      <a:pt x="1706857" y="1566817"/>
                      <a:pt x="1704396" y="1566042"/>
                      <a:pt x="1701805" y="1565808"/>
                    </a:cubicBezTo>
                    <a:cubicBezTo>
                      <a:pt x="1701574" y="1545352"/>
                      <a:pt x="1703413" y="1534131"/>
                      <a:pt x="1707588" y="1537202"/>
                    </a:cubicBezTo>
                    <a:close/>
                    <a:moveTo>
                      <a:pt x="1501830" y="1526771"/>
                    </a:moveTo>
                    <a:cubicBezTo>
                      <a:pt x="1484155" y="1550644"/>
                      <a:pt x="1450018" y="1598038"/>
                      <a:pt x="1440928" y="1622964"/>
                    </a:cubicBezTo>
                    <a:cubicBezTo>
                      <a:pt x="1476075" y="1603392"/>
                      <a:pt x="1496174" y="1571357"/>
                      <a:pt x="1501830" y="1526771"/>
                    </a:cubicBezTo>
                    <a:close/>
                    <a:moveTo>
                      <a:pt x="1503951" y="1523874"/>
                    </a:moveTo>
                    <a:cubicBezTo>
                      <a:pt x="1503547" y="1539673"/>
                      <a:pt x="1503749" y="1533090"/>
                      <a:pt x="1503951" y="1523962"/>
                    </a:cubicBezTo>
                    <a:cubicBezTo>
                      <a:pt x="1503951" y="1523874"/>
                      <a:pt x="1503951" y="1523874"/>
                      <a:pt x="1503951" y="1523874"/>
                    </a:cubicBezTo>
                    <a:close/>
                    <a:moveTo>
                      <a:pt x="1412333" y="1488767"/>
                    </a:moveTo>
                    <a:cubicBezTo>
                      <a:pt x="1409846" y="1489206"/>
                      <a:pt x="1413709" y="1491137"/>
                      <a:pt x="1419819" y="1493156"/>
                    </a:cubicBezTo>
                    <a:cubicBezTo>
                      <a:pt x="1321346" y="1494209"/>
                      <a:pt x="1207117" y="1594264"/>
                      <a:pt x="1177121" y="1683260"/>
                    </a:cubicBezTo>
                    <a:cubicBezTo>
                      <a:pt x="1234084" y="1649119"/>
                      <a:pt x="1264989" y="1591368"/>
                      <a:pt x="1322255" y="1555910"/>
                    </a:cubicBezTo>
                    <a:lnTo>
                      <a:pt x="1316599" y="1568460"/>
                    </a:lnTo>
                    <a:cubicBezTo>
                      <a:pt x="1314983" y="1570655"/>
                      <a:pt x="1314680" y="1573902"/>
                      <a:pt x="1313468" y="1576360"/>
                    </a:cubicBezTo>
                    <a:cubicBezTo>
                      <a:pt x="1319023" y="1572147"/>
                      <a:pt x="1323770" y="1567232"/>
                      <a:pt x="1329830" y="1563458"/>
                    </a:cubicBezTo>
                    <a:lnTo>
                      <a:pt x="1325285" y="1573288"/>
                    </a:lnTo>
                    <a:cubicBezTo>
                      <a:pt x="1326295" y="1575043"/>
                      <a:pt x="1328214" y="1577939"/>
                      <a:pt x="1331648" y="1581099"/>
                    </a:cubicBezTo>
                    <a:cubicBezTo>
                      <a:pt x="1331749" y="1578027"/>
                      <a:pt x="1331850" y="1579519"/>
                      <a:pt x="1334375" y="1583205"/>
                    </a:cubicBezTo>
                    <a:cubicBezTo>
                      <a:pt x="1342960" y="1589700"/>
                      <a:pt x="1358715" y="1596283"/>
                      <a:pt x="1388914" y="1595317"/>
                    </a:cubicBezTo>
                    <a:cubicBezTo>
                      <a:pt x="1397499" y="1588033"/>
                      <a:pt x="1398004" y="1576272"/>
                      <a:pt x="1403357" y="1567144"/>
                    </a:cubicBezTo>
                    <a:cubicBezTo>
                      <a:pt x="1409720" y="1571620"/>
                      <a:pt x="1417698" y="1577764"/>
                      <a:pt x="1424061" y="1582591"/>
                    </a:cubicBezTo>
                    <a:cubicBezTo>
                      <a:pt x="1440524" y="1570655"/>
                      <a:pt x="1412850" y="1525279"/>
                      <a:pt x="1405175" y="1516063"/>
                    </a:cubicBezTo>
                    <a:cubicBezTo>
                      <a:pt x="1429212" y="1512640"/>
                      <a:pt x="1441736" y="1506409"/>
                      <a:pt x="1443453" y="1497895"/>
                    </a:cubicBezTo>
                    <a:cubicBezTo>
                      <a:pt x="1437292" y="1497808"/>
                      <a:pt x="1427293" y="1495613"/>
                      <a:pt x="1419819" y="1493156"/>
                    </a:cubicBezTo>
                    <a:cubicBezTo>
                      <a:pt x="1427697" y="1493068"/>
                      <a:pt x="1435575" y="1493244"/>
                      <a:pt x="1443251" y="1494209"/>
                    </a:cubicBezTo>
                    <a:cubicBezTo>
                      <a:pt x="1443251" y="1493946"/>
                      <a:pt x="1443049" y="1493595"/>
                      <a:pt x="1442948" y="1493331"/>
                    </a:cubicBezTo>
                    <a:cubicBezTo>
                      <a:pt x="1423657" y="1489382"/>
                      <a:pt x="1414820" y="1488329"/>
                      <a:pt x="1412333" y="1488767"/>
                    </a:cubicBezTo>
                    <a:close/>
                    <a:moveTo>
                      <a:pt x="1524757" y="1439530"/>
                    </a:moveTo>
                    <a:cubicBezTo>
                      <a:pt x="1532129" y="1441900"/>
                      <a:pt x="1531422" y="1446463"/>
                      <a:pt x="1528897" y="1449272"/>
                    </a:cubicBezTo>
                    <a:cubicBezTo>
                      <a:pt x="1511526" y="1455416"/>
                      <a:pt x="1499305" y="1466299"/>
                      <a:pt x="1491831" y="1482009"/>
                    </a:cubicBezTo>
                    <a:cubicBezTo>
                      <a:pt x="1482842" y="1498597"/>
                      <a:pt x="1476883" y="1508954"/>
                      <a:pt x="1478196" y="1519047"/>
                    </a:cubicBezTo>
                    <a:cubicBezTo>
                      <a:pt x="1489104" y="1504829"/>
                      <a:pt x="1533139" y="1459980"/>
                      <a:pt x="1532634" y="1440846"/>
                    </a:cubicBezTo>
                    <a:cubicBezTo>
                      <a:pt x="1530311" y="1440232"/>
                      <a:pt x="1528594" y="1439179"/>
                      <a:pt x="1524757" y="1439530"/>
                    </a:cubicBezTo>
                    <a:close/>
                    <a:moveTo>
                      <a:pt x="533762" y="1396963"/>
                    </a:moveTo>
                    <a:cubicBezTo>
                      <a:pt x="528106" y="1398718"/>
                      <a:pt x="523561" y="1401439"/>
                      <a:pt x="516895" y="1402316"/>
                    </a:cubicBezTo>
                    <a:cubicBezTo>
                      <a:pt x="514572" y="1411005"/>
                      <a:pt x="508815" y="1427330"/>
                      <a:pt x="501038" y="1444971"/>
                    </a:cubicBezTo>
                    <a:cubicBezTo>
                      <a:pt x="510431" y="1426365"/>
                      <a:pt x="521339" y="1411707"/>
                      <a:pt x="533762" y="1396963"/>
                    </a:cubicBezTo>
                    <a:close/>
                    <a:moveTo>
                      <a:pt x="335312" y="1333500"/>
                    </a:moveTo>
                    <a:cubicBezTo>
                      <a:pt x="333507" y="1338239"/>
                      <a:pt x="331491" y="1342575"/>
                      <a:pt x="330187" y="1348297"/>
                    </a:cubicBezTo>
                    <a:cubicBezTo>
                      <a:pt x="330187" y="1347907"/>
                      <a:pt x="331725" y="1341945"/>
                      <a:pt x="335312" y="1333500"/>
                    </a:cubicBezTo>
                    <a:close/>
                    <a:moveTo>
                      <a:pt x="322612" y="1333500"/>
                    </a:moveTo>
                    <a:cubicBezTo>
                      <a:pt x="320807" y="1338239"/>
                      <a:pt x="318792" y="1342575"/>
                      <a:pt x="317487" y="1348297"/>
                    </a:cubicBezTo>
                    <a:cubicBezTo>
                      <a:pt x="317487" y="1347907"/>
                      <a:pt x="319026" y="1341945"/>
                      <a:pt x="322612" y="1333500"/>
                    </a:cubicBezTo>
                    <a:close/>
                    <a:moveTo>
                      <a:pt x="317487" y="1320984"/>
                    </a:moveTo>
                    <a:cubicBezTo>
                      <a:pt x="317698" y="1320906"/>
                      <a:pt x="317368" y="1320612"/>
                      <a:pt x="317698" y="1320984"/>
                    </a:cubicBezTo>
                    <a:cubicBezTo>
                      <a:pt x="317698" y="1320984"/>
                      <a:pt x="317574" y="1321108"/>
                      <a:pt x="317487" y="1321195"/>
                    </a:cubicBezTo>
                    <a:cubicBezTo>
                      <a:pt x="317487" y="1321108"/>
                      <a:pt x="317487" y="1321108"/>
                      <a:pt x="317487" y="1320984"/>
                    </a:cubicBezTo>
                    <a:close/>
                    <a:moveTo>
                      <a:pt x="317409" y="1320800"/>
                    </a:moveTo>
                    <a:cubicBezTo>
                      <a:pt x="298266" y="1366997"/>
                      <a:pt x="303061" y="1336428"/>
                      <a:pt x="317409" y="1320800"/>
                    </a:cubicBezTo>
                    <a:close/>
                    <a:moveTo>
                      <a:pt x="498548" y="1269999"/>
                    </a:moveTo>
                    <a:cubicBezTo>
                      <a:pt x="507619" y="1270013"/>
                      <a:pt x="507078" y="1271167"/>
                      <a:pt x="477439" y="1274690"/>
                    </a:cubicBezTo>
                    <a:cubicBezTo>
                      <a:pt x="477439" y="1274690"/>
                      <a:pt x="463296" y="1273739"/>
                      <a:pt x="463296" y="1273739"/>
                    </a:cubicBezTo>
                    <a:cubicBezTo>
                      <a:pt x="441609" y="1273118"/>
                      <a:pt x="483429" y="1269975"/>
                      <a:pt x="498548" y="1269999"/>
                    </a:cubicBezTo>
                    <a:close/>
                    <a:moveTo>
                      <a:pt x="412541" y="1244600"/>
                    </a:moveTo>
                    <a:cubicBezTo>
                      <a:pt x="413413" y="1244931"/>
                      <a:pt x="414194" y="1245220"/>
                      <a:pt x="414984" y="1246167"/>
                    </a:cubicBezTo>
                    <a:cubicBezTo>
                      <a:pt x="413413" y="1250341"/>
                      <a:pt x="410102" y="1254645"/>
                      <a:pt x="406387" y="1258576"/>
                    </a:cubicBezTo>
                    <a:cubicBezTo>
                      <a:pt x="408527" y="1253988"/>
                      <a:pt x="410561" y="1249307"/>
                      <a:pt x="412541" y="1244600"/>
                    </a:cubicBezTo>
                    <a:close/>
                    <a:moveTo>
                      <a:pt x="319832" y="1244600"/>
                    </a:moveTo>
                    <a:cubicBezTo>
                      <a:pt x="317065" y="1247544"/>
                      <a:pt x="316707" y="1251895"/>
                      <a:pt x="317129" y="1256735"/>
                    </a:cubicBezTo>
                    <a:cubicBezTo>
                      <a:pt x="320324" y="1254953"/>
                      <a:pt x="323290" y="1252914"/>
                      <a:pt x="327355" y="1252122"/>
                    </a:cubicBezTo>
                    <a:cubicBezTo>
                      <a:pt x="321539" y="1258308"/>
                      <a:pt x="325226" y="1270044"/>
                      <a:pt x="327956" y="1281535"/>
                    </a:cubicBezTo>
                    <a:cubicBezTo>
                      <a:pt x="338885" y="1256675"/>
                      <a:pt x="377605" y="1267749"/>
                      <a:pt x="397220" y="1246627"/>
                    </a:cubicBezTo>
                    <a:cubicBezTo>
                      <a:pt x="394715" y="1252253"/>
                      <a:pt x="392177" y="1257694"/>
                      <a:pt x="389646" y="1263184"/>
                    </a:cubicBezTo>
                    <a:cubicBezTo>
                      <a:pt x="395143" y="1261002"/>
                      <a:pt x="400569" y="1258648"/>
                      <a:pt x="404743" y="1254148"/>
                    </a:cubicBezTo>
                    <a:cubicBezTo>
                      <a:pt x="396920" y="1271725"/>
                      <a:pt x="388649" y="1289223"/>
                      <a:pt x="381861" y="1302997"/>
                    </a:cubicBezTo>
                    <a:lnTo>
                      <a:pt x="379527" y="1303272"/>
                    </a:lnTo>
                    <a:lnTo>
                      <a:pt x="371438" y="1318462"/>
                    </a:lnTo>
                    <a:cubicBezTo>
                      <a:pt x="366538" y="1327670"/>
                      <a:pt x="367754" y="1325332"/>
                      <a:pt x="372325" y="1316190"/>
                    </a:cubicBezTo>
                    <a:lnTo>
                      <a:pt x="378676" y="1303372"/>
                    </a:lnTo>
                    <a:lnTo>
                      <a:pt x="370625" y="1304320"/>
                    </a:lnTo>
                    <a:cubicBezTo>
                      <a:pt x="356845" y="1330211"/>
                      <a:pt x="360111" y="1324233"/>
                      <a:pt x="369935" y="1304404"/>
                    </a:cubicBezTo>
                    <a:cubicBezTo>
                      <a:pt x="357471" y="1305786"/>
                      <a:pt x="346766" y="1310608"/>
                      <a:pt x="339064" y="1321318"/>
                    </a:cubicBezTo>
                    <a:cubicBezTo>
                      <a:pt x="340566" y="1318827"/>
                      <a:pt x="341793" y="1316473"/>
                      <a:pt x="343615" y="1313868"/>
                    </a:cubicBezTo>
                    <a:lnTo>
                      <a:pt x="331663" y="1324376"/>
                    </a:lnTo>
                    <a:cubicBezTo>
                      <a:pt x="333734" y="1319894"/>
                      <a:pt x="334660" y="1315299"/>
                      <a:pt x="335216" y="1310674"/>
                    </a:cubicBezTo>
                    <a:cubicBezTo>
                      <a:pt x="334111" y="1311949"/>
                      <a:pt x="332570" y="1312366"/>
                      <a:pt x="331541" y="1313791"/>
                    </a:cubicBezTo>
                    <a:cubicBezTo>
                      <a:pt x="332180" y="1312730"/>
                      <a:pt x="332877" y="1311663"/>
                      <a:pt x="333484" y="1310614"/>
                    </a:cubicBezTo>
                    <a:cubicBezTo>
                      <a:pt x="333286" y="1310763"/>
                      <a:pt x="332813" y="1311109"/>
                      <a:pt x="332666" y="1311222"/>
                    </a:cubicBezTo>
                    <a:cubicBezTo>
                      <a:pt x="333037" y="1311097"/>
                      <a:pt x="333139" y="1310769"/>
                      <a:pt x="333484" y="1310608"/>
                    </a:cubicBezTo>
                    <a:cubicBezTo>
                      <a:pt x="334111" y="1309535"/>
                      <a:pt x="334743" y="1308457"/>
                      <a:pt x="335485" y="1307342"/>
                    </a:cubicBezTo>
                    <a:cubicBezTo>
                      <a:pt x="335491" y="1307205"/>
                      <a:pt x="335434" y="1307056"/>
                      <a:pt x="335440" y="1306919"/>
                    </a:cubicBezTo>
                    <a:lnTo>
                      <a:pt x="324140" y="1316854"/>
                    </a:lnTo>
                    <a:cubicBezTo>
                      <a:pt x="325981" y="1312873"/>
                      <a:pt x="326684" y="1308784"/>
                      <a:pt x="327304" y="1304684"/>
                    </a:cubicBezTo>
                    <a:cubicBezTo>
                      <a:pt x="324856" y="1308445"/>
                      <a:pt x="320695" y="1311317"/>
                      <a:pt x="312719" y="1312176"/>
                    </a:cubicBezTo>
                    <a:cubicBezTo>
                      <a:pt x="312444" y="1309166"/>
                      <a:pt x="311984" y="1306001"/>
                      <a:pt x="311575" y="1302771"/>
                    </a:cubicBezTo>
                    <a:cubicBezTo>
                      <a:pt x="310712" y="1303069"/>
                      <a:pt x="309824" y="1303355"/>
                      <a:pt x="308820" y="1303587"/>
                    </a:cubicBezTo>
                    <a:cubicBezTo>
                      <a:pt x="307491" y="1308987"/>
                      <a:pt x="306487" y="1314512"/>
                      <a:pt x="305292" y="1319965"/>
                    </a:cubicBezTo>
                    <a:cubicBezTo>
                      <a:pt x="306660" y="1317921"/>
                      <a:pt x="308143" y="1315913"/>
                      <a:pt x="309785" y="1314125"/>
                    </a:cubicBezTo>
                    <a:cubicBezTo>
                      <a:pt x="307248" y="1320246"/>
                      <a:pt x="305183" y="1324859"/>
                      <a:pt x="303451" y="1328500"/>
                    </a:cubicBezTo>
                    <a:cubicBezTo>
                      <a:pt x="301988" y="1335623"/>
                      <a:pt x="300108" y="1342608"/>
                      <a:pt x="298869" y="1349808"/>
                    </a:cubicBezTo>
                    <a:cubicBezTo>
                      <a:pt x="290048" y="1351417"/>
                      <a:pt x="284392" y="1356638"/>
                      <a:pt x="281944" y="1365775"/>
                    </a:cubicBezTo>
                    <a:cubicBezTo>
                      <a:pt x="279426" y="1368415"/>
                      <a:pt x="277483" y="1370567"/>
                      <a:pt x="274210" y="1373338"/>
                    </a:cubicBezTo>
                    <a:cubicBezTo>
                      <a:pt x="280059" y="1367092"/>
                      <a:pt x="283229" y="1356936"/>
                      <a:pt x="285485" y="1345069"/>
                    </a:cubicBezTo>
                    <a:cubicBezTo>
                      <a:pt x="280289" y="1347686"/>
                      <a:pt x="276204" y="1351578"/>
                      <a:pt x="274421" y="1358253"/>
                    </a:cubicBezTo>
                    <a:cubicBezTo>
                      <a:pt x="271903" y="1360893"/>
                      <a:pt x="269960" y="1363045"/>
                      <a:pt x="266687" y="1365816"/>
                    </a:cubicBezTo>
                    <a:cubicBezTo>
                      <a:pt x="289972" y="1340969"/>
                      <a:pt x="270906" y="1254154"/>
                      <a:pt x="319832" y="1244600"/>
                    </a:cubicBezTo>
                    <a:close/>
                    <a:moveTo>
                      <a:pt x="480229" y="1181632"/>
                    </a:moveTo>
                    <a:cubicBezTo>
                      <a:pt x="483090" y="1184523"/>
                      <a:pt x="480872" y="1198424"/>
                      <a:pt x="472649" y="1203698"/>
                    </a:cubicBezTo>
                    <a:cubicBezTo>
                      <a:pt x="468144" y="1194770"/>
                      <a:pt x="469136" y="1188069"/>
                      <a:pt x="475708" y="1183138"/>
                    </a:cubicBezTo>
                    <a:cubicBezTo>
                      <a:pt x="477757" y="1180928"/>
                      <a:pt x="479275" y="1180668"/>
                      <a:pt x="480229" y="1181632"/>
                    </a:cubicBezTo>
                    <a:close/>
                    <a:moveTo>
                      <a:pt x="467528" y="1181632"/>
                    </a:moveTo>
                    <a:cubicBezTo>
                      <a:pt x="470389" y="1184523"/>
                      <a:pt x="468171" y="1198424"/>
                      <a:pt x="459950" y="1203698"/>
                    </a:cubicBezTo>
                    <a:cubicBezTo>
                      <a:pt x="455445" y="1194770"/>
                      <a:pt x="456437" y="1188069"/>
                      <a:pt x="463008" y="1183138"/>
                    </a:cubicBezTo>
                    <a:cubicBezTo>
                      <a:pt x="465056" y="1180928"/>
                      <a:pt x="466574" y="1180668"/>
                      <a:pt x="467528" y="1181632"/>
                    </a:cubicBezTo>
                    <a:close/>
                    <a:moveTo>
                      <a:pt x="1016261" y="1173646"/>
                    </a:moveTo>
                    <a:lnTo>
                      <a:pt x="1016140" y="1173979"/>
                    </a:lnTo>
                    <a:lnTo>
                      <a:pt x="1016242" y="1173864"/>
                    </a:lnTo>
                    <a:close/>
                    <a:moveTo>
                      <a:pt x="413917" y="1169325"/>
                    </a:moveTo>
                    <a:cubicBezTo>
                      <a:pt x="417628" y="1168752"/>
                      <a:pt x="418638" y="1172330"/>
                      <a:pt x="417787" y="1178639"/>
                    </a:cubicBezTo>
                    <a:cubicBezTo>
                      <a:pt x="433069" y="1170298"/>
                      <a:pt x="423535" y="1200360"/>
                      <a:pt x="408274" y="1236050"/>
                    </a:cubicBezTo>
                    <a:cubicBezTo>
                      <a:pt x="405060" y="1235059"/>
                      <a:pt x="401371" y="1237152"/>
                      <a:pt x="398292" y="1237169"/>
                    </a:cubicBezTo>
                    <a:cubicBezTo>
                      <a:pt x="396949" y="1238958"/>
                      <a:pt x="396197" y="1240810"/>
                      <a:pt x="394598" y="1242501"/>
                    </a:cubicBezTo>
                    <a:cubicBezTo>
                      <a:pt x="395866" y="1239780"/>
                      <a:pt x="397041" y="1236991"/>
                      <a:pt x="398244" y="1234220"/>
                    </a:cubicBezTo>
                    <a:cubicBezTo>
                      <a:pt x="398639" y="1232325"/>
                      <a:pt x="398608" y="1230316"/>
                      <a:pt x="399594" y="1228587"/>
                    </a:cubicBezTo>
                    <a:cubicBezTo>
                      <a:pt x="396527" y="1228273"/>
                      <a:pt x="393176" y="1229871"/>
                      <a:pt x="390369" y="1229718"/>
                    </a:cubicBezTo>
                    <a:cubicBezTo>
                      <a:pt x="388790" y="1227188"/>
                      <a:pt x="389814" y="1225374"/>
                      <a:pt x="391080" y="1223628"/>
                    </a:cubicBezTo>
                    <a:cubicBezTo>
                      <a:pt x="390222" y="1223399"/>
                      <a:pt x="389332" y="1223548"/>
                      <a:pt x="388510" y="1222980"/>
                    </a:cubicBezTo>
                    <a:cubicBezTo>
                      <a:pt x="389211" y="1220687"/>
                      <a:pt x="389689" y="1219386"/>
                      <a:pt x="390313" y="1217457"/>
                    </a:cubicBezTo>
                    <a:cubicBezTo>
                      <a:pt x="387181" y="1217127"/>
                      <a:pt x="383962" y="1217521"/>
                      <a:pt x="380987" y="1215457"/>
                    </a:cubicBezTo>
                    <a:cubicBezTo>
                      <a:pt x="388230" y="1191922"/>
                      <a:pt x="391073" y="1188361"/>
                      <a:pt x="391370" y="1187327"/>
                    </a:cubicBezTo>
                    <a:cubicBezTo>
                      <a:pt x="425433" y="1150954"/>
                      <a:pt x="401776" y="1176723"/>
                      <a:pt x="393841" y="1184920"/>
                    </a:cubicBezTo>
                    <a:cubicBezTo>
                      <a:pt x="403795" y="1174623"/>
                      <a:pt x="410207" y="1169898"/>
                      <a:pt x="413917" y="1169325"/>
                    </a:cubicBezTo>
                    <a:close/>
                    <a:moveTo>
                      <a:pt x="1029732" y="1168412"/>
                    </a:moveTo>
                    <a:cubicBezTo>
                      <a:pt x="1027752" y="1189709"/>
                      <a:pt x="1029075" y="1167792"/>
                      <a:pt x="1029732" y="1168412"/>
                    </a:cubicBezTo>
                    <a:close/>
                    <a:moveTo>
                      <a:pt x="1018151" y="1155700"/>
                    </a:moveTo>
                    <a:cubicBezTo>
                      <a:pt x="1019603" y="1156982"/>
                      <a:pt x="1020925" y="1158308"/>
                      <a:pt x="1021583" y="1158927"/>
                    </a:cubicBezTo>
                    <a:lnTo>
                      <a:pt x="1016578" y="1172769"/>
                    </a:lnTo>
                    <a:lnTo>
                      <a:pt x="1016493" y="1173581"/>
                    </a:lnTo>
                    <a:lnTo>
                      <a:pt x="1025674" y="1163222"/>
                    </a:lnTo>
                    <a:cubicBezTo>
                      <a:pt x="1027124" y="1164503"/>
                      <a:pt x="1028448" y="1165832"/>
                      <a:pt x="1029104" y="1166452"/>
                    </a:cubicBezTo>
                    <a:cubicBezTo>
                      <a:pt x="1027124" y="1187746"/>
                      <a:pt x="997142" y="1212192"/>
                      <a:pt x="998134" y="1208674"/>
                    </a:cubicBezTo>
                    <a:cubicBezTo>
                      <a:pt x="999667" y="1200930"/>
                      <a:pt x="1002805" y="1194175"/>
                      <a:pt x="1006253" y="1187649"/>
                    </a:cubicBezTo>
                    <a:cubicBezTo>
                      <a:pt x="998166" y="1196847"/>
                      <a:pt x="990089" y="1203017"/>
                      <a:pt x="990612" y="1201152"/>
                    </a:cubicBezTo>
                    <a:cubicBezTo>
                      <a:pt x="994328" y="1182374"/>
                      <a:pt x="1003966" y="1167116"/>
                      <a:pt x="1018151" y="1155700"/>
                    </a:cubicBezTo>
                    <a:close/>
                    <a:moveTo>
                      <a:pt x="375676" y="1143993"/>
                    </a:moveTo>
                    <a:cubicBezTo>
                      <a:pt x="377940" y="1142436"/>
                      <a:pt x="379003" y="1142595"/>
                      <a:pt x="378124" y="1145312"/>
                    </a:cubicBezTo>
                    <a:lnTo>
                      <a:pt x="376847" y="1147857"/>
                    </a:lnTo>
                    <a:lnTo>
                      <a:pt x="378429" y="1146184"/>
                    </a:lnTo>
                    <a:cubicBezTo>
                      <a:pt x="386370" y="1139199"/>
                      <a:pt x="387722" y="1142168"/>
                      <a:pt x="368783" y="1170651"/>
                    </a:cubicBezTo>
                    <a:cubicBezTo>
                      <a:pt x="372264" y="1171945"/>
                      <a:pt x="375574" y="1173494"/>
                      <a:pt x="375108" y="1176081"/>
                    </a:cubicBezTo>
                    <a:cubicBezTo>
                      <a:pt x="374901" y="1176542"/>
                      <a:pt x="374497" y="1176889"/>
                      <a:pt x="374284" y="1177349"/>
                    </a:cubicBezTo>
                    <a:cubicBezTo>
                      <a:pt x="378252" y="1178786"/>
                      <a:pt x="383204" y="1180428"/>
                      <a:pt x="382628" y="1183603"/>
                    </a:cubicBezTo>
                    <a:lnTo>
                      <a:pt x="359347" y="1219625"/>
                    </a:lnTo>
                    <a:lnTo>
                      <a:pt x="359618" y="1219361"/>
                    </a:lnTo>
                    <a:lnTo>
                      <a:pt x="359268" y="1219746"/>
                    </a:lnTo>
                    <a:lnTo>
                      <a:pt x="359217" y="1219825"/>
                    </a:lnTo>
                    <a:lnTo>
                      <a:pt x="359188" y="1219835"/>
                    </a:lnTo>
                    <a:lnTo>
                      <a:pt x="355741" y="1223621"/>
                    </a:lnTo>
                    <a:cubicBezTo>
                      <a:pt x="355150" y="1223993"/>
                      <a:pt x="356369" y="1222620"/>
                      <a:pt x="357610" y="1221308"/>
                    </a:cubicBezTo>
                    <a:lnTo>
                      <a:pt x="359100" y="1219864"/>
                    </a:lnTo>
                    <a:lnTo>
                      <a:pt x="355402" y="1221103"/>
                    </a:lnTo>
                    <a:cubicBezTo>
                      <a:pt x="353789" y="1220809"/>
                      <a:pt x="351981" y="1219145"/>
                      <a:pt x="350410" y="1214159"/>
                    </a:cubicBezTo>
                    <a:cubicBezTo>
                      <a:pt x="350478" y="1213663"/>
                      <a:pt x="350744" y="1213305"/>
                      <a:pt x="350823" y="1212815"/>
                    </a:cubicBezTo>
                    <a:cubicBezTo>
                      <a:pt x="348925" y="1213965"/>
                      <a:pt x="345600" y="1215248"/>
                      <a:pt x="342887" y="1206638"/>
                    </a:cubicBezTo>
                    <a:cubicBezTo>
                      <a:pt x="344399" y="1195895"/>
                      <a:pt x="348659" y="1187111"/>
                      <a:pt x="354207" y="1179216"/>
                    </a:cubicBezTo>
                    <a:cubicBezTo>
                      <a:pt x="352238" y="1179993"/>
                      <a:pt x="350050" y="1180924"/>
                      <a:pt x="348544" y="1181445"/>
                    </a:cubicBezTo>
                    <a:lnTo>
                      <a:pt x="351831" y="1177152"/>
                    </a:lnTo>
                    <a:lnTo>
                      <a:pt x="342887" y="1181625"/>
                    </a:lnTo>
                    <a:cubicBezTo>
                      <a:pt x="351287" y="1168781"/>
                      <a:pt x="368885" y="1148663"/>
                      <a:pt x="375676" y="1143993"/>
                    </a:cubicBezTo>
                    <a:close/>
                    <a:moveTo>
                      <a:pt x="574649" y="1143390"/>
                    </a:moveTo>
                    <a:cubicBezTo>
                      <a:pt x="576976" y="1144383"/>
                      <a:pt x="578454" y="1147197"/>
                      <a:pt x="579343" y="1150866"/>
                    </a:cubicBezTo>
                    <a:cubicBezTo>
                      <a:pt x="586109" y="1149955"/>
                      <a:pt x="588063" y="1159985"/>
                      <a:pt x="587975" y="1170290"/>
                    </a:cubicBezTo>
                    <a:cubicBezTo>
                      <a:pt x="593496" y="1166729"/>
                      <a:pt x="599647" y="1164584"/>
                      <a:pt x="604361" y="1167562"/>
                    </a:cubicBezTo>
                    <a:lnTo>
                      <a:pt x="608496" y="1174320"/>
                    </a:lnTo>
                    <a:cubicBezTo>
                      <a:pt x="609638" y="1174536"/>
                      <a:pt x="610858" y="1174438"/>
                      <a:pt x="611881" y="1175084"/>
                    </a:cubicBezTo>
                    <a:lnTo>
                      <a:pt x="620736" y="1189562"/>
                    </a:lnTo>
                    <a:cubicBezTo>
                      <a:pt x="624953" y="1197545"/>
                      <a:pt x="604650" y="1238405"/>
                      <a:pt x="597987" y="1245394"/>
                    </a:cubicBezTo>
                    <a:cubicBezTo>
                      <a:pt x="586952" y="1244635"/>
                      <a:pt x="543032" y="1229379"/>
                      <a:pt x="530994" y="1211297"/>
                    </a:cubicBezTo>
                    <a:cubicBezTo>
                      <a:pt x="516319" y="1198754"/>
                      <a:pt x="513306" y="1183861"/>
                      <a:pt x="549147" y="1171078"/>
                    </a:cubicBezTo>
                    <a:cubicBezTo>
                      <a:pt x="557334" y="1164834"/>
                      <a:pt x="562508" y="1156601"/>
                      <a:pt x="564865" y="1146850"/>
                    </a:cubicBezTo>
                    <a:cubicBezTo>
                      <a:pt x="569148" y="1143228"/>
                      <a:pt x="572323" y="1142398"/>
                      <a:pt x="574649" y="1143390"/>
                    </a:cubicBezTo>
                    <a:close/>
                    <a:moveTo>
                      <a:pt x="1100672" y="1143161"/>
                    </a:moveTo>
                    <a:cubicBezTo>
                      <a:pt x="1102555" y="1141518"/>
                      <a:pt x="1089543" y="1152968"/>
                      <a:pt x="1092674" y="1150181"/>
                    </a:cubicBezTo>
                    <a:cubicBezTo>
                      <a:pt x="1097762" y="1145712"/>
                      <a:pt x="1100044" y="1143709"/>
                      <a:pt x="1100672" y="1143161"/>
                    </a:cubicBezTo>
                    <a:close/>
                    <a:moveTo>
                      <a:pt x="1006393" y="1120326"/>
                    </a:moveTo>
                    <a:cubicBezTo>
                      <a:pt x="1005430" y="1120443"/>
                      <a:pt x="1004383" y="1121356"/>
                      <a:pt x="1003516" y="1121219"/>
                    </a:cubicBezTo>
                    <a:cubicBezTo>
                      <a:pt x="1003374" y="1121402"/>
                      <a:pt x="1003180" y="1121650"/>
                      <a:pt x="1003038" y="1121839"/>
                    </a:cubicBezTo>
                    <a:cubicBezTo>
                      <a:pt x="1004156" y="1121350"/>
                      <a:pt x="1005268" y="1120796"/>
                      <a:pt x="1006393" y="1120326"/>
                    </a:cubicBezTo>
                    <a:close/>
                    <a:moveTo>
                      <a:pt x="1073692" y="1118235"/>
                    </a:moveTo>
                    <a:cubicBezTo>
                      <a:pt x="1077305" y="1119428"/>
                      <a:pt x="1080598" y="1122239"/>
                      <a:pt x="1081547" y="1126129"/>
                    </a:cubicBezTo>
                    <a:cubicBezTo>
                      <a:pt x="1089322" y="1128329"/>
                      <a:pt x="1095944" y="1136527"/>
                      <a:pt x="1082355" y="1148461"/>
                    </a:cubicBezTo>
                    <a:cubicBezTo>
                      <a:pt x="1078180" y="1152176"/>
                      <a:pt x="1065560" y="1150812"/>
                      <a:pt x="1062130" y="1150730"/>
                    </a:cubicBezTo>
                    <a:cubicBezTo>
                      <a:pt x="1061602" y="1148135"/>
                      <a:pt x="1062369" y="1145849"/>
                      <a:pt x="1062653" y="1143447"/>
                    </a:cubicBezTo>
                    <a:cubicBezTo>
                      <a:pt x="1059378" y="1143419"/>
                      <a:pt x="1056013" y="1143240"/>
                      <a:pt x="1054607" y="1143209"/>
                    </a:cubicBezTo>
                    <a:cubicBezTo>
                      <a:pt x="1052784" y="1134281"/>
                      <a:pt x="1055724" y="1126423"/>
                      <a:pt x="1063916" y="1120054"/>
                    </a:cubicBezTo>
                    <a:cubicBezTo>
                      <a:pt x="1066146" y="1117468"/>
                      <a:pt x="1070079" y="1117042"/>
                      <a:pt x="1073692" y="1118235"/>
                    </a:cubicBezTo>
                    <a:close/>
                    <a:moveTo>
                      <a:pt x="428080" y="1117764"/>
                    </a:moveTo>
                    <a:cubicBezTo>
                      <a:pt x="432133" y="1117077"/>
                      <a:pt x="437241" y="1118556"/>
                      <a:pt x="443404" y="1122196"/>
                    </a:cubicBezTo>
                    <a:cubicBezTo>
                      <a:pt x="443097" y="1122499"/>
                      <a:pt x="443335" y="1124937"/>
                      <a:pt x="442903" y="1127399"/>
                    </a:cubicBezTo>
                    <a:cubicBezTo>
                      <a:pt x="445548" y="1128119"/>
                      <a:pt x="447698" y="1127811"/>
                      <a:pt x="450926" y="1129718"/>
                    </a:cubicBezTo>
                    <a:cubicBezTo>
                      <a:pt x="450596" y="1130044"/>
                      <a:pt x="451000" y="1132657"/>
                      <a:pt x="450385" y="1135339"/>
                    </a:cubicBezTo>
                    <a:cubicBezTo>
                      <a:pt x="445439" y="1141874"/>
                      <a:pt x="446508" y="1139889"/>
                      <a:pt x="448107" y="1137620"/>
                    </a:cubicBezTo>
                    <a:cubicBezTo>
                      <a:pt x="440479" y="1145947"/>
                      <a:pt x="433222" y="1145391"/>
                      <a:pt x="426609" y="1133851"/>
                    </a:cubicBezTo>
                    <a:cubicBezTo>
                      <a:pt x="426697" y="1133625"/>
                      <a:pt x="426922" y="1133680"/>
                      <a:pt x="427013" y="1133464"/>
                    </a:cubicBezTo>
                    <a:cubicBezTo>
                      <a:pt x="424313" y="1132147"/>
                      <a:pt x="421613" y="1130742"/>
                      <a:pt x="419087" y="1126329"/>
                    </a:cubicBezTo>
                    <a:cubicBezTo>
                      <a:pt x="421030" y="1121304"/>
                      <a:pt x="424028" y="1118451"/>
                      <a:pt x="428080" y="1117764"/>
                    </a:cubicBezTo>
                    <a:close/>
                    <a:moveTo>
                      <a:pt x="1018508" y="1104900"/>
                    </a:moveTo>
                    <a:cubicBezTo>
                      <a:pt x="1017668" y="1111181"/>
                      <a:pt x="1015360" y="1114899"/>
                      <a:pt x="1012780" y="1117449"/>
                    </a:cubicBezTo>
                    <a:cubicBezTo>
                      <a:pt x="1015877" y="1115682"/>
                      <a:pt x="1019924" y="1113940"/>
                      <a:pt x="1026033" y="1112421"/>
                    </a:cubicBezTo>
                    <a:cubicBezTo>
                      <a:pt x="1024217" y="1126020"/>
                      <a:pt x="1016310" y="1129594"/>
                      <a:pt x="1011041" y="1128740"/>
                    </a:cubicBezTo>
                    <a:cubicBezTo>
                      <a:pt x="982571" y="1164744"/>
                      <a:pt x="922326" y="1245787"/>
                      <a:pt x="909648" y="1241090"/>
                    </a:cubicBezTo>
                    <a:cubicBezTo>
                      <a:pt x="912900" y="1234868"/>
                      <a:pt x="916656" y="1228358"/>
                      <a:pt x="920147" y="1222188"/>
                    </a:cubicBezTo>
                    <a:cubicBezTo>
                      <a:pt x="911905" y="1230146"/>
                      <a:pt x="905395" y="1234777"/>
                      <a:pt x="902130" y="1233563"/>
                    </a:cubicBezTo>
                    <a:cubicBezTo>
                      <a:pt x="906280" y="1225626"/>
                      <a:pt x="911491" y="1216638"/>
                      <a:pt x="915531" y="1209437"/>
                    </a:cubicBezTo>
                    <a:cubicBezTo>
                      <a:pt x="912609" y="1206932"/>
                      <a:pt x="909894" y="1204362"/>
                      <a:pt x="907670" y="1201629"/>
                    </a:cubicBezTo>
                    <a:cubicBezTo>
                      <a:pt x="892633" y="1188525"/>
                      <a:pt x="886395" y="1172610"/>
                      <a:pt x="889970" y="1153369"/>
                    </a:cubicBezTo>
                    <a:cubicBezTo>
                      <a:pt x="934344" y="1151601"/>
                      <a:pt x="968277" y="1123652"/>
                      <a:pt x="1005191" y="1109955"/>
                    </a:cubicBezTo>
                    <a:cubicBezTo>
                      <a:pt x="1008300" y="1108181"/>
                      <a:pt x="1012373" y="1106426"/>
                      <a:pt x="1018508" y="1104900"/>
                    </a:cubicBezTo>
                    <a:close/>
                    <a:moveTo>
                      <a:pt x="508145" y="1080829"/>
                    </a:moveTo>
                    <a:cubicBezTo>
                      <a:pt x="510744" y="1077953"/>
                      <a:pt x="515017" y="1080031"/>
                      <a:pt x="519371" y="1084318"/>
                    </a:cubicBezTo>
                    <a:cubicBezTo>
                      <a:pt x="520607" y="1083011"/>
                      <a:pt x="520581" y="1083119"/>
                      <a:pt x="519470" y="1084395"/>
                    </a:cubicBezTo>
                    <a:cubicBezTo>
                      <a:pt x="520791" y="1085711"/>
                      <a:pt x="521988" y="1087239"/>
                      <a:pt x="523292" y="1088993"/>
                    </a:cubicBezTo>
                    <a:cubicBezTo>
                      <a:pt x="539006" y="1098910"/>
                      <a:pt x="562550" y="1153639"/>
                      <a:pt x="513434" y="1156835"/>
                    </a:cubicBezTo>
                    <a:cubicBezTo>
                      <a:pt x="510543" y="1154437"/>
                      <a:pt x="511615" y="1150849"/>
                      <a:pt x="512778" y="1147509"/>
                    </a:cubicBezTo>
                    <a:cubicBezTo>
                      <a:pt x="510375" y="1148036"/>
                      <a:pt x="508801" y="1149127"/>
                      <a:pt x="505914" y="1149316"/>
                    </a:cubicBezTo>
                    <a:cubicBezTo>
                      <a:pt x="505862" y="1149276"/>
                      <a:pt x="505901" y="1149204"/>
                      <a:pt x="505854" y="1149163"/>
                    </a:cubicBezTo>
                    <a:cubicBezTo>
                      <a:pt x="498351" y="1161397"/>
                      <a:pt x="486120" y="1175322"/>
                      <a:pt x="477407" y="1169534"/>
                    </a:cubicBezTo>
                    <a:cubicBezTo>
                      <a:pt x="478703" y="1168154"/>
                      <a:pt x="480959" y="1163958"/>
                      <a:pt x="483589" y="1158620"/>
                    </a:cubicBezTo>
                    <a:cubicBezTo>
                      <a:pt x="481191" y="1160491"/>
                      <a:pt x="478784" y="1162016"/>
                      <a:pt x="476468" y="1162735"/>
                    </a:cubicBezTo>
                    <a:lnTo>
                      <a:pt x="470027" y="1162030"/>
                    </a:lnTo>
                    <a:lnTo>
                      <a:pt x="469382" y="1163400"/>
                    </a:lnTo>
                    <a:cubicBezTo>
                      <a:pt x="466732" y="1160874"/>
                      <a:pt x="464666" y="1157936"/>
                      <a:pt x="463342" y="1154133"/>
                    </a:cubicBezTo>
                    <a:cubicBezTo>
                      <a:pt x="463279" y="1154142"/>
                      <a:pt x="463237" y="1154206"/>
                      <a:pt x="463174" y="1154215"/>
                    </a:cubicBezTo>
                    <a:cubicBezTo>
                      <a:pt x="462641" y="1154762"/>
                      <a:pt x="462626" y="1155391"/>
                      <a:pt x="461860" y="1155878"/>
                    </a:cubicBezTo>
                    <a:cubicBezTo>
                      <a:pt x="461640" y="1155667"/>
                      <a:pt x="461570" y="1155318"/>
                      <a:pt x="461354" y="1155102"/>
                    </a:cubicBezTo>
                    <a:cubicBezTo>
                      <a:pt x="458098" y="1156682"/>
                      <a:pt x="455467" y="1159772"/>
                      <a:pt x="452010" y="1155497"/>
                    </a:cubicBezTo>
                    <a:cubicBezTo>
                      <a:pt x="456124" y="1151768"/>
                      <a:pt x="457781" y="1150895"/>
                      <a:pt x="458609" y="1150886"/>
                    </a:cubicBezTo>
                    <a:cubicBezTo>
                      <a:pt x="457700" y="1149458"/>
                      <a:pt x="456431" y="1148364"/>
                      <a:pt x="455821" y="1146610"/>
                    </a:cubicBezTo>
                    <a:cubicBezTo>
                      <a:pt x="451394" y="1147112"/>
                      <a:pt x="448667" y="1153141"/>
                      <a:pt x="444487" y="1147975"/>
                    </a:cubicBezTo>
                    <a:cubicBezTo>
                      <a:pt x="451191" y="1141899"/>
                      <a:pt x="452382" y="1142436"/>
                      <a:pt x="451803" y="1144135"/>
                    </a:cubicBezTo>
                    <a:cubicBezTo>
                      <a:pt x="460460" y="1140889"/>
                      <a:pt x="466769" y="1145904"/>
                      <a:pt x="465671" y="1151005"/>
                    </a:cubicBezTo>
                    <a:cubicBezTo>
                      <a:pt x="469380" y="1151364"/>
                      <a:pt x="472079" y="1153338"/>
                      <a:pt x="472965" y="1155784"/>
                    </a:cubicBezTo>
                    <a:lnTo>
                      <a:pt x="470860" y="1160258"/>
                    </a:lnTo>
                    <a:lnTo>
                      <a:pt x="477437" y="1148388"/>
                    </a:lnTo>
                    <a:cubicBezTo>
                      <a:pt x="487373" y="1127660"/>
                      <a:pt x="502749" y="1090505"/>
                      <a:pt x="508145" y="1080829"/>
                    </a:cubicBezTo>
                    <a:close/>
                    <a:moveTo>
                      <a:pt x="512832" y="1066978"/>
                    </a:moveTo>
                    <a:cubicBezTo>
                      <a:pt x="514279" y="1065532"/>
                      <a:pt x="507406" y="1073381"/>
                      <a:pt x="508027" y="1072200"/>
                    </a:cubicBezTo>
                    <a:cubicBezTo>
                      <a:pt x="510943" y="1068974"/>
                      <a:pt x="512350" y="1067460"/>
                      <a:pt x="512832" y="1066978"/>
                    </a:cubicBezTo>
                    <a:close/>
                    <a:moveTo>
                      <a:pt x="451766" y="1042947"/>
                    </a:moveTo>
                    <a:cubicBezTo>
                      <a:pt x="464939" y="1040115"/>
                      <a:pt x="477451" y="1041771"/>
                      <a:pt x="487771" y="1043179"/>
                    </a:cubicBezTo>
                    <a:cubicBezTo>
                      <a:pt x="488491" y="1044538"/>
                      <a:pt x="487206" y="1046938"/>
                      <a:pt x="485206" y="1049687"/>
                    </a:cubicBezTo>
                    <a:cubicBezTo>
                      <a:pt x="488628" y="1050029"/>
                      <a:pt x="492219" y="1050284"/>
                      <a:pt x="495294" y="1050700"/>
                    </a:cubicBezTo>
                    <a:cubicBezTo>
                      <a:pt x="499432" y="1058493"/>
                      <a:pt x="450822" y="1093852"/>
                      <a:pt x="441304" y="1102752"/>
                    </a:cubicBezTo>
                    <a:cubicBezTo>
                      <a:pt x="438306" y="1105890"/>
                      <a:pt x="422932" y="1121388"/>
                      <a:pt x="440579" y="1103380"/>
                    </a:cubicBezTo>
                    <a:cubicBezTo>
                      <a:pt x="427816" y="1116404"/>
                      <a:pt x="430373" y="1105576"/>
                      <a:pt x="434797" y="1094359"/>
                    </a:cubicBezTo>
                    <a:cubicBezTo>
                      <a:pt x="434519" y="1094606"/>
                      <a:pt x="434009" y="1095015"/>
                      <a:pt x="433781" y="1095231"/>
                    </a:cubicBezTo>
                    <a:cubicBezTo>
                      <a:pt x="430783" y="1098365"/>
                      <a:pt x="415413" y="1113867"/>
                      <a:pt x="433056" y="1095859"/>
                    </a:cubicBezTo>
                    <a:cubicBezTo>
                      <a:pt x="420540" y="1108631"/>
                      <a:pt x="422772" y="1098459"/>
                      <a:pt x="427028" y="1087478"/>
                    </a:cubicBezTo>
                    <a:cubicBezTo>
                      <a:pt x="417892" y="1092713"/>
                      <a:pt x="409973" y="1095156"/>
                      <a:pt x="417286" y="1081182"/>
                    </a:cubicBezTo>
                    <a:cubicBezTo>
                      <a:pt x="408200" y="1086040"/>
                      <a:pt x="401010" y="1087450"/>
                      <a:pt x="411795" y="1069647"/>
                    </a:cubicBezTo>
                    <a:cubicBezTo>
                      <a:pt x="424759" y="1053100"/>
                      <a:pt x="438593" y="1045779"/>
                      <a:pt x="451766" y="1042947"/>
                    </a:cubicBezTo>
                    <a:close/>
                    <a:moveTo>
                      <a:pt x="565681" y="991037"/>
                    </a:moveTo>
                    <a:cubicBezTo>
                      <a:pt x="560261" y="1011882"/>
                      <a:pt x="549387" y="1021355"/>
                      <a:pt x="533387" y="1019207"/>
                    </a:cubicBezTo>
                    <a:cubicBezTo>
                      <a:pt x="536399" y="1017172"/>
                      <a:pt x="565020" y="986613"/>
                      <a:pt x="565681" y="991037"/>
                    </a:cubicBezTo>
                    <a:close/>
                    <a:moveTo>
                      <a:pt x="434740" y="990718"/>
                    </a:moveTo>
                    <a:cubicBezTo>
                      <a:pt x="434551" y="991041"/>
                      <a:pt x="433876" y="991950"/>
                      <a:pt x="433428" y="992462"/>
                    </a:cubicBezTo>
                    <a:cubicBezTo>
                      <a:pt x="436478" y="989509"/>
                      <a:pt x="443822" y="995777"/>
                      <a:pt x="443156" y="999961"/>
                    </a:cubicBezTo>
                    <a:cubicBezTo>
                      <a:pt x="448773" y="999873"/>
                      <a:pt x="458459" y="1011345"/>
                      <a:pt x="443381" y="1010840"/>
                    </a:cubicBezTo>
                    <a:cubicBezTo>
                      <a:pt x="441024" y="1010551"/>
                      <a:pt x="440855" y="1010757"/>
                      <a:pt x="440322" y="1010266"/>
                    </a:cubicBezTo>
                    <a:cubicBezTo>
                      <a:pt x="438821" y="1007836"/>
                      <a:pt x="439348" y="1004594"/>
                      <a:pt x="440074" y="1002151"/>
                    </a:cubicBezTo>
                    <a:cubicBezTo>
                      <a:pt x="438821" y="1002620"/>
                      <a:pt x="438274" y="1003400"/>
                      <a:pt x="435858" y="1003317"/>
                    </a:cubicBezTo>
                    <a:cubicBezTo>
                      <a:pt x="433501" y="1003029"/>
                      <a:pt x="433331" y="1003235"/>
                      <a:pt x="432799" y="1002744"/>
                    </a:cubicBezTo>
                    <a:cubicBezTo>
                      <a:pt x="430852" y="999598"/>
                      <a:pt x="432137" y="994510"/>
                      <a:pt x="433129" y="992484"/>
                    </a:cubicBezTo>
                    <a:cubicBezTo>
                      <a:pt x="434629" y="990656"/>
                      <a:pt x="434928" y="990395"/>
                      <a:pt x="434740" y="990718"/>
                    </a:cubicBezTo>
                    <a:close/>
                    <a:moveTo>
                      <a:pt x="987540" y="989635"/>
                    </a:moveTo>
                    <a:cubicBezTo>
                      <a:pt x="987642" y="989774"/>
                      <a:pt x="987711" y="989844"/>
                      <a:pt x="987811" y="989987"/>
                    </a:cubicBezTo>
                    <a:cubicBezTo>
                      <a:pt x="987783" y="989900"/>
                      <a:pt x="987798" y="989792"/>
                      <a:pt x="987774" y="989701"/>
                    </a:cubicBezTo>
                    <a:cubicBezTo>
                      <a:pt x="987700" y="989691"/>
                      <a:pt x="987614" y="989645"/>
                      <a:pt x="987540" y="989635"/>
                    </a:cubicBezTo>
                    <a:close/>
                    <a:moveTo>
                      <a:pt x="469561" y="978256"/>
                    </a:moveTo>
                    <a:cubicBezTo>
                      <a:pt x="472748" y="979419"/>
                      <a:pt x="474213" y="983287"/>
                      <a:pt x="470663" y="987721"/>
                    </a:cubicBezTo>
                    <a:cubicBezTo>
                      <a:pt x="478666" y="982576"/>
                      <a:pt x="487916" y="990348"/>
                      <a:pt x="475121" y="998950"/>
                    </a:cubicBezTo>
                    <a:cubicBezTo>
                      <a:pt x="466226" y="1005725"/>
                      <a:pt x="462712" y="1003369"/>
                      <a:pt x="465652" y="992534"/>
                    </a:cubicBezTo>
                    <a:cubicBezTo>
                      <a:pt x="465830" y="992190"/>
                      <a:pt x="466112" y="992221"/>
                      <a:pt x="466304" y="991905"/>
                    </a:cubicBezTo>
                    <a:cubicBezTo>
                      <a:pt x="458750" y="997013"/>
                      <a:pt x="455397" y="995083"/>
                      <a:pt x="458129" y="985011"/>
                    </a:cubicBezTo>
                    <a:cubicBezTo>
                      <a:pt x="461466" y="978631"/>
                      <a:pt x="466374" y="977092"/>
                      <a:pt x="469561" y="978256"/>
                    </a:cubicBezTo>
                    <a:close/>
                    <a:moveTo>
                      <a:pt x="520902" y="977900"/>
                    </a:moveTo>
                    <a:cubicBezTo>
                      <a:pt x="540710" y="990238"/>
                      <a:pt x="541849" y="992752"/>
                      <a:pt x="537464" y="991374"/>
                    </a:cubicBezTo>
                    <a:cubicBezTo>
                      <a:pt x="538061" y="991778"/>
                      <a:pt x="538964" y="992348"/>
                      <a:pt x="539488" y="992710"/>
                    </a:cubicBezTo>
                    <a:cubicBezTo>
                      <a:pt x="547503" y="984934"/>
                      <a:pt x="555501" y="977641"/>
                      <a:pt x="555852" y="979965"/>
                    </a:cubicBezTo>
                    <a:cubicBezTo>
                      <a:pt x="553752" y="988043"/>
                      <a:pt x="550586" y="993880"/>
                      <a:pt x="546865" y="998529"/>
                    </a:cubicBezTo>
                    <a:cubicBezTo>
                      <a:pt x="547007" y="998754"/>
                      <a:pt x="546694" y="998688"/>
                      <a:pt x="546653" y="998803"/>
                    </a:cubicBezTo>
                    <a:cubicBezTo>
                      <a:pt x="544737" y="1001141"/>
                      <a:pt x="542630" y="1003056"/>
                      <a:pt x="540300" y="1004494"/>
                    </a:cubicBezTo>
                    <a:cubicBezTo>
                      <a:pt x="533736" y="1020085"/>
                      <a:pt x="483329" y="1025343"/>
                      <a:pt x="490837" y="1013550"/>
                    </a:cubicBezTo>
                    <a:cubicBezTo>
                      <a:pt x="491098" y="1013104"/>
                      <a:pt x="490948" y="1012632"/>
                      <a:pt x="491181" y="1012186"/>
                    </a:cubicBezTo>
                    <a:cubicBezTo>
                      <a:pt x="484842" y="1011726"/>
                      <a:pt x="480871" y="1009867"/>
                      <a:pt x="483315" y="1006029"/>
                    </a:cubicBezTo>
                    <a:cubicBezTo>
                      <a:pt x="486245" y="1001022"/>
                      <a:pt x="487408" y="995930"/>
                      <a:pt x="487203" y="990680"/>
                    </a:cubicBezTo>
                    <a:cubicBezTo>
                      <a:pt x="497006" y="986749"/>
                      <a:pt x="510561" y="981995"/>
                      <a:pt x="520902" y="977900"/>
                    </a:cubicBezTo>
                    <a:close/>
                    <a:moveTo>
                      <a:pt x="999054" y="939850"/>
                    </a:moveTo>
                    <a:cubicBezTo>
                      <a:pt x="1003550" y="939426"/>
                      <a:pt x="1008434" y="941608"/>
                      <a:pt x="1013291" y="947567"/>
                    </a:cubicBezTo>
                    <a:cubicBezTo>
                      <a:pt x="1013237" y="947982"/>
                      <a:pt x="1013024" y="948309"/>
                      <a:pt x="1012966" y="948717"/>
                    </a:cubicBezTo>
                    <a:cubicBezTo>
                      <a:pt x="1015551" y="949915"/>
                      <a:pt x="1018178" y="951859"/>
                      <a:pt x="1020813" y="955092"/>
                    </a:cubicBezTo>
                    <a:cubicBezTo>
                      <a:pt x="1018778" y="970270"/>
                      <a:pt x="1012708" y="983340"/>
                      <a:pt x="1002938" y="993801"/>
                    </a:cubicBezTo>
                    <a:cubicBezTo>
                      <a:pt x="999798" y="998560"/>
                      <a:pt x="995457" y="998978"/>
                      <a:pt x="989837" y="995748"/>
                    </a:cubicBezTo>
                    <a:cubicBezTo>
                      <a:pt x="987889" y="992484"/>
                      <a:pt x="986855" y="990593"/>
                      <a:pt x="986209" y="989280"/>
                    </a:cubicBezTo>
                    <a:cubicBezTo>
                      <a:pt x="984918" y="988942"/>
                      <a:pt x="983780" y="989067"/>
                      <a:pt x="982315" y="988227"/>
                    </a:cubicBezTo>
                    <a:cubicBezTo>
                      <a:pt x="975709" y="977153"/>
                      <a:pt x="977785" y="978965"/>
                      <a:pt x="980288" y="982462"/>
                    </a:cubicBezTo>
                    <a:cubicBezTo>
                      <a:pt x="975573" y="965853"/>
                      <a:pt x="985567" y="941122"/>
                      <a:pt x="999054" y="939850"/>
                    </a:cubicBezTo>
                    <a:close/>
                    <a:moveTo>
                      <a:pt x="1899794" y="902413"/>
                    </a:moveTo>
                    <a:cubicBezTo>
                      <a:pt x="1905020" y="903927"/>
                      <a:pt x="1909460" y="907717"/>
                      <a:pt x="1912027" y="912459"/>
                    </a:cubicBezTo>
                    <a:cubicBezTo>
                      <a:pt x="1924294" y="920143"/>
                      <a:pt x="1928550" y="940638"/>
                      <a:pt x="1903641" y="949309"/>
                    </a:cubicBezTo>
                    <a:cubicBezTo>
                      <a:pt x="1897749" y="946222"/>
                      <a:pt x="1893914" y="942398"/>
                      <a:pt x="1891136" y="938245"/>
                    </a:cubicBezTo>
                    <a:cubicBezTo>
                      <a:pt x="1879884" y="930186"/>
                      <a:pt x="1876495" y="919343"/>
                      <a:pt x="1882556" y="906435"/>
                    </a:cubicBezTo>
                    <a:cubicBezTo>
                      <a:pt x="1882556" y="906435"/>
                      <a:pt x="1882556" y="906435"/>
                      <a:pt x="1882845" y="906016"/>
                    </a:cubicBezTo>
                    <a:cubicBezTo>
                      <a:pt x="1888557" y="901658"/>
                      <a:pt x="1894569" y="900898"/>
                      <a:pt x="1899794" y="902413"/>
                    </a:cubicBezTo>
                    <a:close/>
                    <a:moveTo>
                      <a:pt x="1889197" y="889359"/>
                    </a:moveTo>
                    <a:cubicBezTo>
                      <a:pt x="1892346" y="887002"/>
                      <a:pt x="1879371" y="896980"/>
                      <a:pt x="1879588" y="896666"/>
                    </a:cubicBezTo>
                    <a:cubicBezTo>
                      <a:pt x="1885307" y="892301"/>
                      <a:pt x="1888148" y="890145"/>
                      <a:pt x="1889197" y="889359"/>
                    </a:cubicBezTo>
                    <a:close/>
                    <a:moveTo>
                      <a:pt x="1842785" y="876300"/>
                    </a:moveTo>
                    <a:cubicBezTo>
                      <a:pt x="1845632" y="878969"/>
                      <a:pt x="1847357" y="881051"/>
                      <a:pt x="1848687" y="882894"/>
                    </a:cubicBezTo>
                    <a:cubicBezTo>
                      <a:pt x="1850855" y="881418"/>
                      <a:pt x="1853896" y="879880"/>
                      <a:pt x="1858995" y="878330"/>
                    </a:cubicBezTo>
                    <a:cubicBezTo>
                      <a:pt x="1862424" y="880581"/>
                      <a:pt x="1863878" y="883505"/>
                      <a:pt x="1864890" y="886571"/>
                    </a:cubicBezTo>
                    <a:cubicBezTo>
                      <a:pt x="1865596" y="886327"/>
                      <a:pt x="1865707" y="886095"/>
                      <a:pt x="1866518" y="885852"/>
                    </a:cubicBezTo>
                    <a:cubicBezTo>
                      <a:pt x="1882360" y="896230"/>
                      <a:pt x="1866926" y="917620"/>
                      <a:pt x="1870245" y="928824"/>
                    </a:cubicBezTo>
                    <a:cubicBezTo>
                      <a:pt x="1851790" y="967446"/>
                      <a:pt x="1823631" y="990657"/>
                      <a:pt x="1785545" y="998462"/>
                    </a:cubicBezTo>
                    <a:cubicBezTo>
                      <a:pt x="1783425" y="996330"/>
                      <a:pt x="1781589" y="992982"/>
                      <a:pt x="1779532" y="990442"/>
                    </a:cubicBezTo>
                    <a:cubicBezTo>
                      <a:pt x="1778992" y="990561"/>
                      <a:pt x="1778562" y="990827"/>
                      <a:pt x="1778022" y="990940"/>
                    </a:cubicBezTo>
                    <a:cubicBezTo>
                      <a:pt x="1753818" y="966621"/>
                      <a:pt x="1732731" y="913814"/>
                      <a:pt x="1742201" y="878166"/>
                    </a:cubicBezTo>
                    <a:cubicBezTo>
                      <a:pt x="1749565" y="879484"/>
                      <a:pt x="1748068" y="880055"/>
                      <a:pt x="1745706" y="879880"/>
                    </a:cubicBezTo>
                    <a:cubicBezTo>
                      <a:pt x="1752197" y="881848"/>
                      <a:pt x="1756520" y="885926"/>
                      <a:pt x="1759630" y="891225"/>
                    </a:cubicBezTo>
                    <a:cubicBezTo>
                      <a:pt x="1765684" y="894879"/>
                      <a:pt x="1770298" y="899935"/>
                      <a:pt x="1771191" y="908803"/>
                    </a:cubicBezTo>
                    <a:cubicBezTo>
                      <a:pt x="1771974" y="913819"/>
                      <a:pt x="1773166" y="916693"/>
                      <a:pt x="1774371" y="919532"/>
                    </a:cubicBezTo>
                    <a:cubicBezTo>
                      <a:pt x="1788683" y="919436"/>
                      <a:pt x="1813725" y="876882"/>
                      <a:pt x="1842785" y="876300"/>
                    </a:cubicBezTo>
                    <a:close/>
                    <a:moveTo>
                      <a:pt x="563246" y="863599"/>
                    </a:moveTo>
                    <a:cubicBezTo>
                      <a:pt x="569432" y="869378"/>
                      <a:pt x="573253" y="873201"/>
                      <a:pt x="576101" y="876227"/>
                    </a:cubicBezTo>
                    <a:cubicBezTo>
                      <a:pt x="590716" y="890332"/>
                      <a:pt x="588936" y="890923"/>
                      <a:pt x="598199" y="900703"/>
                    </a:cubicBezTo>
                    <a:cubicBezTo>
                      <a:pt x="600373" y="902810"/>
                      <a:pt x="602585" y="904950"/>
                      <a:pt x="605554" y="907719"/>
                    </a:cubicBezTo>
                    <a:cubicBezTo>
                      <a:pt x="605535" y="907797"/>
                      <a:pt x="605472" y="907892"/>
                      <a:pt x="605452" y="907976"/>
                    </a:cubicBezTo>
                    <a:cubicBezTo>
                      <a:pt x="607678" y="910132"/>
                      <a:pt x="609998" y="912373"/>
                      <a:pt x="613075" y="915237"/>
                    </a:cubicBezTo>
                    <a:cubicBezTo>
                      <a:pt x="610360" y="927035"/>
                      <a:pt x="601530" y="940895"/>
                      <a:pt x="591600" y="951973"/>
                    </a:cubicBezTo>
                    <a:cubicBezTo>
                      <a:pt x="599012" y="945542"/>
                      <a:pt x="610398" y="949388"/>
                      <a:pt x="607430" y="956131"/>
                    </a:cubicBezTo>
                    <a:cubicBezTo>
                      <a:pt x="616648" y="956008"/>
                      <a:pt x="623158" y="965554"/>
                      <a:pt x="599388" y="974014"/>
                    </a:cubicBezTo>
                    <a:cubicBezTo>
                      <a:pt x="594772" y="975340"/>
                      <a:pt x="593507" y="971189"/>
                      <a:pt x="596107" y="964557"/>
                    </a:cubicBezTo>
                    <a:cubicBezTo>
                      <a:pt x="594645" y="965203"/>
                      <a:pt x="593653" y="965855"/>
                      <a:pt x="591867" y="966496"/>
                    </a:cubicBezTo>
                    <a:cubicBezTo>
                      <a:pt x="586622" y="967995"/>
                      <a:pt x="584740" y="963158"/>
                      <a:pt x="589235" y="954682"/>
                    </a:cubicBezTo>
                    <a:cubicBezTo>
                      <a:pt x="575306" y="969210"/>
                      <a:pt x="560455" y="976043"/>
                      <a:pt x="555738" y="962584"/>
                    </a:cubicBezTo>
                    <a:cubicBezTo>
                      <a:pt x="549298" y="962044"/>
                      <a:pt x="545871" y="954604"/>
                      <a:pt x="547225" y="938582"/>
                    </a:cubicBezTo>
                    <a:cubicBezTo>
                      <a:pt x="540372" y="945754"/>
                      <a:pt x="533805" y="953211"/>
                      <a:pt x="525585" y="959101"/>
                    </a:cubicBezTo>
                    <a:cubicBezTo>
                      <a:pt x="526704" y="958377"/>
                      <a:pt x="527085" y="958170"/>
                      <a:pt x="525064" y="959580"/>
                    </a:cubicBezTo>
                    <a:cubicBezTo>
                      <a:pt x="488681" y="983761"/>
                      <a:pt x="516469" y="965058"/>
                      <a:pt x="524453" y="959837"/>
                    </a:cubicBezTo>
                    <a:cubicBezTo>
                      <a:pt x="514720" y="966056"/>
                      <a:pt x="509126" y="964780"/>
                      <a:pt x="505985" y="959731"/>
                    </a:cubicBezTo>
                    <a:cubicBezTo>
                      <a:pt x="495292" y="966803"/>
                      <a:pt x="499482" y="963944"/>
                      <a:pt x="505947" y="959614"/>
                    </a:cubicBezTo>
                    <a:cubicBezTo>
                      <a:pt x="505375" y="958678"/>
                      <a:pt x="505095" y="957335"/>
                      <a:pt x="504688" y="956142"/>
                    </a:cubicBezTo>
                    <a:cubicBezTo>
                      <a:pt x="485839" y="954058"/>
                      <a:pt x="500397" y="895214"/>
                      <a:pt x="504968" y="885183"/>
                    </a:cubicBezTo>
                    <a:cubicBezTo>
                      <a:pt x="508649" y="879766"/>
                      <a:pt x="559730" y="863387"/>
                      <a:pt x="563246" y="863599"/>
                    </a:cubicBezTo>
                    <a:close/>
                    <a:moveTo>
                      <a:pt x="771196" y="851319"/>
                    </a:moveTo>
                    <a:cubicBezTo>
                      <a:pt x="776458" y="850339"/>
                      <a:pt x="781362" y="851048"/>
                      <a:pt x="785819" y="853864"/>
                    </a:cubicBezTo>
                    <a:cubicBezTo>
                      <a:pt x="786404" y="855409"/>
                      <a:pt x="785004" y="858394"/>
                      <a:pt x="784953" y="860422"/>
                    </a:cubicBezTo>
                    <a:cubicBezTo>
                      <a:pt x="787754" y="860738"/>
                      <a:pt x="790810" y="859781"/>
                      <a:pt x="793343" y="861379"/>
                    </a:cubicBezTo>
                    <a:cubicBezTo>
                      <a:pt x="806534" y="896326"/>
                      <a:pt x="649506" y="1058367"/>
                      <a:pt x="620463" y="1040047"/>
                    </a:cubicBezTo>
                    <a:cubicBezTo>
                      <a:pt x="620196" y="1037104"/>
                      <a:pt x="620565" y="1035328"/>
                      <a:pt x="621698" y="1031996"/>
                    </a:cubicBezTo>
                    <a:cubicBezTo>
                      <a:pt x="618680" y="1032301"/>
                      <a:pt x="614886" y="1033751"/>
                      <a:pt x="612938" y="1032522"/>
                    </a:cubicBezTo>
                    <a:cubicBezTo>
                      <a:pt x="612569" y="1028423"/>
                      <a:pt x="612569" y="1028423"/>
                      <a:pt x="615676" y="1020077"/>
                    </a:cubicBezTo>
                    <a:cubicBezTo>
                      <a:pt x="615918" y="1019394"/>
                      <a:pt x="615892" y="1019457"/>
                      <a:pt x="616109" y="1018848"/>
                    </a:cubicBezTo>
                    <a:cubicBezTo>
                      <a:pt x="616070" y="1018848"/>
                      <a:pt x="616058" y="1018826"/>
                      <a:pt x="616032" y="1018826"/>
                    </a:cubicBezTo>
                    <a:cubicBezTo>
                      <a:pt x="615930" y="1019131"/>
                      <a:pt x="615739" y="1019657"/>
                      <a:pt x="615663" y="1019899"/>
                    </a:cubicBezTo>
                    <a:cubicBezTo>
                      <a:pt x="615854" y="1019331"/>
                      <a:pt x="615408" y="1019268"/>
                      <a:pt x="615523" y="1018763"/>
                    </a:cubicBezTo>
                    <a:cubicBezTo>
                      <a:pt x="593840" y="1019268"/>
                      <a:pt x="535665" y="1050673"/>
                      <a:pt x="541267" y="1037850"/>
                    </a:cubicBezTo>
                    <a:cubicBezTo>
                      <a:pt x="542617" y="1036453"/>
                      <a:pt x="546717" y="1033005"/>
                      <a:pt x="551759" y="1028896"/>
                    </a:cubicBezTo>
                    <a:cubicBezTo>
                      <a:pt x="539956" y="1033173"/>
                      <a:pt x="531514" y="1035444"/>
                      <a:pt x="533755" y="1030335"/>
                    </a:cubicBezTo>
                    <a:cubicBezTo>
                      <a:pt x="541649" y="1022137"/>
                      <a:pt x="626434" y="955521"/>
                      <a:pt x="633170" y="967262"/>
                    </a:cubicBezTo>
                    <a:cubicBezTo>
                      <a:pt x="631820" y="971266"/>
                      <a:pt x="628650" y="974440"/>
                      <a:pt x="625441" y="977688"/>
                    </a:cubicBezTo>
                    <a:cubicBezTo>
                      <a:pt x="633259" y="973852"/>
                      <a:pt x="639154" y="972107"/>
                      <a:pt x="640695" y="974787"/>
                    </a:cubicBezTo>
                    <a:cubicBezTo>
                      <a:pt x="640389" y="975670"/>
                      <a:pt x="639460" y="976269"/>
                      <a:pt x="639001" y="977078"/>
                    </a:cubicBezTo>
                    <a:cubicBezTo>
                      <a:pt x="679989" y="947806"/>
                      <a:pt x="734360" y="858179"/>
                      <a:pt x="771196" y="851319"/>
                    </a:cubicBezTo>
                    <a:close/>
                    <a:moveTo>
                      <a:pt x="3288856" y="793814"/>
                    </a:moveTo>
                    <a:cubicBezTo>
                      <a:pt x="3291511" y="797742"/>
                      <a:pt x="3294205" y="801603"/>
                      <a:pt x="3296860" y="805531"/>
                    </a:cubicBezTo>
                    <a:cubicBezTo>
                      <a:pt x="3295191" y="801337"/>
                      <a:pt x="3293712" y="797009"/>
                      <a:pt x="3289842" y="794746"/>
                    </a:cubicBezTo>
                    <a:cubicBezTo>
                      <a:pt x="3289425" y="794546"/>
                      <a:pt x="3289235" y="794080"/>
                      <a:pt x="3288856" y="793814"/>
                    </a:cubicBezTo>
                    <a:close/>
                    <a:moveTo>
                      <a:pt x="3279107" y="784360"/>
                    </a:moveTo>
                    <a:cubicBezTo>
                      <a:pt x="3282521" y="789087"/>
                      <a:pt x="3286049" y="793814"/>
                      <a:pt x="3289387" y="798074"/>
                    </a:cubicBezTo>
                    <a:cubicBezTo>
                      <a:pt x="3287680" y="793880"/>
                      <a:pt x="3286200" y="789486"/>
                      <a:pt x="3282331" y="787223"/>
                    </a:cubicBezTo>
                    <a:cubicBezTo>
                      <a:pt x="3281003" y="786623"/>
                      <a:pt x="3280093" y="785425"/>
                      <a:pt x="3279107" y="784360"/>
                    </a:cubicBezTo>
                    <a:close/>
                    <a:moveTo>
                      <a:pt x="3272278" y="774507"/>
                    </a:moveTo>
                    <a:cubicBezTo>
                      <a:pt x="3272923" y="775439"/>
                      <a:pt x="3273833" y="776704"/>
                      <a:pt x="3274554" y="777769"/>
                    </a:cubicBezTo>
                    <a:cubicBezTo>
                      <a:pt x="3274023" y="776770"/>
                      <a:pt x="3273340" y="775838"/>
                      <a:pt x="3272771" y="774840"/>
                    </a:cubicBezTo>
                    <a:cubicBezTo>
                      <a:pt x="3272582" y="774773"/>
                      <a:pt x="3272468" y="774573"/>
                      <a:pt x="3272278" y="774507"/>
                    </a:cubicBezTo>
                    <a:close/>
                    <a:moveTo>
                      <a:pt x="638749" y="758063"/>
                    </a:moveTo>
                    <a:cubicBezTo>
                      <a:pt x="619186" y="782761"/>
                      <a:pt x="627604" y="777869"/>
                      <a:pt x="633954" y="774293"/>
                    </a:cubicBezTo>
                    <a:cubicBezTo>
                      <a:pt x="635482" y="768850"/>
                      <a:pt x="636641" y="763348"/>
                      <a:pt x="638749" y="758063"/>
                    </a:cubicBezTo>
                    <a:close/>
                    <a:moveTo>
                      <a:pt x="1232700" y="736702"/>
                    </a:moveTo>
                    <a:cubicBezTo>
                      <a:pt x="1237775" y="736319"/>
                      <a:pt x="1242138" y="737169"/>
                      <a:pt x="1245597" y="739583"/>
                    </a:cubicBezTo>
                    <a:cubicBezTo>
                      <a:pt x="1247415" y="741338"/>
                      <a:pt x="1248324" y="744059"/>
                      <a:pt x="1249637" y="746429"/>
                    </a:cubicBezTo>
                    <a:cubicBezTo>
                      <a:pt x="1250748" y="746868"/>
                      <a:pt x="1252263" y="746429"/>
                      <a:pt x="1253172" y="747131"/>
                    </a:cubicBezTo>
                    <a:cubicBezTo>
                      <a:pt x="1267312" y="760384"/>
                      <a:pt x="1265090" y="793297"/>
                      <a:pt x="1261151" y="810148"/>
                    </a:cubicBezTo>
                    <a:cubicBezTo>
                      <a:pt x="1260141" y="812957"/>
                      <a:pt x="1250445" y="817082"/>
                      <a:pt x="1231357" y="816818"/>
                    </a:cubicBezTo>
                    <a:cubicBezTo>
                      <a:pt x="1227519" y="816906"/>
                      <a:pt x="1228226" y="816994"/>
                      <a:pt x="1230145" y="816994"/>
                    </a:cubicBezTo>
                    <a:cubicBezTo>
                      <a:pt x="1217621" y="818047"/>
                      <a:pt x="1166516" y="834196"/>
                      <a:pt x="1167526" y="857630"/>
                    </a:cubicBezTo>
                    <a:cubicBezTo>
                      <a:pt x="1209945" y="842008"/>
                      <a:pt x="1252970" y="841569"/>
                      <a:pt x="1297005" y="854822"/>
                    </a:cubicBezTo>
                    <a:cubicBezTo>
                      <a:pt x="1295996" y="857016"/>
                      <a:pt x="1294380" y="857981"/>
                      <a:pt x="1293269" y="859825"/>
                    </a:cubicBezTo>
                    <a:cubicBezTo>
                      <a:pt x="1297005" y="860790"/>
                      <a:pt x="1300742" y="861229"/>
                      <a:pt x="1304479" y="862370"/>
                    </a:cubicBezTo>
                    <a:cubicBezTo>
                      <a:pt x="1297914" y="877729"/>
                      <a:pt x="1286805" y="885277"/>
                      <a:pt x="1274483" y="890807"/>
                    </a:cubicBezTo>
                    <a:cubicBezTo>
                      <a:pt x="1280341" y="890280"/>
                      <a:pt x="1286300" y="890368"/>
                      <a:pt x="1292562" y="892211"/>
                    </a:cubicBezTo>
                    <a:cubicBezTo>
                      <a:pt x="1292259" y="894142"/>
                      <a:pt x="1290340" y="896775"/>
                      <a:pt x="1289532" y="898881"/>
                    </a:cubicBezTo>
                    <a:cubicBezTo>
                      <a:pt x="1293067" y="899144"/>
                      <a:pt x="1296400" y="898706"/>
                      <a:pt x="1300035" y="899759"/>
                    </a:cubicBezTo>
                    <a:cubicBezTo>
                      <a:pt x="1291754" y="946539"/>
                      <a:pt x="1143791" y="1066254"/>
                      <a:pt x="1096423" y="1067746"/>
                    </a:cubicBezTo>
                    <a:cubicBezTo>
                      <a:pt x="1087838" y="1068010"/>
                      <a:pt x="1082485" y="1064411"/>
                      <a:pt x="1079152" y="1058180"/>
                    </a:cubicBezTo>
                    <a:cubicBezTo>
                      <a:pt x="1049257" y="1043435"/>
                      <a:pt x="1087131" y="946627"/>
                      <a:pt x="1064104" y="912134"/>
                    </a:cubicBezTo>
                    <a:cubicBezTo>
                      <a:pt x="1051479" y="903972"/>
                      <a:pt x="1029764" y="905376"/>
                      <a:pt x="991890" y="923895"/>
                    </a:cubicBezTo>
                    <a:cubicBezTo>
                      <a:pt x="988658" y="935041"/>
                      <a:pt x="982194" y="948031"/>
                      <a:pt x="969468" y="945661"/>
                    </a:cubicBezTo>
                    <a:cubicBezTo>
                      <a:pt x="968559" y="943028"/>
                      <a:pt x="968862" y="940220"/>
                      <a:pt x="968963" y="937411"/>
                    </a:cubicBezTo>
                    <a:cubicBezTo>
                      <a:pt x="966741" y="938113"/>
                      <a:pt x="964620" y="938640"/>
                      <a:pt x="961994" y="938113"/>
                    </a:cubicBezTo>
                    <a:cubicBezTo>
                      <a:pt x="961590" y="936972"/>
                      <a:pt x="961792" y="935831"/>
                      <a:pt x="961691" y="934603"/>
                    </a:cubicBezTo>
                    <a:cubicBezTo>
                      <a:pt x="929776" y="942853"/>
                      <a:pt x="889983" y="987878"/>
                      <a:pt x="850896" y="1031059"/>
                    </a:cubicBezTo>
                    <a:cubicBezTo>
                      <a:pt x="870793" y="1023248"/>
                      <a:pt x="890286" y="1019386"/>
                      <a:pt x="890589" y="1019386"/>
                    </a:cubicBezTo>
                    <a:cubicBezTo>
                      <a:pt x="889680" y="1022458"/>
                      <a:pt x="888468" y="1025881"/>
                      <a:pt x="887256" y="1029392"/>
                    </a:cubicBezTo>
                    <a:cubicBezTo>
                      <a:pt x="893417" y="1027900"/>
                      <a:pt x="897961" y="1026934"/>
                      <a:pt x="898062" y="1026934"/>
                    </a:cubicBezTo>
                    <a:cubicBezTo>
                      <a:pt x="896345" y="1033166"/>
                      <a:pt x="893619" y="1040626"/>
                      <a:pt x="891397" y="1047296"/>
                    </a:cubicBezTo>
                    <a:cubicBezTo>
                      <a:pt x="896244" y="1048701"/>
                      <a:pt x="902203" y="1049929"/>
                      <a:pt x="919171" y="1053352"/>
                    </a:cubicBezTo>
                    <a:cubicBezTo>
                      <a:pt x="919272" y="1055459"/>
                      <a:pt x="918969" y="1057214"/>
                      <a:pt x="918969" y="1059321"/>
                    </a:cubicBezTo>
                    <a:cubicBezTo>
                      <a:pt x="921494" y="1059759"/>
                      <a:pt x="923413" y="1060198"/>
                      <a:pt x="926746" y="1060813"/>
                    </a:cubicBezTo>
                    <a:cubicBezTo>
                      <a:pt x="929877" y="1112947"/>
                      <a:pt x="894830" y="1143929"/>
                      <a:pt x="868571" y="1162360"/>
                    </a:cubicBezTo>
                    <a:cubicBezTo>
                      <a:pt x="869177" y="1164993"/>
                      <a:pt x="869379" y="1167275"/>
                      <a:pt x="869783" y="1169732"/>
                    </a:cubicBezTo>
                    <a:cubicBezTo>
                      <a:pt x="872005" y="1169644"/>
                      <a:pt x="874126" y="1169644"/>
                      <a:pt x="876045" y="1169469"/>
                    </a:cubicBezTo>
                    <a:cubicBezTo>
                      <a:pt x="891498" y="1230029"/>
                      <a:pt x="859885" y="1259167"/>
                      <a:pt x="851704" y="1312618"/>
                    </a:cubicBezTo>
                    <a:cubicBezTo>
                      <a:pt x="852815" y="1312881"/>
                      <a:pt x="853825" y="1313408"/>
                      <a:pt x="854734" y="1313583"/>
                    </a:cubicBezTo>
                    <a:cubicBezTo>
                      <a:pt x="854330" y="1315339"/>
                      <a:pt x="854128" y="1316480"/>
                      <a:pt x="853724" y="1318235"/>
                    </a:cubicBezTo>
                    <a:cubicBezTo>
                      <a:pt x="856552" y="1319288"/>
                      <a:pt x="859582" y="1320517"/>
                      <a:pt x="862208" y="1321131"/>
                    </a:cubicBezTo>
                    <a:cubicBezTo>
                      <a:pt x="837665" y="1438740"/>
                      <a:pt x="836454" y="1446902"/>
                      <a:pt x="862107" y="1484028"/>
                    </a:cubicBezTo>
                    <a:cubicBezTo>
                      <a:pt x="886751" y="1483765"/>
                      <a:pt x="902001" y="1457873"/>
                      <a:pt x="927352" y="1461296"/>
                    </a:cubicBezTo>
                    <a:cubicBezTo>
                      <a:pt x="929170" y="1463578"/>
                      <a:pt x="931594" y="1466299"/>
                      <a:pt x="933917" y="1468932"/>
                    </a:cubicBezTo>
                    <a:cubicBezTo>
                      <a:pt x="934321" y="1468932"/>
                      <a:pt x="934523" y="1468756"/>
                      <a:pt x="934927" y="1468756"/>
                    </a:cubicBezTo>
                    <a:cubicBezTo>
                      <a:pt x="937351" y="1471916"/>
                      <a:pt x="940684" y="1475690"/>
                      <a:pt x="944017" y="1479376"/>
                    </a:cubicBezTo>
                    <a:cubicBezTo>
                      <a:pt x="945431" y="1480693"/>
                      <a:pt x="946845" y="1482273"/>
                      <a:pt x="948057" y="1483414"/>
                    </a:cubicBezTo>
                    <a:cubicBezTo>
                      <a:pt x="1000475" y="1418115"/>
                      <a:pt x="1093999" y="1354395"/>
                      <a:pt x="1176010" y="1337632"/>
                    </a:cubicBezTo>
                    <a:cubicBezTo>
                      <a:pt x="1192472" y="1351411"/>
                      <a:pt x="1196310" y="1354834"/>
                      <a:pt x="1211864" y="1370544"/>
                    </a:cubicBezTo>
                    <a:cubicBezTo>
                      <a:pt x="1214490" y="1373090"/>
                      <a:pt x="1218126" y="1376688"/>
                      <a:pt x="1221762" y="1380374"/>
                    </a:cubicBezTo>
                    <a:cubicBezTo>
                      <a:pt x="1247011" y="1375986"/>
                      <a:pt x="1272362" y="1371598"/>
                      <a:pt x="1297813" y="1367297"/>
                    </a:cubicBezTo>
                    <a:cubicBezTo>
                      <a:pt x="1297712" y="1367122"/>
                      <a:pt x="1297510" y="1366946"/>
                      <a:pt x="1297409" y="1366770"/>
                    </a:cubicBezTo>
                    <a:cubicBezTo>
                      <a:pt x="1275089" y="1358345"/>
                      <a:pt x="1254889" y="1232135"/>
                      <a:pt x="1252970" y="1197467"/>
                    </a:cubicBezTo>
                    <a:cubicBezTo>
                      <a:pt x="1214995" y="1205980"/>
                      <a:pt x="1189846" y="1202908"/>
                      <a:pt x="1176313" y="1189304"/>
                    </a:cubicBezTo>
                    <a:cubicBezTo>
                      <a:pt x="1160456" y="1180966"/>
                      <a:pt x="1154699" y="1163501"/>
                      <a:pt x="1157729" y="1138048"/>
                    </a:cubicBezTo>
                    <a:cubicBezTo>
                      <a:pt x="1127025" y="1133572"/>
                      <a:pt x="1123693" y="1131466"/>
                      <a:pt x="1097938" y="1105925"/>
                    </a:cubicBezTo>
                    <a:cubicBezTo>
                      <a:pt x="1098039" y="1105925"/>
                      <a:pt x="1098140" y="1105925"/>
                      <a:pt x="1098241" y="1105925"/>
                    </a:cubicBezTo>
                    <a:cubicBezTo>
                      <a:pt x="1095615" y="1103380"/>
                      <a:pt x="1093595" y="1101625"/>
                      <a:pt x="1090363" y="1098465"/>
                    </a:cubicBezTo>
                    <a:cubicBezTo>
                      <a:pt x="1269635" y="1095042"/>
                      <a:pt x="1494962" y="705792"/>
                      <a:pt x="1706452" y="863335"/>
                    </a:cubicBezTo>
                    <a:cubicBezTo>
                      <a:pt x="1708169" y="864827"/>
                      <a:pt x="1708472" y="866934"/>
                      <a:pt x="1709987" y="868514"/>
                    </a:cubicBezTo>
                    <a:cubicBezTo>
                      <a:pt x="1711300" y="869479"/>
                      <a:pt x="1712613" y="869830"/>
                      <a:pt x="1713926" y="870883"/>
                    </a:cubicBezTo>
                    <a:cubicBezTo>
                      <a:pt x="1743721" y="896248"/>
                      <a:pt x="1731500" y="936709"/>
                      <a:pt x="1703018" y="979189"/>
                    </a:cubicBezTo>
                    <a:cubicBezTo>
                      <a:pt x="1704230" y="977960"/>
                      <a:pt x="1705341" y="976731"/>
                      <a:pt x="1706553" y="975502"/>
                    </a:cubicBezTo>
                    <a:cubicBezTo>
                      <a:pt x="1687465" y="1016051"/>
                      <a:pt x="1668982" y="1057039"/>
                      <a:pt x="1650701" y="1098114"/>
                    </a:cubicBezTo>
                    <a:cubicBezTo>
                      <a:pt x="1653125" y="1099255"/>
                      <a:pt x="1655448" y="1099430"/>
                      <a:pt x="1658074" y="1101361"/>
                    </a:cubicBezTo>
                    <a:cubicBezTo>
                      <a:pt x="1657872" y="1103029"/>
                      <a:pt x="1657670" y="1103994"/>
                      <a:pt x="1657569" y="1105399"/>
                    </a:cubicBezTo>
                    <a:cubicBezTo>
                      <a:pt x="1660195" y="1106540"/>
                      <a:pt x="1662720" y="1106803"/>
                      <a:pt x="1665548" y="1108909"/>
                    </a:cubicBezTo>
                    <a:cubicBezTo>
                      <a:pt x="1664639" y="1117862"/>
                      <a:pt x="1663932" y="1121548"/>
                      <a:pt x="1660801" y="1127077"/>
                    </a:cubicBezTo>
                    <a:cubicBezTo>
                      <a:pt x="1663730" y="1125848"/>
                      <a:pt x="1666558" y="1124620"/>
                      <a:pt x="1671507" y="1122513"/>
                    </a:cubicBezTo>
                    <a:cubicBezTo>
                      <a:pt x="1672719" y="1125322"/>
                      <a:pt x="1673729" y="1128481"/>
                      <a:pt x="1674941" y="1131817"/>
                    </a:cubicBezTo>
                    <a:cubicBezTo>
                      <a:pt x="1676254" y="1131202"/>
                      <a:pt x="1677365" y="1130763"/>
                      <a:pt x="1679082" y="1129974"/>
                    </a:cubicBezTo>
                    <a:cubicBezTo>
                      <a:pt x="1680294" y="1132870"/>
                      <a:pt x="1681304" y="1136117"/>
                      <a:pt x="1682516" y="1139365"/>
                    </a:cubicBezTo>
                    <a:cubicBezTo>
                      <a:pt x="1765738" y="1146298"/>
                      <a:pt x="1734227" y="1091970"/>
                      <a:pt x="1768263" y="1049754"/>
                    </a:cubicBezTo>
                    <a:cubicBezTo>
                      <a:pt x="1781393" y="1048701"/>
                      <a:pt x="1793210" y="1051773"/>
                      <a:pt x="1803613" y="1058882"/>
                    </a:cubicBezTo>
                    <a:cubicBezTo>
                      <a:pt x="1803310" y="1060110"/>
                      <a:pt x="1802805" y="1061251"/>
                      <a:pt x="1802502" y="1062480"/>
                    </a:cubicBezTo>
                    <a:cubicBezTo>
                      <a:pt x="1805330" y="1063709"/>
                      <a:pt x="1808461" y="1064587"/>
                      <a:pt x="1811086" y="1066430"/>
                    </a:cubicBezTo>
                    <a:cubicBezTo>
                      <a:pt x="1795634" y="1123566"/>
                      <a:pt x="1769778" y="1175876"/>
                      <a:pt x="1731904" y="1222919"/>
                    </a:cubicBezTo>
                    <a:cubicBezTo>
                      <a:pt x="1731399" y="1221515"/>
                      <a:pt x="1730692" y="1214845"/>
                      <a:pt x="1730793" y="1206507"/>
                    </a:cubicBezTo>
                    <a:cubicBezTo>
                      <a:pt x="1728571" y="1209403"/>
                      <a:pt x="1726652" y="1212475"/>
                      <a:pt x="1724329" y="1215371"/>
                    </a:cubicBezTo>
                    <a:cubicBezTo>
                      <a:pt x="1723622" y="1213353"/>
                      <a:pt x="1721703" y="1201592"/>
                      <a:pt x="1724430" y="1186145"/>
                    </a:cubicBezTo>
                    <a:cubicBezTo>
                      <a:pt x="1670497" y="1284532"/>
                      <a:pt x="1697160" y="1471214"/>
                      <a:pt x="1654640" y="1505356"/>
                    </a:cubicBezTo>
                    <a:cubicBezTo>
                      <a:pt x="1658074" y="1506233"/>
                      <a:pt x="1661609" y="1507111"/>
                      <a:pt x="1664639" y="1507901"/>
                    </a:cubicBezTo>
                    <a:cubicBezTo>
                      <a:pt x="1664235" y="1510007"/>
                      <a:pt x="1663629" y="1511324"/>
                      <a:pt x="1663225" y="1513079"/>
                    </a:cubicBezTo>
                    <a:cubicBezTo>
                      <a:pt x="1666255" y="1513957"/>
                      <a:pt x="1669386" y="1514747"/>
                      <a:pt x="1672113" y="1515361"/>
                    </a:cubicBezTo>
                    <a:cubicBezTo>
                      <a:pt x="1668982" y="1534143"/>
                      <a:pt x="1662114" y="1537215"/>
                      <a:pt x="1651105" y="1541691"/>
                    </a:cubicBezTo>
                    <a:cubicBezTo>
                      <a:pt x="1648681" y="1539760"/>
                      <a:pt x="1646257" y="1536864"/>
                      <a:pt x="1643631" y="1534143"/>
                    </a:cubicBezTo>
                    <a:cubicBezTo>
                      <a:pt x="1640904" y="1531949"/>
                      <a:pt x="1638178" y="1528789"/>
                      <a:pt x="1635350" y="1525805"/>
                    </a:cubicBezTo>
                    <a:cubicBezTo>
                      <a:pt x="1633936" y="1547572"/>
                      <a:pt x="1633835" y="1551258"/>
                      <a:pt x="1634946" y="1560298"/>
                    </a:cubicBezTo>
                    <a:cubicBezTo>
                      <a:pt x="1655246" y="1567583"/>
                      <a:pt x="1676860" y="1564950"/>
                      <a:pt x="1697766" y="1566617"/>
                    </a:cubicBezTo>
                    <a:cubicBezTo>
                      <a:pt x="1697766" y="1568636"/>
                      <a:pt x="1697968" y="1571620"/>
                      <a:pt x="1698069" y="1573902"/>
                    </a:cubicBezTo>
                    <a:cubicBezTo>
                      <a:pt x="1700493" y="1573990"/>
                      <a:pt x="1702816" y="1573902"/>
                      <a:pt x="1705240" y="1574165"/>
                    </a:cubicBezTo>
                    <a:cubicBezTo>
                      <a:pt x="1706048" y="1641132"/>
                      <a:pt x="1728975" y="1804468"/>
                      <a:pt x="1762506" y="1884160"/>
                    </a:cubicBezTo>
                    <a:cubicBezTo>
                      <a:pt x="1784221" y="1884160"/>
                      <a:pt x="1806138" y="1880299"/>
                      <a:pt x="1827347" y="1884248"/>
                    </a:cubicBezTo>
                    <a:cubicBezTo>
                      <a:pt x="1826135" y="1886969"/>
                      <a:pt x="1824923" y="1888900"/>
                      <a:pt x="1823610" y="1891357"/>
                    </a:cubicBezTo>
                    <a:cubicBezTo>
                      <a:pt x="1827347" y="1891621"/>
                      <a:pt x="1831185" y="1891094"/>
                      <a:pt x="1834821" y="1891709"/>
                    </a:cubicBezTo>
                    <a:cubicBezTo>
                      <a:pt x="1815530" y="1935329"/>
                      <a:pt x="1796947" y="1937874"/>
                      <a:pt x="1780181" y="1916898"/>
                    </a:cubicBezTo>
                    <a:cubicBezTo>
                      <a:pt x="1773616" y="1911807"/>
                      <a:pt x="1767455" y="1902943"/>
                      <a:pt x="1761496" y="1891270"/>
                    </a:cubicBezTo>
                    <a:cubicBezTo>
                      <a:pt x="1754527" y="1890831"/>
                      <a:pt x="1747660" y="1890216"/>
                      <a:pt x="1740691" y="1888286"/>
                    </a:cubicBezTo>
                    <a:cubicBezTo>
                      <a:pt x="1739782" y="1886442"/>
                      <a:pt x="1740186" y="1883985"/>
                      <a:pt x="1739580" y="1881703"/>
                    </a:cubicBezTo>
                    <a:cubicBezTo>
                      <a:pt x="1737459" y="1881264"/>
                      <a:pt x="1735338" y="1881352"/>
                      <a:pt x="1733217" y="1880825"/>
                    </a:cubicBezTo>
                    <a:cubicBezTo>
                      <a:pt x="1731904" y="1878192"/>
                      <a:pt x="1732207" y="1874857"/>
                      <a:pt x="1731702" y="1871610"/>
                    </a:cubicBezTo>
                    <a:cubicBezTo>
                      <a:pt x="1641914" y="1888110"/>
                      <a:pt x="1404569" y="2088922"/>
                      <a:pt x="1448301" y="2206882"/>
                    </a:cubicBezTo>
                    <a:lnTo>
                      <a:pt x="1524050" y="2299477"/>
                    </a:lnTo>
                    <a:cubicBezTo>
                      <a:pt x="1778161" y="2401726"/>
                      <a:pt x="1621513" y="2155450"/>
                      <a:pt x="1781595" y="2098226"/>
                    </a:cubicBezTo>
                    <a:cubicBezTo>
                      <a:pt x="1781696" y="2101298"/>
                      <a:pt x="1782201" y="2105159"/>
                      <a:pt x="1782807" y="2108846"/>
                    </a:cubicBezTo>
                    <a:cubicBezTo>
                      <a:pt x="1785029" y="2107968"/>
                      <a:pt x="1786746" y="2106651"/>
                      <a:pt x="1789170" y="2105774"/>
                    </a:cubicBezTo>
                    <a:cubicBezTo>
                      <a:pt x="1789271" y="2136580"/>
                      <a:pt x="1816843" y="2203547"/>
                      <a:pt x="1841386" y="2232071"/>
                    </a:cubicBezTo>
                    <a:cubicBezTo>
                      <a:pt x="1886532" y="2183799"/>
                      <a:pt x="1942586" y="2099893"/>
                      <a:pt x="1994398" y="2161769"/>
                    </a:cubicBezTo>
                    <a:cubicBezTo>
                      <a:pt x="1998337" y="2165456"/>
                      <a:pt x="2002276" y="2170020"/>
                      <a:pt x="2006215" y="2175461"/>
                    </a:cubicBezTo>
                    <a:cubicBezTo>
                      <a:pt x="1999145" y="2157820"/>
                      <a:pt x="2006013" y="2166948"/>
                      <a:pt x="2012275" y="2178533"/>
                    </a:cubicBezTo>
                    <a:cubicBezTo>
                      <a:pt x="2007225" y="2163261"/>
                      <a:pt x="2024496" y="2191698"/>
                      <a:pt x="2026516" y="2201967"/>
                    </a:cubicBezTo>
                    <a:cubicBezTo>
                      <a:pt x="2041766" y="2207496"/>
                      <a:pt x="2058936" y="2207496"/>
                      <a:pt x="2073783" y="2212850"/>
                    </a:cubicBezTo>
                    <a:cubicBezTo>
                      <a:pt x="2072975" y="2214254"/>
                      <a:pt x="2071662" y="2216098"/>
                      <a:pt x="2070753" y="2217677"/>
                    </a:cubicBezTo>
                    <a:cubicBezTo>
                      <a:pt x="2072470" y="2218028"/>
                      <a:pt x="2074086" y="2218467"/>
                      <a:pt x="2075803" y="2218906"/>
                    </a:cubicBezTo>
                    <a:cubicBezTo>
                      <a:pt x="2084590" y="2195121"/>
                      <a:pt x="2113879" y="2167913"/>
                      <a:pt x="2145290" y="2144304"/>
                    </a:cubicBezTo>
                    <a:cubicBezTo>
                      <a:pt x="2144886" y="2148341"/>
                      <a:pt x="2144684" y="2152993"/>
                      <a:pt x="2144886" y="2158171"/>
                    </a:cubicBezTo>
                    <a:cubicBezTo>
                      <a:pt x="2147512" y="2156065"/>
                      <a:pt x="2150037" y="2153870"/>
                      <a:pt x="2152763" y="2151852"/>
                    </a:cubicBezTo>
                    <a:cubicBezTo>
                      <a:pt x="2152258" y="2157381"/>
                      <a:pt x="2152359" y="2164402"/>
                      <a:pt x="2152864" y="2172302"/>
                    </a:cubicBezTo>
                    <a:cubicBezTo>
                      <a:pt x="2156803" y="2171248"/>
                      <a:pt x="2160641" y="2171512"/>
                      <a:pt x="2164277" y="2174408"/>
                    </a:cubicBezTo>
                    <a:cubicBezTo>
                      <a:pt x="2163974" y="2175198"/>
                      <a:pt x="2160843" y="2177919"/>
                      <a:pt x="2156702" y="2181342"/>
                    </a:cubicBezTo>
                    <a:cubicBezTo>
                      <a:pt x="2162156" y="2178445"/>
                      <a:pt x="2167206" y="2178094"/>
                      <a:pt x="2171751" y="2181956"/>
                    </a:cubicBezTo>
                    <a:cubicBezTo>
                      <a:pt x="2170236" y="2186432"/>
                      <a:pt x="2092973" y="2242867"/>
                      <a:pt x="2080550" y="2247957"/>
                    </a:cubicBezTo>
                    <a:cubicBezTo>
                      <a:pt x="2078732" y="2242779"/>
                      <a:pt x="2078732" y="2239619"/>
                      <a:pt x="2079338" y="2237337"/>
                    </a:cubicBezTo>
                    <a:cubicBezTo>
                      <a:pt x="2079338" y="2237162"/>
                      <a:pt x="2079338" y="2237074"/>
                      <a:pt x="2079439" y="2236898"/>
                    </a:cubicBezTo>
                    <a:cubicBezTo>
                      <a:pt x="2076712" y="2238478"/>
                      <a:pt x="2074389" y="2239883"/>
                      <a:pt x="2072975" y="2240409"/>
                    </a:cubicBezTo>
                    <a:cubicBezTo>
                      <a:pt x="2071965" y="2237425"/>
                      <a:pt x="2072369" y="2236196"/>
                      <a:pt x="2072268" y="2234353"/>
                    </a:cubicBezTo>
                    <a:cubicBezTo>
                      <a:pt x="2061966" y="2248220"/>
                      <a:pt x="2044392" y="2262351"/>
                      <a:pt x="2008740" y="2259367"/>
                    </a:cubicBezTo>
                    <a:cubicBezTo>
                      <a:pt x="2008235" y="2256558"/>
                      <a:pt x="2009043" y="2253925"/>
                      <a:pt x="2009346" y="2251292"/>
                    </a:cubicBezTo>
                    <a:cubicBezTo>
                      <a:pt x="2006417" y="2251292"/>
                      <a:pt x="2004397" y="2252082"/>
                      <a:pt x="2001165" y="2251819"/>
                    </a:cubicBezTo>
                    <a:cubicBezTo>
                      <a:pt x="1999751" y="2243569"/>
                      <a:pt x="2002377" y="2235845"/>
                      <a:pt x="2004094" y="2227946"/>
                    </a:cubicBezTo>
                    <a:cubicBezTo>
                      <a:pt x="1797755" y="2200124"/>
                      <a:pt x="1594546" y="2601573"/>
                      <a:pt x="1419516" y="2486509"/>
                    </a:cubicBezTo>
                    <a:cubicBezTo>
                      <a:pt x="1373865" y="2456405"/>
                      <a:pt x="1115007" y="2435165"/>
                      <a:pt x="1058448" y="2459302"/>
                    </a:cubicBezTo>
                    <a:cubicBezTo>
                      <a:pt x="1057337" y="2461584"/>
                      <a:pt x="1056226" y="2464831"/>
                      <a:pt x="1055216" y="2467815"/>
                    </a:cubicBezTo>
                    <a:cubicBezTo>
                      <a:pt x="1078243" y="2478172"/>
                      <a:pt x="1146922" y="2502044"/>
                      <a:pt x="1313266" y="2518984"/>
                    </a:cubicBezTo>
                    <a:cubicBezTo>
                      <a:pt x="1308418" y="2520914"/>
                      <a:pt x="1304782" y="2522319"/>
                      <a:pt x="1300439" y="2524074"/>
                    </a:cubicBezTo>
                    <a:cubicBezTo>
                      <a:pt x="1307509" y="2524864"/>
                      <a:pt x="1313367" y="2525742"/>
                      <a:pt x="1320841" y="2526444"/>
                    </a:cubicBezTo>
                    <a:cubicBezTo>
                      <a:pt x="1275493" y="2544963"/>
                      <a:pt x="1253374" y="2554793"/>
                      <a:pt x="1230246" y="2544348"/>
                    </a:cubicBezTo>
                    <a:cubicBezTo>
                      <a:pt x="1229640" y="2542505"/>
                      <a:pt x="1228529" y="2540135"/>
                      <a:pt x="1227519" y="2537941"/>
                    </a:cubicBezTo>
                    <a:cubicBezTo>
                      <a:pt x="1226004" y="2537415"/>
                      <a:pt x="1224287" y="2537502"/>
                      <a:pt x="1222671" y="2536800"/>
                    </a:cubicBezTo>
                    <a:cubicBezTo>
                      <a:pt x="1221358" y="2532851"/>
                      <a:pt x="1219035" y="2528024"/>
                      <a:pt x="1216712" y="2523372"/>
                    </a:cubicBezTo>
                    <a:cubicBezTo>
                      <a:pt x="1081778" y="2493443"/>
                      <a:pt x="788782" y="2515561"/>
                      <a:pt x="662030" y="2377327"/>
                    </a:cubicBezTo>
                    <a:cubicBezTo>
                      <a:pt x="631326" y="2346783"/>
                      <a:pt x="609409" y="2307815"/>
                      <a:pt x="599815" y="2257963"/>
                    </a:cubicBezTo>
                    <a:cubicBezTo>
                      <a:pt x="599310" y="2255242"/>
                      <a:pt x="598300" y="2252960"/>
                      <a:pt x="597795" y="2250239"/>
                    </a:cubicBezTo>
                    <a:cubicBezTo>
                      <a:pt x="595371" y="2254013"/>
                      <a:pt x="589816" y="2256734"/>
                      <a:pt x="577696" y="2255681"/>
                    </a:cubicBezTo>
                    <a:cubicBezTo>
                      <a:pt x="583857" y="2256295"/>
                      <a:pt x="596785" y="2257612"/>
                      <a:pt x="599815" y="2257963"/>
                    </a:cubicBezTo>
                    <a:cubicBezTo>
                      <a:pt x="598098" y="2257787"/>
                      <a:pt x="592038" y="2257261"/>
                      <a:pt x="576888" y="2255768"/>
                    </a:cubicBezTo>
                    <a:cubicBezTo>
                      <a:pt x="559112" y="2253662"/>
                      <a:pt x="520632" y="2272357"/>
                      <a:pt x="510633" y="2249625"/>
                    </a:cubicBezTo>
                    <a:cubicBezTo>
                      <a:pt x="510734" y="2249274"/>
                      <a:pt x="510532" y="2248659"/>
                      <a:pt x="510431" y="2248308"/>
                    </a:cubicBezTo>
                    <a:cubicBezTo>
                      <a:pt x="507805" y="2246553"/>
                      <a:pt x="504674" y="2245500"/>
                      <a:pt x="503159" y="2242077"/>
                    </a:cubicBezTo>
                    <a:cubicBezTo>
                      <a:pt x="503260" y="2240760"/>
                      <a:pt x="502452" y="2239531"/>
                      <a:pt x="502351" y="2237250"/>
                    </a:cubicBezTo>
                    <a:cubicBezTo>
                      <a:pt x="502149" y="2237601"/>
                      <a:pt x="501240" y="2237776"/>
                      <a:pt x="501240" y="2237776"/>
                    </a:cubicBezTo>
                    <a:cubicBezTo>
                      <a:pt x="514976" y="2223119"/>
                      <a:pt x="529621" y="2216712"/>
                      <a:pt x="543154" y="2215044"/>
                    </a:cubicBezTo>
                    <a:cubicBezTo>
                      <a:pt x="545275" y="2212850"/>
                      <a:pt x="547295" y="2210568"/>
                      <a:pt x="549416" y="2208374"/>
                    </a:cubicBezTo>
                    <a:cubicBezTo>
                      <a:pt x="540932" y="2210217"/>
                      <a:pt x="533964" y="2212148"/>
                      <a:pt x="530126" y="2213377"/>
                    </a:cubicBezTo>
                    <a:cubicBezTo>
                      <a:pt x="533459" y="2209866"/>
                      <a:pt x="536892" y="2206268"/>
                      <a:pt x="540225" y="2202669"/>
                    </a:cubicBezTo>
                    <a:cubicBezTo>
                      <a:pt x="489726" y="2222417"/>
                      <a:pt x="443267" y="2217853"/>
                      <a:pt x="406302" y="2173794"/>
                    </a:cubicBezTo>
                    <a:cubicBezTo>
                      <a:pt x="399636" y="2166948"/>
                      <a:pt x="393273" y="2158873"/>
                      <a:pt x="387112" y="2149570"/>
                    </a:cubicBezTo>
                    <a:cubicBezTo>
                      <a:pt x="373477" y="2150535"/>
                      <a:pt x="357520" y="2151939"/>
                      <a:pt x="340451" y="2153519"/>
                    </a:cubicBezTo>
                    <a:cubicBezTo>
                      <a:pt x="353581" y="2154660"/>
                      <a:pt x="367417" y="2164315"/>
                      <a:pt x="379739" y="2176602"/>
                    </a:cubicBezTo>
                    <a:cubicBezTo>
                      <a:pt x="413473" y="2205390"/>
                      <a:pt x="438217" y="2259016"/>
                      <a:pt x="397919" y="2221627"/>
                    </a:cubicBezTo>
                    <a:lnTo>
                      <a:pt x="397212" y="2221715"/>
                    </a:lnTo>
                    <a:cubicBezTo>
                      <a:pt x="392869" y="2221013"/>
                      <a:pt x="388728" y="2217151"/>
                      <a:pt x="384587" y="2211709"/>
                    </a:cubicBezTo>
                    <a:cubicBezTo>
                      <a:pt x="373679" y="2204161"/>
                      <a:pt x="363478" y="2179850"/>
                      <a:pt x="350753" y="2164227"/>
                    </a:cubicBezTo>
                    <a:cubicBezTo>
                      <a:pt x="348935" y="2162823"/>
                      <a:pt x="347117" y="2161243"/>
                      <a:pt x="345198" y="2160365"/>
                    </a:cubicBezTo>
                    <a:cubicBezTo>
                      <a:pt x="346107" y="2160365"/>
                      <a:pt x="347016" y="2160979"/>
                      <a:pt x="347925" y="2161067"/>
                    </a:cubicBezTo>
                    <a:cubicBezTo>
                      <a:pt x="345097" y="2157995"/>
                      <a:pt x="342067" y="2155450"/>
                      <a:pt x="338936" y="2153695"/>
                    </a:cubicBezTo>
                    <a:cubicBezTo>
                      <a:pt x="338229" y="2153783"/>
                      <a:pt x="337623" y="2153783"/>
                      <a:pt x="336815" y="2153870"/>
                    </a:cubicBezTo>
                    <a:cubicBezTo>
                      <a:pt x="341360" y="2160365"/>
                      <a:pt x="345501" y="2167825"/>
                      <a:pt x="346309" y="2173355"/>
                    </a:cubicBezTo>
                    <a:cubicBezTo>
                      <a:pt x="346208" y="2175373"/>
                      <a:pt x="328028" y="2164315"/>
                      <a:pt x="315000" y="2155889"/>
                    </a:cubicBezTo>
                    <a:cubicBezTo>
                      <a:pt x="263188" y="2160716"/>
                      <a:pt x="206124" y="2165456"/>
                      <a:pt x="166735" y="2161418"/>
                    </a:cubicBezTo>
                    <a:cubicBezTo>
                      <a:pt x="167341" y="2197754"/>
                      <a:pt x="167543" y="2221276"/>
                      <a:pt x="157746" y="2237250"/>
                    </a:cubicBezTo>
                    <a:cubicBezTo>
                      <a:pt x="154211" y="2236723"/>
                      <a:pt x="149868" y="2235845"/>
                      <a:pt x="146232" y="2235143"/>
                    </a:cubicBezTo>
                    <a:cubicBezTo>
                      <a:pt x="145828" y="2233124"/>
                      <a:pt x="145929" y="2231018"/>
                      <a:pt x="145727" y="2228912"/>
                    </a:cubicBezTo>
                    <a:cubicBezTo>
                      <a:pt x="143505" y="2228473"/>
                      <a:pt x="141384" y="2228122"/>
                      <a:pt x="139365" y="2227771"/>
                    </a:cubicBezTo>
                    <a:cubicBezTo>
                      <a:pt x="144818" y="2302373"/>
                      <a:pt x="163402" y="2377239"/>
                      <a:pt x="133405" y="2450876"/>
                    </a:cubicBezTo>
                    <a:cubicBezTo>
                      <a:pt x="132900" y="2440870"/>
                      <a:pt x="132900" y="2430865"/>
                      <a:pt x="132900" y="2420947"/>
                    </a:cubicBezTo>
                    <a:cubicBezTo>
                      <a:pt x="130780" y="2428407"/>
                      <a:pt x="128861" y="2435868"/>
                      <a:pt x="125831" y="2443328"/>
                    </a:cubicBezTo>
                    <a:cubicBezTo>
                      <a:pt x="123710" y="2399883"/>
                      <a:pt x="128658" y="2356701"/>
                      <a:pt x="120780" y="2313607"/>
                    </a:cubicBezTo>
                    <a:cubicBezTo>
                      <a:pt x="119468" y="2312993"/>
                      <a:pt x="118256" y="2312466"/>
                      <a:pt x="116943" y="2311940"/>
                    </a:cubicBezTo>
                    <a:cubicBezTo>
                      <a:pt x="116741" y="2315450"/>
                      <a:pt x="115630" y="2320541"/>
                      <a:pt x="115024" y="2324754"/>
                    </a:cubicBezTo>
                    <a:cubicBezTo>
                      <a:pt x="111691" y="2326070"/>
                      <a:pt x="107348" y="2328528"/>
                      <a:pt x="103914" y="2329844"/>
                    </a:cubicBezTo>
                    <a:cubicBezTo>
                      <a:pt x="102399" y="2326948"/>
                      <a:pt x="101389" y="2323701"/>
                      <a:pt x="100076" y="2320629"/>
                    </a:cubicBezTo>
                    <a:cubicBezTo>
                      <a:pt x="98763" y="2321243"/>
                      <a:pt x="97450" y="2321857"/>
                      <a:pt x="96339" y="2322296"/>
                    </a:cubicBezTo>
                    <a:cubicBezTo>
                      <a:pt x="67050" y="2265774"/>
                      <a:pt x="74827" y="2186608"/>
                      <a:pt x="45234" y="2131139"/>
                    </a:cubicBezTo>
                    <a:cubicBezTo>
                      <a:pt x="44425" y="2134386"/>
                      <a:pt x="43719" y="2137809"/>
                      <a:pt x="43113" y="2140530"/>
                    </a:cubicBezTo>
                    <a:cubicBezTo>
                      <a:pt x="39477" y="2141758"/>
                      <a:pt x="34225" y="2143338"/>
                      <a:pt x="30690" y="2144655"/>
                    </a:cubicBezTo>
                    <a:cubicBezTo>
                      <a:pt x="29781" y="2141846"/>
                      <a:pt x="29377" y="2138248"/>
                      <a:pt x="28468" y="2135351"/>
                    </a:cubicBezTo>
                    <a:cubicBezTo>
                      <a:pt x="26650" y="2135966"/>
                      <a:pt x="24731" y="2136580"/>
                      <a:pt x="23217" y="2137107"/>
                    </a:cubicBezTo>
                    <a:cubicBezTo>
                      <a:pt x="-6679" y="2049164"/>
                      <a:pt x="-9810" y="1920672"/>
                      <a:pt x="26246" y="1833870"/>
                    </a:cubicBezTo>
                    <a:cubicBezTo>
                      <a:pt x="39780" y="1828867"/>
                      <a:pt x="42204" y="1828165"/>
                      <a:pt x="61393" y="1835976"/>
                    </a:cubicBezTo>
                    <a:cubicBezTo>
                      <a:pt x="60081" y="1838521"/>
                      <a:pt x="268642" y="1673167"/>
                      <a:pt x="235717" y="1678960"/>
                    </a:cubicBezTo>
                    <a:cubicBezTo>
                      <a:pt x="235818" y="1661670"/>
                      <a:pt x="239857" y="1641308"/>
                      <a:pt x="250563" y="1626387"/>
                    </a:cubicBezTo>
                    <a:cubicBezTo>
                      <a:pt x="259249" y="1629722"/>
                      <a:pt x="270662" y="1635515"/>
                      <a:pt x="278540" y="1641220"/>
                    </a:cubicBezTo>
                    <a:cubicBezTo>
                      <a:pt x="284600" y="1630337"/>
                      <a:pt x="283994" y="1616996"/>
                      <a:pt x="292377" y="1607341"/>
                    </a:cubicBezTo>
                    <a:cubicBezTo>
                      <a:pt x="294901" y="1609711"/>
                      <a:pt x="298941" y="1613485"/>
                      <a:pt x="301365" y="1615767"/>
                    </a:cubicBezTo>
                    <a:lnTo>
                      <a:pt x="422663" y="1528702"/>
                    </a:lnTo>
                    <a:cubicBezTo>
                      <a:pt x="423572" y="1532476"/>
                      <a:pt x="423370" y="1537040"/>
                      <a:pt x="422663" y="1541604"/>
                    </a:cubicBezTo>
                    <a:lnTo>
                      <a:pt x="430238" y="1536162"/>
                    </a:lnTo>
                    <a:cubicBezTo>
                      <a:pt x="431753" y="1542920"/>
                      <a:pt x="430137" y="1552311"/>
                      <a:pt x="427713" y="1559420"/>
                    </a:cubicBezTo>
                    <a:cubicBezTo>
                      <a:pt x="427915" y="1559684"/>
                      <a:pt x="428319" y="1559947"/>
                      <a:pt x="428622" y="1560123"/>
                    </a:cubicBezTo>
                    <a:cubicBezTo>
                      <a:pt x="453367" y="1538181"/>
                      <a:pt x="507199" y="1485608"/>
                      <a:pt x="521339" y="1446200"/>
                    </a:cubicBezTo>
                    <a:cubicBezTo>
                      <a:pt x="516996" y="1450150"/>
                      <a:pt x="512249" y="1453485"/>
                      <a:pt x="505785" y="1456996"/>
                    </a:cubicBezTo>
                    <a:cubicBezTo>
                      <a:pt x="511340" y="1445410"/>
                      <a:pt x="517299" y="1436282"/>
                      <a:pt x="523662" y="1427242"/>
                    </a:cubicBezTo>
                    <a:cubicBezTo>
                      <a:pt x="516491" y="1436985"/>
                      <a:pt x="510128" y="1442689"/>
                      <a:pt x="499422" y="1448745"/>
                    </a:cubicBezTo>
                    <a:cubicBezTo>
                      <a:pt x="484777" y="1480605"/>
                      <a:pt x="463265" y="1515975"/>
                      <a:pt x="440338" y="1521066"/>
                    </a:cubicBezTo>
                    <a:cubicBezTo>
                      <a:pt x="438520" y="1517204"/>
                      <a:pt x="436399" y="1515361"/>
                      <a:pt x="434278" y="1512816"/>
                    </a:cubicBezTo>
                    <a:cubicBezTo>
                      <a:pt x="433874" y="1512991"/>
                      <a:pt x="433369" y="1513430"/>
                      <a:pt x="432864" y="1513518"/>
                    </a:cubicBezTo>
                    <a:cubicBezTo>
                      <a:pt x="431450" y="1510534"/>
                      <a:pt x="429733" y="1509393"/>
                      <a:pt x="428218" y="1507199"/>
                    </a:cubicBezTo>
                    <a:cubicBezTo>
                      <a:pt x="417816" y="1502020"/>
                      <a:pt x="405393" y="1510709"/>
                      <a:pt x="390546" y="1535284"/>
                    </a:cubicBezTo>
                    <a:cubicBezTo>
                      <a:pt x="397919" y="1523172"/>
                      <a:pt x="404080" y="1510534"/>
                      <a:pt x="410948" y="1498246"/>
                    </a:cubicBezTo>
                    <a:cubicBezTo>
                      <a:pt x="402767" y="1500704"/>
                      <a:pt x="393475" y="1510446"/>
                      <a:pt x="383072" y="1527736"/>
                    </a:cubicBezTo>
                    <a:cubicBezTo>
                      <a:pt x="395495" y="1507462"/>
                      <a:pt x="406302" y="1486485"/>
                      <a:pt x="417311" y="1465509"/>
                    </a:cubicBezTo>
                    <a:cubicBezTo>
                      <a:pt x="397616" y="1480517"/>
                      <a:pt x="377113" y="1494472"/>
                      <a:pt x="355803" y="1506409"/>
                    </a:cubicBezTo>
                    <a:cubicBezTo>
                      <a:pt x="361964" y="1499300"/>
                      <a:pt x="368932" y="1490786"/>
                      <a:pt x="374487" y="1482624"/>
                    </a:cubicBezTo>
                    <a:cubicBezTo>
                      <a:pt x="365801" y="1488153"/>
                      <a:pt x="357217" y="1493946"/>
                      <a:pt x="348329" y="1498861"/>
                    </a:cubicBezTo>
                    <a:cubicBezTo>
                      <a:pt x="349844" y="1497105"/>
                      <a:pt x="351460" y="1495087"/>
                      <a:pt x="353076" y="1493156"/>
                    </a:cubicBezTo>
                    <a:cubicBezTo>
                      <a:pt x="348026" y="1496315"/>
                      <a:pt x="343380" y="1497983"/>
                      <a:pt x="340653" y="1495350"/>
                    </a:cubicBezTo>
                    <a:cubicBezTo>
                      <a:pt x="339340" y="1494121"/>
                      <a:pt x="339037" y="1491225"/>
                      <a:pt x="339037" y="1487539"/>
                    </a:cubicBezTo>
                    <a:cubicBezTo>
                      <a:pt x="338330" y="1487714"/>
                      <a:pt x="337724" y="1487714"/>
                      <a:pt x="337118" y="1487626"/>
                    </a:cubicBezTo>
                    <a:cubicBezTo>
                      <a:pt x="327018" y="1522909"/>
                      <a:pt x="315303" y="1555646"/>
                      <a:pt x="298639" y="1568022"/>
                    </a:cubicBezTo>
                    <a:cubicBezTo>
                      <a:pt x="297629" y="1567758"/>
                      <a:pt x="295912" y="1566003"/>
                      <a:pt x="291669" y="1559859"/>
                    </a:cubicBezTo>
                    <a:cubicBezTo>
                      <a:pt x="291468" y="1560035"/>
                      <a:pt x="291265" y="1560386"/>
                      <a:pt x="291064" y="1560561"/>
                    </a:cubicBezTo>
                    <a:cubicBezTo>
                      <a:pt x="290457" y="1560298"/>
                      <a:pt x="289549" y="1559508"/>
                      <a:pt x="287933" y="1557665"/>
                    </a:cubicBezTo>
                    <a:cubicBezTo>
                      <a:pt x="287630" y="1557753"/>
                      <a:pt x="287125" y="1557841"/>
                      <a:pt x="286922" y="1557928"/>
                    </a:cubicBezTo>
                    <a:cubicBezTo>
                      <a:pt x="287226" y="1557753"/>
                      <a:pt x="287226" y="1557226"/>
                      <a:pt x="287427" y="1556875"/>
                    </a:cubicBezTo>
                    <a:cubicBezTo>
                      <a:pt x="286114" y="1555295"/>
                      <a:pt x="284802" y="1553628"/>
                      <a:pt x="282176" y="1549590"/>
                    </a:cubicBezTo>
                    <a:cubicBezTo>
                      <a:pt x="281368" y="1549415"/>
                      <a:pt x="279853" y="1550117"/>
                      <a:pt x="279449" y="1550380"/>
                    </a:cubicBezTo>
                    <a:lnTo>
                      <a:pt x="279515" y="1549790"/>
                    </a:lnTo>
                    <a:lnTo>
                      <a:pt x="267350" y="1555369"/>
                    </a:lnTo>
                    <a:cubicBezTo>
                      <a:pt x="264517" y="1556659"/>
                      <a:pt x="271393" y="1553483"/>
                      <a:pt x="276191" y="1551285"/>
                    </a:cubicBezTo>
                    <a:lnTo>
                      <a:pt x="279515" y="1549784"/>
                    </a:lnTo>
                    <a:lnTo>
                      <a:pt x="280296" y="1542749"/>
                    </a:lnTo>
                    <a:cubicBezTo>
                      <a:pt x="277038" y="1512216"/>
                      <a:pt x="245400" y="1400736"/>
                      <a:pt x="359136" y="1379233"/>
                    </a:cubicBezTo>
                    <a:cubicBezTo>
                      <a:pt x="357823" y="1382130"/>
                      <a:pt x="356611" y="1386343"/>
                      <a:pt x="355399" y="1389766"/>
                    </a:cubicBezTo>
                    <a:cubicBezTo>
                      <a:pt x="358631" y="1388888"/>
                      <a:pt x="361560" y="1387922"/>
                      <a:pt x="364993" y="1387220"/>
                    </a:cubicBezTo>
                    <a:cubicBezTo>
                      <a:pt x="368023" y="1383007"/>
                      <a:pt x="370851" y="1379936"/>
                      <a:pt x="373275" y="1378970"/>
                    </a:cubicBezTo>
                    <a:cubicBezTo>
                      <a:pt x="378830" y="1383095"/>
                      <a:pt x="374588" y="1388449"/>
                      <a:pt x="373275" y="1393715"/>
                    </a:cubicBezTo>
                    <a:cubicBezTo>
                      <a:pt x="376002" y="1390029"/>
                      <a:pt x="378527" y="1387396"/>
                      <a:pt x="380749" y="1386518"/>
                    </a:cubicBezTo>
                    <a:cubicBezTo>
                      <a:pt x="381759" y="1387220"/>
                      <a:pt x="381759" y="1388098"/>
                      <a:pt x="382163" y="1388888"/>
                    </a:cubicBezTo>
                    <a:cubicBezTo>
                      <a:pt x="394283" y="1372914"/>
                      <a:pt x="408221" y="1358784"/>
                      <a:pt x="425188" y="1348076"/>
                    </a:cubicBezTo>
                    <a:cubicBezTo>
                      <a:pt x="423774" y="1344214"/>
                      <a:pt x="421855" y="1340089"/>
                      <a:pt x="420240" y="1336666"/>
                    </a:cubicBezTo>
                    <a:cubicBezTo>
                      <a:pt x="434783" y="1345355"/>
                      <a:pt x="449832" y="1345970"/>
                      <a:pt x="464174" y="1339124"/>
                    </a:cubicBezTo>
                    <a:cubicBezTo>
                      <a:pt x="463366" y="1338246"/>
                      <a:pt x="462659" y="1337017"/>
                      <a:pt x="461851" y="1335964"/>
                    </a:cubicBezTo>
                    <a:cubicBezTo>
                      <a:pt x="451549" y="1327889"/>
                      <a:pt x="438823" y="1305860"/>
                      <a:pt x="438419" y="1299979"/>
                    </a:cubicBezTo>
                    <a:cubicBezTo>
                      <a:pt x="438520" y="1299804"/>
                      <a:pt x="456599" y="1290413"/>
                      <a:pt x="469527" y="1286463"/>
                    </a:cubicBezTo>
                    <a:lnTo>
                      <a:pt x="463164" y="1286024"/>
                    </a:lnTo>
                    <a:cubicBezTo>
                      <a:pt x="429127" y="1285059"/>
                      <a:pt x="550527" y="1277862"/>
                      <a:pt x="481444" y="1286463"/>
                    </a:cubicBezTo>
                    <a:cubicBezTo>
                      <a:pt x="488817" y="1291466"/>
                      <a:pt x="495079" y="1297259"/>
                      <a:pt x="499725" y="1304192"/>
                    </a:cubicBezTo>
                    <a:cubicBezTo>
                      <a:pt x="506189" y="1311126"/>
                      <a:pt x="511239" y="1319113"/>
                      <a:pt x="514471" y="1328328"/>
                    </a:cubicBezTo>
                    <a:cubicBezTo>
                      <a:pt x="531742" y="1329557"/>
                      <a:pt x="569111" y="1304719"/>
                      <a:pt x="582645" y="1298663"/>
                    </a:cubicBezTo>
                    <a:cubicBezTo>
                      <a:pt x="583857" y="1297434"/>
                      <a:pt x="575575" y="1306913"/>
                      <a:pt x="567798" y="1318323"/>
                    </a:cubicBezTo>
                    <a:cubicBezTo>
                      <a:pt x="576888" y="1313144"/>
                      <a:pt x="585271" y="1308317"/>
                      <a:pt x="590220" y="1306211"/>
                    </a:cubicBezTo>
                    <a:cubicBezTo>
                      <a:pt x="592038" y="1304280"/>
                      <a:pt x="570828" y="1328153"/>
                      <a:pt x="564364" y="1345531"/>
                    </a:cubicBezTo>
                    <a:cubicBezTo>
                      <a:pt x="568202" y="1342196"/>
                      <a:pt x="572444" y="1339299"/>
                      <a:pt x="575474" y="1334911"/>
                    </a:cubicBezTo>
                    <a:cubicBezTo>
                      <a:pt x="574161" y="1343249"/>
                      <a:pt x="571232" y="1350182"/>
                      <a:pt x="568101" y="1356677"/>
                    </a:cubicBezTo>
                    <a:cubicBezTo>
                      <a:pt x="573656" y="1352728"/>
                      <a:pt x="579009" y="1348339"/>
                      <a:pt x="582948" y="1342459"/>
                    </a:cubicBezTo>
                    <a:cubicBezTo>
                      <a:pt x="582645" y="1344653"/>
                      <a:pt x="581534" y="1346233"/>
                      <a:pt x="581029" y="1348339"/>
                    </a:cubicBezTo>
                    <a:lnTo>
                      <a:pt x="631698" y="1315288"/>
                    </a:lnTo>
                    <a:lnTo>
                      <a:pt x="636366" y="1303033"/>
                    </a:lnTo>
                    <a:cubicBezTo>
                      <a:pt x="631605" y="1306183"/>
                      <a:pt x="627483" y="1310046"/>
                      <a:pt x="622287" y="1312722"/>
                    </a:cubicBezTo>
                    <a:cubicBezTo>
                      <a:pt x="630981" y="1297911"/>
                      <a:pt x="633910" y="1281998"/>
                      <a:pt x="631638" y="1264826"/>
                    </a:cubicBezTo>
                    <a:cubicBezTo>
                      <a:pt x="631969" y="1264542"/>
                      <a:pt x="631969" y="1264542"/>
                      <a:pt x="631638" y="1264211"/>
                    </a:cubicBezTo>
                    <a:cubicBezTo>
                      <a:pt x="653289" y="1258502"/>
                      <a:pt x="665551" y="1257118"/>
                      <a:pt x="672417" y="1257319"/>
                    </a:cubicBezTo>
                    <a:cubicBezTo>
                      <a:pt x="679283" y="1257521"/>
                      <a:pt x="680752" y="1259310"/>
                      <a:pt x="680817" y="1259948"/>
                    </a:cubicBezTo>
                    <a:cubicBezTo>
                      <a:pt x="679541" y="1261900"/>
                      <a:pt x="677740" y="1263258"/>
                      <a:pt x="676395" y="1265132"/>
                    </a:cubicBezTo>
                    <a:cubicBezTo>
                      <a:pt x="685584" y="1264888"/>
                      <a:pt x="688266" y="1266756"/>
                      <a:pt x="688339" y="1267471"/>
                    </a:cubicBezTo>
                    <a:cubicBezTo>
                      <a:pt x="680893" y="1278846"/>
                      <a:pt x="672299" y="1288927"/>
                      <a:pt x="662548" y="1297720"/>
                    </a:cubicBezTo>
                    <a:lnTo>
                      <a:pt x="645315" y="1309577"/>
                    </a:lnTo>
                    <a:lnTo>
                      <a:pt x="698995" y="1294713"/>
                    </a:lnTo>
                    <a:cubicBezTo>
                      <a:pt x="696773" y="1275580"/>
                      <a:pt x="704247" y="1250742"/>
                      <a:pt x="701116" y="1232047"/>
                    </a:cubicBezTo>
                    <a:cubicBezTo>
                      <a:pt x="699298" y="1232837"/>
                      <a:pt x="697379" y="1233627"/>
                      <a:pt x="695662" y="1234329"/>
                    </a:cubicBezTo>
                    <a:cubicBezTo>
                      <a:pt x="694349" y="1230555"/>
                      <a:pt x="657990" y="1209579"/>
                      <a:pt x="630619" y="1181669"/>
                    </a:cubicBezTo>
                    <a:cubicBezTo>
                      <a:pt x="602239" y="1155514"/>
                      <a:pt x="578807" y="1121723"/>
                      <a:pt x="603350" y="1089337"/>
                    </a:cubicBezTo>
                    <a:cubicBezTo>
                      <a:pt x="635265" y="1057214"/>
                      <a:pt x="641931" y="1054230"/>
                      <a:pt x="656071" y="1046770"/>
                    </a:cubicBezTo>
                    <a:cubicBezTo>
                      <a:pt x="656071" y="1051773"/>
                      <a:pt x="654758" y="1055196"/>
                      <a:pt x="654152" y="1059496"/>
                    </a:cubicBezTo>
                    <a:cubicBezTo>
                      <a:pt x="657182" y="1057741"/>
                      <a:pt x="660212" y="1056161"/>
                      <a:pt x="663646" y="1054318"/>
                    </a:cubicBezTo>
                    <a:cubicBezTo>
                      <a:pt x="663040" y="1099255"/>
                      <a:pt x="638598" y="1113649"/>
                      <a:pt x="645769" y="1151740"/>
                    </a:cubicBezTo>
                    <a:cubicBezTo>
                      <a:pt x="695460" y="1153056"/>
                      <a:pt x="696268" y="1153144"/>
                      <a:pt x="701419" y="1154461"/>
                    </a:cubicBezTo>
                    <a:cubicBezTo>
                      <a:pt x="701722" y="1156392"/>
                      <a:pt x="701621" y="1158761"/>
                      <a:pt x="701924" y="1160868"/>
                    </a:cubicBezTo>
                    <a:cubicBezTo>
                      <a:pt x="705661" y="1161131"/>
                      <a:pt x="706974" y="1161482"/>
                      <a:pt x="708994" y="1162009"/>
                    </a:cubicBezTo>
                    <a:cubicBezTo>
                      <a:pt x="709701" y="1166836"/>
                      <a:pt x="709802" y="1172541"/>
                      <a:pt x="710105" y="1178070"/>
                    </a:cubicBezTo>
                    <a:cubicBezTo>
                      <a:pt x="727577" y="1173506"/>
                      <a:pt x="746565" y="1181230"/>
                      <a:pt x="763230" y="1171400"/>
                    </a:cubicBezTo>
                    <a:cubicBezTo>
                      <a:pt x="754746" y="1153934"/>
                      <a:pt x="755958" y="1151389"/>
                      <a:pt x="764240" y="1138048"/>
                    </a:cubicBezTo>
                    <a:cubicBezTo>
                      <a:pt x="771916" y="1136644"/>
                      <a:pt x="782621" y="1137083"/>
                      <a:pt x="789792" y="1138224"/>
                    </a:cubicBezTo>
                    <a:cubicBezTo>
                      <a:pt x="790297" y="1140242"/>
                      <a:pt x="790802" y="1142788"/>
                      <a:pt x="791307" y="1145245"/>
                    </a:cubicBezTo>
                    <a:cubicBezTo>
                      <a:pt x="793327" y="1145421"/>
                      <a:pt x="795650" y="1145421"/>
                      <a:pt x="797367" y="1145684"/>
                    </a:cubicBezTo>
                    <a:cubicBezTo>
                      <a:pt x="797872" y="1147790"/>
                      <a:pt x="798377" y="1150248"/>
                      <a:pt x="798781" y="1152618"/>
                    </a:cubicBezTo>
                    <a:cubicBezTo>
                      <a:pt x="811507" y="1158761"/>
                      <a:pt x="814537" y="1158674"/>
                      <a:pt x="829384" y="1157006"/>
                    </a:cubicBezTo>
                    <a:cubicBezTo>
                      <a:pt x="836757" y="1143402"/>
                      <a:pt x="835747" y="1101976"/>
                      <a:pt x="821203" y="1081438"/>
                    </a:cubicBezTo>
                    <a:cubicBezTo>
                      <a:pt x="819284" y="1080122"/>
                      <a:pt x="817365" y="1078629"/>
                      <a:pt x="815143" y="1077927"/>
                    </a:cubicBezTo>
                    <a:cubicBezTo>
                      <a:pt x="815244" y="1076962"/>
                      <a:pt x="815850" y="1076260"/>
                      <a:pt x="816052" y="1075382"/>
                    </a:cubicBezTo>
                    <a:cubicBezTo>
                      <a:pt x="814638" y="1074153"/>
                      <a:pt x="812921" y="1073451"/>
                      <a:pt x="811305" y="1072573"/>
                    </a:cubicBezTo>
                    <a:cubicBezTo>
                      <a:pt x="780803" y="1102590"/>
                      <a:pt x="752726" y="1122601"/>
                      <a:pt x="732223" y="1109611"/>
                    </a:cubicBezTo>
                    <a:cubicBezTo>
                      <a:pt x="732728" y="1107856"/>
                      <a:pt x="733233" y="1106540"/>
                      <a:pt x="734950" y="1104258"/>
                    </a:cubicBezTo>
                    <a:cubicBezTo>
                      <a:pt x="732829" y="1103907"/>
                      <a:pt x="730809" y="1103819"/>
                      <a:pt x="728890" y="1102941"/>
                    </a:cubicBezTo>
                    <a:cubicBezTo>
                      <a:pt x="723840" y="1106013"/>
                      <a:pt x="718892" y="1109085"/>
                      <a:pt x="713236" y="1110928"/>
                    </a:cubicBezTo>
                    <a:cubicBezTo>
                      <a:pt x="706368" y="1106803"/>
                      <a:pt x="701520" y="1101800"/>
                      <a:pt x="697783" y="1096446"/>
                    </a:cubicBezTo>
                    <a:cubicBezTo>
                      <a:pt x="662333" y="1064323"/>
                      <a:pt x="697682" y="1005870"/>
                      <a:pt x="715054" y="982612"/>
                    </a:cubicBezTo>
                    <a:cubicBezTo>
                      <a:pt x="715559" y="985069"/>
                      <a:pt x="717882" y="988580"/>
                      <a:pt x="720912" y="992442"/>
                    </a:cubicBezTo>
                    <a:cubicBezTo>
                      <a:pt x="721417" y="991740"/>
                      <a:pt x="722124" y="990774"/>
                      <a:pt x="722528" y="990160"/>
                    </a:cubicBezTo>
                    <a:cubicBezTo>
                      <a:pt x="723235" y="993670"/>
                      <a:pt x="727375" y="999288"/>
                      <a:pt x="732930" y="1005431"/>
                    </a:cubicBezTo>
                    <a:cubicBezTo>
                      <a:pt x="741919" y="1013945"/>
                      <a:pt x="752120" y="1021756"/>
                      <a:pt x="759897" y="1025618"/>
                    </a:cubicBezTo>
                    <a:cubicBezTo>
                      <a:pt x="760402" y="1023336"/>
                      <a:pt x="760806" y="1021844"/>
                      <a:pt x="761109" y="1020176"/>
                    </a:cubicBezTo>
                    <a:cubicBezTo>
                      <a:pt x="754746" y="1020791"/>
                      <a:pt x="754140" y="1020527"/>
                      <a:pt x="752019" y="1019386"/>
                    </a:cubicBezTo>
                    <a:cubicBezTo>
                      <a:pt x="752827" y="1015963"/>
                      <a:pt x="753332" y="1013769"/>
                      <a:pt x="753938" y="1011487"/>
                    </a:cubicBezTo>
                    <a:cubicBezTo>
                      <a:pt x="751918" y="1011926"/>
                      <a:pt x="750504" y="1011663"/>
                      <a:pt x="747878" y="1011048"/>
                    </a:cubicBezTo>
                    <a:cubicBezTo>
                      <a:pt x="746969" y="1008854"/>
                      <a:pt x="747373" y="1006133"/>
                      <a:pt x="747474" y="1003588"/>
                    </a:cubicBezTo>
                    <a:cubicBezTo>
                      <a:pt x="745050" y="1004203"/>
                      <a:pt x="743333" y="1004203"/>
                      <a:pt x="740404" y="1003500"/>
                    </a:cubicBezTo>
                    <a:cubicBezTo>
                      <a:pt x="716771" y="950050"/>
                      <a:pt x="1018149" y="770302"/>
                      <a:pt x="1088747" y="788821"/>
                    </a:cubicBezTo>
                    <a:cubicBezTo>
                      <a:pt x="1087232" y="791629"/>
                      <a:pt x="1086323" y="793297"/>
                      <a:pt x="1085212" y="795491"/>
                    </a:cubicBezTo>
                    <a:cubicBezTo>
                      <a:pt x="1089151" y="795579"/>
                      <a:pt x="1093191" y="795491"/>
                      <a:pt x="1096221" y="796281"/>
                    </a:cubicBezTo>
                    <a:cubicBezTo>
                      <a:pt x="1091878" y="804531"/>
                      <a:pt x="1089555" y="809095"/>
                      <a:pt x="1087939" y="812518"/>
                    </a:cubicBezTo>
                    <a:cubicBezTo>
                      <a:pt x="1126823" y="802458"/>
                      <a:pt x="1197180" y="739379"/>
                      <a:pt x="1232700" y="736702"/>
                    </a:cubicBezTo>
                    <a:close/>
                    <a:moveTo>
                      <a:pt x="768938" y="533609"/>
                    </a:moveTo>
                    <a:cubicBezTo>
                      <a:pt x="774451" y="533029"/>
                      <a:pt x="779593" y="533593"/>
                      <a:pt x="784291" y="535443"/>
                    </a:cubicBezTo>
                    <a:cubicBezTo>
                      <a:pt x="784410" y="537860"/>
                      <a:pt x="783303" y="539707"/>
                      <a:pt x="782921" y="541908"/>
                    </a:cubicBezTo>
                    <a:cubicBezTo>
                      <a:pt x="785925" y="542144"/>
                      <a:pt x="789100" y="541888"/>
                      <a:pt x="791814" y="542969"/>
                    </a:cubicBezTo>
                    <a:cubicBezTo>
                      <a:pt x="792538" y="557469"/>
                      <a:pt x="783527" y="567628"/>
                      <a:pt x="775584" y="578297"/>
                    </a:cubicBezTo>
                    <a:cubicBezTo>
                      <a:pt x="775979" y="578179"/>
                      <a:pt x="776361" y="578042"/>
                      <a:pt x="776809" y="577963"/>
                    </a:cubicBezTo>
                    <a:cubicBezTo>
                      <a:pt x="777204" y="578847"/>
                      <a:pt x="776848" y="583661"/>
                      <a:pt x="775979" y="591147"/>
                    </a:cubicBezTo>
                    <a:cubicBezTo>
                      <a:pt x="781499" y="586255"/>
                      <a:pt x="782487" y="585783"/>
                      <a:pt x="784331" y="585488"/>
                    </a:cubicBezTo>
                    <a:cubicBezTo>
                      <a:pt x="787638" y="592759"/>
                      <a:pt x="740950" y="862790"/>
                      <a:pt x="740660" y="863242"/>
                    </a:cubicBezTo>
                    <a:cubicBezTo>
                      <a:pt x="739580" y="863242"/>
                      <a:pt x="738592" y="863949"/>
                      <a:pt x="737433" y="863812"/>
                    </a:cubicBezTo>
                    <a:cubicBezTo>
                      <a:pt x="736353" y="862456"/>
                      <a:pt x="735575" y="860098"/>
                      <a:pt x="734574" y="858644"/>
                    </a:cubicBezTo>
                    <a:cubicBezTo>
                      <a:pt x="637221" y="896291"/>
                      <a:pt x="698557" y="930244"/>
                      <a:pt x="617869" y="918671"/>
                    </a:cubicBezTo>
                    <a:cubicBezTo>
                      <a:pt x="620490" y="916765"/>
                      <a:pt x="622743" y="914486"/>
                      <a:pt x="625312" y="912560"/>
                    </a:cubicBezTo>
                    <a:cubicBezTo>
                      <a:pt x="620635" y="912187"/>
                      <a:pt x="616591" y="912030"/>
                      <a:pt x="610346" y="911146"/>
                    </a:cubicBezTo>
                    <a:cubicBezTo>
                      <a:pt x="629158" y="897549"/>
                      <a:pt x="646376" y="882714"/>
                      <a:pt x="663700" y="867368"/>
                    </a:cubicBezTo>
                    <a:cubicBezTo>
                      <a:pt x="645204" y="866523"/>
                      <a:pt x="612849" y="866484"/>
                      <a:pt x="590322" y="845381"/>
                    </a:cubicBezTo>
                    <a:cubicBezTo>
                      <a:pt x="591008" y="844458"/>
                      <a:pt x="591324" y="844104"/>
                      <a:pt x="591969" y="843259"/>
                    </a:cubicBezTo>
                    <a:cubicBezTo>
                      <a:pt x="588966" y="841275"/>
                      <a:pt x="585554" y="840430"/>
                      <a:pt x="582800" y="837856"/>
                    </a:cubicBezTo>
                    <a:cubicBezTo>
                      <a:pt x="607290" y="805613"/>
                      <a:pt x="608963" y="804119"/>
                      <a:pt x="638130" y="793175"/>
                    </a:cubicBezTo>
                    <a:cubicBezTo>
                      <a:pt x="638261" y="792507"/>
                      <a:pt x="638551" y="791898"/>
                      <a:pt x="638696" y="791230"/>
                    </a:cubicBezTo>
                    <a:cubicBezTo>
                      <a:pt x="635587" y="790385"/>
                      <a:pt x="632057" y="789953"/>
                      <a:pt x="629699" y="788715"/>
                    </a:cubicBezTo>
                    <a:cubicBezTo>
                      <a:pt x="630133" y="786357"/>
                      <a:pt x="631200" y="784137"/>
                      <a:pt x="631740" y="781798"/>
                    </a:cubicBezTo>
                    <a:cubicBezTo>
                      <a:pt x="627630" y="786534"/>
                      <a:pt x="621412" y="793352"/>
                      <a:pt x="612204" y="803196"/>
                    </a:cubicBezTo>
                    <a:cubicBezTo>
                      <a:pt x="578045" y="839624"/>
                      <a:pt x="560418" y="858644"/>
                      <a:pt x="515509" y="857151"/>
                    </a:cubicBezTo>
                    <a:cubicBezTo>
                      <a:pt x="516115" y="855049"/>
                      <a:pt x="517472" y="851865"/>
                      <a:pt x="518855" y="848643"/>
                    </a:cubicBezTo>
                    <a:cubicBezTo>
                      <a:pt x="515114" y="848859"/>
                      <a:pt x="512163" y="849783"/>
                      <a:pt x="507987" y="849645"/>
                    </a:cubicBezTo>
                    <a:cubicBezTo>
                      <a:pt x="519893" y="808383"/>
                      <a:pt x="686243" y="542309"/>
                      <a:pt x="768938" y="533609"/>
                    </a:cubicBezTo>
                    <a:close/>
                    <a:moveTo>
                      <a:pt x="2815762" y="342900"/>
                    </a:moveTo>
                    <a:cubicBezTo>
                      <a:pt x="2867734" y="372326"/>
                      <a:pt x="2916102" y="409076"/>
                      <a:pt x="2967656" y="438302"/>
                    </a:cubicBezTo>
                    <a:cubicBezTo>
                      <a:pt x="2997739" y="463667"/>
                      <a:pt x="3026646" y="490098"/>
                      <a:pt x="3054832" y="517260"/>
                    </a:cubicBezTo>
                    <a:cubicBezTo>
                      <a:pt x="3237036" y="690489"/>
                      <a:pt x="3379939" y="898669"/>
                      <a:pt x="3483465" y="1141603"/>
                    </a:cubicBezTo>
                    <a:cubicBezTo>
                      <a:pt x="3483200" y="1141869"/>
                      <a:pt x="3481910" y="1143200"/>
                      <a:pt x="3479899" y="1144865"/>
                    </a:cubicBezTo>
                    <a:cubicBezTo>
                      <a:pt x="3479937" y="1144998"/>
                      <a:pt x="3479975" y="1145131"/>
                      <a:pt x="3480051" y="1145264"/>
                    </a:cubicBezTo>
                    <a:cubicBezTo>
                      <a:pt x="3481910" y="1143267"/>
                      <a:pt x="3483200" y="1141869"/>
                      <a:pt x="3483465" y="1141603"/>
                    </a:cubicBezTo>
                    <a:cubicBezTo>
                      <a:pt x="3550914" y="1304645"/>
                      <a:pt x="3591164" y="1475744"/>
                      <a:pt x="3609108" y="1648839"/>
                    </a:cubicBezTo>
                    <a:cubicBezTo>
                      <a:pt x="3607173" y="1585792"/>
                      <a:pt x="3607590" y="1590852"/>
                      <a:pt x="3609563" y="1652434"/>
                    </a:cubicBezTo>
                    <a:cubicBezTo>
                      <a:pt x="3610511" y="1661688"/>
                      <a:pt x="3612180" y="1670942"/>
                      <a:pt x="3612977" y="1680196"/>
                    </a:cubicBezTo>
                    <a:cubicBezTo>
                      <a:pt x="3612066" y="1671608"/>
                      <a:pt x="3610663" y="1663020"/>
                      <a:pt x="3609601" y="1654431"/>
                    </a:cubicBezTo>
                    <a:cubicBezTo>
                      <a:pt x="3610549" y="1684324"/>
                      <a:pt x="3611839" y="1726865"/>
                      <a:pt x="3613394" y="1780924"/>
                    </a:cubicBezTo>
                    <a:cubicBezTo>
                      <a:pt x="3611460" y="1722671"/>
                      <a:pt x="3610094" y="1680196"/>
                      <a:pt x="3609183" y="1651036"/>
                    </a:cubicBezTo>
                    <a:cubicBezTo>
                      <a:pt x="3592264" y="1514291"/>
                      <a:pt x="3560133" y="1376879"/>
                      <a:pt x="3527546" y="1277749"/>
                    </a:cubicBezTo>
                    <a:cubicBezTo>
                      <a:pt x="3567985" y="1406572"/>
                      <a:pt x="3593782" y="1539057"/>
                      <a:pt x="3605466" y="1672673"/>
                    </a:cubicBezTo>
                    <a:cubicBezTo>
                      <a:pt x="3581377" y="1447449"/>
                      <a:pt x="3511386" y="1210375"/>
                      <a:pt x="3466356" y="1144266"/>
                    </a:cubicBezTo>
                    <a:cubicBezTo>
                      <a:pt x="3467267" y="1143334"/>
                      <a:pt x="3467760" y="1142801"/>
                      <a:pt x="3468519" y="1142002"/>
                    </a:cubicBezTo>
                    <a:cubicBezTo>
                      <a:pt x="3468253" y="1141536"/>
                      <a:pt x="3468101" y="1141070"/>
                      <a:pt x="3467836" y="1140671"/>
                    </a:cubicBezTo>
                    <a:cubicBezTo>
                      <a:pt x="3466849" y="1141336"/>
                      <a:pt x="3466318" y="1141869"/>
                      <a:pt x="3465142" y="1142601"/>
                    </a:cubicBezTo>
                    <a:cubicBezTo>
                      <a:pt x="3433845" y="1094933"/>
                      <a:pt x="3427548" y="1033152"/>
                      <a:pt x="3388323" y="989012"/>
                    </a:cubicBezTo>
                    <a:cubicBezTo>
                      <a:pt x="3387109" y="999931"/>
                      <a:pt x="3386957" y="1000530"/>
                      <a:pt x="3385288" y="1003725"/>
                    </a:cubicBezTo>
                    <a:cubicBezTo>
                      <a:pt x="3369090" y="1003193"/>
                      <a:pt x="3354522" y="994139"/>
                      <a:pt x="3338324" y="994005"/>
                    </a:cubicBezTo>
                    <a:cubicBezTo>
                      <a:pt x="3333923" y="1008719"/>
                      <a:pt x="3346594" y="1022500"/>
                      <a:pt x="3339879" y="1037346"/>
                    </a:cubicBezTo>
                    <a:cubicBezTo>
                      <a:pt x="3221862" y="1056054"/>
                      <a:pt x="3128920" y="1013978"/>
                      <a:pt x="3055325" y="942476"/>
                    </a:cubicBezTo>
                    <a:cubicBezTo>
                      <a:pt x="2894137" y="793214"/>
                      <a:pt x="2824336" y="501415"/>
                      <a:pt x="2793987" y="370995"/>
                    </a:cubicBezTo>
                    <a:cubicBezTo>
                      <a:pt x="2800247" y="370928"/>
                      <a:pt x="2806392" y="372193"/>
                      <a:pt x="2812424" y="371660"/>
                    </a:cubicBezTo>
                    <a:cubicBezTo>
                      <a:pt x="2810072" y="363938"/>
                      <a:pt x="2804040" y="357813"/>
                      <a:pt x="2801233" y="350157"/>
                    </a:cubicBezTo>
                    <a:cubicBezTo>
                      <a:pt x="2805330" y="352087"/>
                      <a:pt x="2809503" y="353419"/>
                      <a:pt x="2814131" y="354085"/>
                    </a:cubicBezTo>
                    <a:cubicBezTo>
                      <a:pt x="2814510" y="350489"/>
                      <a:pt x="2814928" y="346428"/>
                      <a:pt x="2815762" y="342900"/>
                    </a:cubicBezTo>
                    <a:close/>
                    <a:moveTo>
                      <a:pt x="2812726" y="317500"/>
                    </a:moveTo>
                    <a:cubicBezTo>
                      <a:pt x="2826328" y="325193"/>
                      <a:pt x="2839900" y="334374"/>
                      <a:pt x="2851234" y="344417"/>
                    </a:cubicBezTo>
                    <a:cubicBezTo>
                      <a:pt x="2848252" y="343241"/>
                      <a:pt x="2845929" y="342276"/>
                      <a:pt x="2843508" y="341281"/>
                    </a:cubicBezTo>
                    <a:cubicBezTo>
                      <a:pt x="2848561" y="344949"/>
                      <a:pt x="2854269" y="347961"/>
                      <a:pt x="2858755" y="351939"/>
                    </a:cubicBezTo>
                    <a:cubicBezTo>
                      <a:pt x="2841754" y="345239"/>
                      <a:pt x="2836004" y="342556"/>
                      <a:pt x="2817024" y="330932"/>
                    </a:cubicBezTo>
                    <a:cubicBezTo>
                      <a:pt x="2818962" y="330763"/>
                      <a:pt x="2818962" y="330763"/>
                      <a:pt x="2819092" y="330560"/>
                    </a:cubicBezTo>
                    <a:cubicBezTo>
                      <a:pt x="2818113" y="329394"/>
                      <a:pt x="2816978" y="328315"/>
                      <a:pt x="2815886" y="327219"/>
                    </a:cubicBezTo>
                    <a:cubicBezTo>
                      <a:pt x="2813791" y="325969"/>
                      <a:pt x="2811995" y="324940"/>
                      <a:pt x="2809503" y="323410"/>
                    </a:cubicBezTo>
                    <a:cubicBezTo>
                      <a:pt x="2811441" y="323241"/>
                      <a:pt x="2811441" y="323241"/>
                      <a:pt x="2811569" y="323039"/>
                    </a:cubicBezTo>
                    <a:cubicBezTo>
                      <a:pt x="2810076" y="321261"/>
                      <a:pt x="2808423" y="319526"/>
                      <a:pt x="2806687" y="317950"/>
                    </a:cubicBezTo>
                    <a:cubicBezTo>
                      <a:pt x="2810289" y="316710"/>
                      <a:pt x="2811361" y="321804"/>
                      <a:pt x="2814582" y="319728"/>
                    </a:cubicBezTo>
                    <a:cubicBezTo>
                      <a:pt x="2814293" y="319439"/>
                      <a:pt x="2813015" y="318865"/>
                      <a:pt x="2812726" y="317500"/>
                    </a:cubicBezTo>
                    <a:close/>
                    <a:moveTo>
                      <a:pt x="2718087" y="279671"/>
                    </a:moveTo>
                    <a:lnTo>
                      <a:pt x="2718213" y="279818"/>
                    </a:lnTo>
                    <a:lnTo>
                      <a:pt x="2730395" y="282047"/>
                    </a:lnTo>
                    <a:cubicBezTo>
                      <a:pt x="2745919" y="288613"/>
                      <a:pt x="2767385" y="305427"/>
                      <a:pt x="2769518" y="309755"/>
                    </a:cubicBezTo>
                    <a:cubicBezTo>
                      <a:pt x="2783772" y="321595"/>
                      <a:pt x="2783042" y="326629"/>
                      <a:pt x="2726310" y="288135"/>
                    </a:cubicBezTo>
                    <a:cubicBezTo>
                      <a:pt x="2725770" y="287636"/>
                      <a:pt x="2725727" y="287474"/>
                      <a:pt x="2725311" y="287264"/>
                    </a:cubicBezTo>
                    <a:cubicBezTo>
                      <a:pt x="2726200" y="286978"/>
                      <a:pt x="2727370" y="287048"/>
                      <a:pt x="2728534" y="287107"/>
                    </a:cubicBezTo>
                    <a:lnTo>
                      <a:pt x="2719039" y="280780"/>
                    </a:lnTo>
                    <a:lnTo>
                      <a:pt x="2721926" y="284143"/>
                    </a:lnTo>
                    <a:cubicBezTo>
                      <a:pt x="2721507" y="283988"/>
                      <a:pt x="2720175" y="282478"/>
                      <a:pt x="2719134" y="281203"/>
                    </a:cubicBezTo>
                    <a:lnTo>
                      <a:pt x="2718646" y="280488"/>
                    </a:lnTo>
                    <a:lnTo>
                      <a:pt x="2717787" y="279740"/>
                    </a:lnTo>
                    <a:lnTo>
                      <a:pt x="2718183" y="279812"/>
                    </a:lnTo>
                    <a:close/>
                    <a:moveTo>
                      <a:pt x="2705387" y="266971"/>
                    </a:moveTo>
                    <a:cubicBezTo>
                      <a:pt x="2705883" y="267494"/>
                      <a:pt x="2707044" y="268827"/>
                      <a:pt x="2709226" y="271443"/>
                    </a:cubicBezTo>
                    <a:cubicBezTo>
                      <a:pt x="2708389" y="271133"/>
                      <a:pt x="2703897" y="265403"/>
                      <a:pt x="2705387" y="266971"/>
                    </a:cubicBezTo>
                    <a:close/>
                    <a:moveTo>
                      <a:pt x="2730487" y="266700"/>
                    </a:moveTo>
                    <a:cubicBezTo>
                      <a:pt x="2756840" y="277332"/>
                      <a:pt x="2782657" y="288795"/>
                      <a:pt x="2802969" y="306902"/>
                    </a:cubicBezTo>
                    <a:cubicBezTo>
                      <a:pt x="2793702" y="301314"/>
                      <a:pt x="2785683" y="296831"/>
                      <a:pt x="2777367" y="292087"/>
                    </a:cubicBezTo>
                    <a:cubicBezTo>
                      <a:pt x="2789305" y="298430"/>
                      <a:pt x="2800591" y="305598"/>
                      <a:pt x="2810491" y="314425"/>
                    </a:cubicBezTo>
                    <a:cubicBezTo>
                      <a:pt x="2781942" y="297202"/>
                      <a:pt x="2758022" y="284192"/>
                      <a:pt x="2738010" y="274223"/>
                    </a:cubicBezTo>
                    <a:cubicBezTo>
                      <a:pt x="2750970" y="279453"/>
                      <a:pt x="2763778" y="284913"/>
                      <a:pt x="2775886" y="291238"/>
                    </a:cubicBezTo>
                    <a:cubicBezTo>
                      <a:pt x="2759170" y="281735"/>
                      <a:pt x="2743632" y="273249"/>
                      <a:pt x="2730487" y="266700"/>
                    </a:cubicBezTo>
                    <a:close/>
                    <a:moveTo>
                      <a:pt x="2679687" y="254000"/>
                    </a:moveTo>
                    <a:cubicBezTo>
                      <a:pt x="2692304" y="257674"/>
                      <a:pt x="2703141" y="264917"/>
                      <a:pt x="2711866" y="275379"/>
                    </a:cubicBezTo>
                    <a:cubicBezTo>
                      <a:pt x="2711357" y="275318"/>
                      <a:pt x="2711090" y="275016"/>
                      <a:pt x="2710594" y="274942"/>
                    </a:cubicBezTo>
                    <a:cubicBezTo>
                      <a:pt x="2713588" y="277495"/>
                      <a:pt x="2716766" y="279755"/>
                      <a:pt x="2719389" y="282901"/>
                    </a:cubicBezTo>
                    <a:cubicBezTo>
                      <a:pt x="2707633" y="281468"/>
                      <a:pt x="2699702" y="276232"/>
                      <a:pt x="2693603" y="269150"/>
                    </a:cubicBezTo>
                    <a:cubicBezTo>
                      <a:pt x="2687550" y="265517"/>
                      <a:pt x="2682718" y="260663"/>
                      <a:pt x="2679687" y="254000"/>
                    </a:cubicBezTo>
                    <a:close/>
                    <a:moveTo>
                      <a:pt x="2679687" y="254000"/>
                    </a:moveTo>
                    <a:cubicBezTo>
                      <a:pt x="2693188" y="258555"/>
                      <a:pt x="2711695" y="265923"/>
                      <a:pt x="2737340" y="278703"/>
                    </a:cubicBezTo>
                    <a:cubicBezTo>
                      <a:pt x="2717693" y="270776"/>
                      <a:pt x="2698411" y="262601"/>
                      <a:pt x="2679687" y="254000"/>
                    </a:cubicBezTo>
                    <a:close/>
                    <a:moveTo>
                      <a:pt x="2666987" y="241300"/>
                    </a:moveTo>
                    <a:cubicBezTo>
                      <a:pt x="2680488" y="245855"/>
                      <a:pt x="2698995" y="253221"/>
                      <a:pt x="2724640" y="266003"/>
                    </a:cubicBezTo>
                    <a:cubicBezTo>
                      <a:pt x="2704993" y="258076"/>
                      <a:pt x="2685711" y="249901"/>
                      <a:pt x="2666987" y="241300"/>
                    </a:cubicBezTo>
                    <a:close/>
                    <a:moveTo>
                      <a:pt x="1582374" y="216057"/>
                    </a:moveTo>
                    <a:cubicBezTo>
                      <a:pt x="1569205" y="219030"/>
                      <a:pt x="1552721" y="214637"/>
                      <a:pt x="1542335" y="224581"/>
                    </a:cubicBezTo>
                    <a:cubicBezTo>
                      <a:pt x="1545296" y="224081"/>
                      <a:pt x="1549009" y="223318"/>
                      <a:pt x="1555461" y="221845"/>
                    </a:cubicBezTo>
                    <a:cubicBezTo>
                      <a:pt x="1556831" y="226607"/>
                      <a:pt x="1557273" y="228633"/>
                      <a:pt x="1557449" y="230606"/>
                    </a:cubicBezTo>
                    <a:cubicBezTo>
                      <a:pt x="1559217" y="230211"/>
                      <a:pt x="1560587" y="229922"/>
                      <a:pt x="1562973" y="229369"/>
                    </a:cubicBezTo>
                    <a:cubicBezTo>
                      <a:pt x="1563239" y="230264"/>
                      <a:pt x="1563239" y="230369"/>
                      <a:pt x="1563415" y="231079"/>
                    </a:cubicBezTo>
                    <a:cubicBezTo>
                      <a:pt x="1570133" y="226659"/>
                      <a:pt x="1576276" y="221424"/>
                      <a:pt x="1582374" y="216057"/>
                    </a:cubicBezTo>
                    <a:close/>
                    <a:moveTo>
                      <a:pt x="2179734" y="203560"/>
                    </a:moveTo>
                    <a:cubicBezTo>
                      <a:pt x="2186244" y="204585"/>
                      <a:pt x="2192429" y="207802"/>
                      <a:pt x="2198363" y="213262"/>
                    </a:cubicBezTo>
                    <a:cubicBezTo>
                      <a:pt x="2198595" y="212596"/>
                      <a:pt x="2195465" y="212776"/>
                      <a:pt x="2191304" y="213188"/>
                    </a:cubicBezTo>
                    <a:cubicBezTo>
                      <a:pt x="2196290" y="214737"/>
                      <a:pt x="2201241" y="216509"/>
                      <a:pt x="2205885" y="220784"/>
                    </a:cubicBezTo>
                    <a:cubicBezTo>
                      <a:pt x="2206670" y="218548"/>
                      <a:pt x="2173416" y="225001"/>
                      <a:pt x="2167877" y="222764"/>
                    </a:cubicBezTo>
                    <a:cubicBezTo>
                      <a:pt x="2166086" y="218273"/>
                      <a:pt x="2166688" y="216569"/>
                      <a:pt x="2166811" y="215490"/>
                    </a:cubicBezTo>
                    <a:cubicBezTo>
                      <a:pt x="2164130" y="215577"/>
                      <a:pt x="2161420" y="215673"/>
                      <a:pt x="2160355" y="215241"/>
                    </a:cubicBezTo>
                    <a:cubicBezTo>
                      <a:pt x="2158329" y="210163"/>
                      <a:pt x="2159150" y="207884"/>
                      <a:pt x="2159150" y="207012"/>
                    </a:cubicBezTo>
                    <a:cubicBezTo>
                      <a:pt x="2166388" y="203703"/>
                      <a:pt x="2173224" y="202535"/>
                      <a:pt x="2179734" y="203560"/>
                    </a:cubicBezTo>
                    <a:close/>
                    <a:moveTo>
                      <a:pt x="2628887" y="203200"/>
                    </a:moveTo>
                    <a:cubicBezTo>
                      <a:pt x="2653033" y="209358"/>
                      <a:pt x="2674006" y="219989"/>
                      <a:pt x="2691081" y="236243"/>
                    </a:cubicBezTo>
                    <a:cubicBezTo>
                      <a:pt x="2687207" y="234032"/>
                      <a:pt x="2683195" y="232126"/>
                      <a:pt x="2679297" y="229982"/>
                    </a:cubicBezTo>
                    <a:cubicBezTo>
                      <a:pt x="2685962" y="234248"/>
                      <a:pt x="2692807" y="238248"/>
                      <a:pt x="2698604" y="243764"/>
                    </a:cubicBezTo>
                    <a:cubicBezTo>
                      <a:pt x="2678135" y="232104"/>
                      <a:pt x="2657332" y="221395"/>
                      <a:pt x="2636411" y="210723"/>
                    </a:cubicBezTo>
                    <a:cubicBezTo>
                      <a:pt x="2644603" y="212811"/>
                      <a:pt x="2651881" y="216201"/>
                      <a:pt x="2659317" y="219365"/>
                    </a:cubicBezTo>
                    <a:cubicBezTo>
                      <a:pt x="2649163" y="214019"/>
                      <a:pt x="2639122" y="208421"/>
                      <a:pt x="2628887" y="203200"/>
                    </a:cubicBezTo>
                    <a:close/>
                    <a:moveTo>
                      <a:pt x="1600560" y="203200"/>
                    </a:moveTo>
                    <a:cubicBezTo>
                      <a:pt x="1600560" y="203200"/>
                      <a:pt x="1600316" y="203531"/>
                      <a:pt x="1600316" y="203531"/>
                    </a:cubicBezTo>
                    <a:cubicBezTo>
                      <a:pt x="1600187" y="203319"/>
                      <a:pt x="1600187" y="203319"/>
                      <a:pt x="1600187" y="203319"/>
                    </a:cubicBezTo>
                    <a:close/>
                    <a:moveTo>
                      <a:pt x="1325482" y="165242"/>
                    </a:moveTo>
                    <a:cubicBezTo>
                      <a:pt x="1337758" y="164854"/>
                      <a:pt x="1346616" y="165244"/>
                      <a:pt x="1349345" y="166888"/>
                    </a:cubicBezTo>
                    <a:cubicBezTo>
                      <a:pt x="1347223" y="168598"/>
                      <a:pt x="1345500" y="170650"/>
                      <a:pt x="1343776" y="172781"/>
                    </a:cubicBezTo>
                    <a:cubicBezTo>
                      <a:pt x="1350096" y="172912"/>
                      <a:pt x="1355090" y="173333"/>
                      <a:pt x="1356858" y="174412"/>
                    </a:cubicBezTo>
                    <a:cubicBezTo>
                      <a:pt x="1353145" y="177385"/>
                      <a:pt x="1351068" y="182383"/>
                      <a:pt x="1347135" y="184751"/>
                    </a:cubicBezTo>
                    <a:cubicBezTo>
                      <a:pt x="1347135" y="184751"/>
                      <a:pt x="1347135" y="184777"/>
                      <a:pt x="1347135" y="184777"/>
                    </a:cubicBezTo>
                    <a:cubicBezTo>
                      <a:pt x="1385716" y="181094"/>
                      <a:pt x="1421821" y="158390"/>
                      <a:pt x="1461595" y="168966"/>
                    </a:cubicBezTo>
                    <a:cubicBezTo>
                      <a:pt x="1458634" y="172070"/>
                      <a:pt x="1457308" y="173702"/>
                      <a:pt x="1455850" y="175464"/>
                    </a:cubicBezTo>
                    <a:cubicBezTo>
                      <a:pt x="1460269" y="175885"/>
                      <a:pt x="1464600" y="175280"/>
                      <a:pt x="1469108" y="176464"/>
                    </a:cubicBezTo>
                    <a:cubicBezTo>
                      <a:pt x="1467605" y="178069"/>
                      <a:pt x="1467252" y="178647"/>
                      <a:pt x="1466191" y="179779"/>
                    </a:cubicBezTo>
                    <a:cubicBezTo>
                      <a:pt x="1471406" y="177595"/>
                      <a:pt x="1473439" y="176280"/>
                      <a:pt x="1475162" y="174859"/>
                    </a:cubicBezTo>
                    <a:cubicBezTo>
                      <a:pt x="1479095" y="177543"/>
                      <a:pt x="1480907" y="180305"/>
                      <a:pt x="1481791" y="183067"/>
                    </a:cubicBezTo>
                    <a:cubicBezTo>
                      <a:pt x="1482056" y="182857"/>
                      <a:pt x="1482410" y="182620"/>
                      <a:pt x="1482675" y="182383"/>
                    </a:cubicBezTo>
                    <a:cubicBezTo>
                      <a:pt x="1488508" y="186382"/>
                      <a:pt x="1490895" y="190486"/>
                      <a:pt x="1490011" y="194616"/>
                    </a:cubicBezTo>
                    <a:cubicBezTo>
                      <a:pt x="1499910" y="192459"/>
                      <a:pt x="1509986" y="190749"/>
                      <a:pt x="1516924" y="191486"/>
                    </a:cubicBezTo>
                    <a:cubicBezTo>
                      <a:pt x="1517543" y="192143"/>
                      <a:pt x="1518560" y="193275"/>
                      <a:pt x="1519134" y="194932"/>
                    </a:cubicBezTo>
                    <a:cubicBezTo>
                      <a:pt x="1517411" y="197247"/>
                      <a:pt x="1515201" y="198799"/>
                      <a:pt x="1512859" y="200141"/>
                    </a:cubicBezTo>
                    <a:cubicBezTo>
                      <a:pt x="1516836" y="199720"/>
                      <a:pt x="1521432" y="198694"/>
                      <a:pt x="1524437" y="199010"/>
                    </a:cubicBezTo>
                    <a:cubicBezTo>
                      <a:pt x="1525100" y="199667"/>
                      <a:pt x="1526072" y="200799"/>
                      <a:pt x="1526647" y="202456"/>
                    </a:cubicBezTo>
                    <a:cubicBezTo>
                      <a:pt x="1525719" y="203693"/>
                      <a:pt x="1524393" y="204350"/>
                      <a:pt x="1523244" y="205271"/>
                    </a:cubicBezTo>
                    <a:cubicBezTo>
                      <a:pt x="1588782" y="192406"/>
                      <a:pt x="1589268" y="192854"/>
                      <a:pt x="1590506" y="196537"/>
                    </a:cubicBezTo>
                    <a:cubicBezTo>
                      <a:pt x="1589224" y="199141"/>
                      <a:pt x="1587589" y="200904"/>
                      <a:pt x="1585910" y="202614"/>
                    </a:cubicBezTo>
                    <a:cubicBezTo>
                      <a:pt x="1596604" y="201088"/>
                      <a:pt x="1597356" y="202062"/>
                      <a:pt x="1598019" y="204061"/>
                    </a:cubicBezTo>
                    <a:cubicBezTo>
                      <a:pt x="1597753" y="204613"/>
                      <a:pt x="1597356" y="204824"/>
                      <a:pt x="1597046" y="205350"/>
                    </a:cubicBezTo>
                    <a:cubicBezTo>
                      <a:pt x="1600405" y="203324"/>
                      <a:pt x="1603764" y="201299"/>
                      <a:pt x="1607697" y="200062"/>
                    </a:cubicBezTo>
                    <a:cubicBezTo>
                      <a:pt x="1612160" y="202482"/>
                      <a:pt x="1615121" y="205745"/>
                      <a:pt x="1617375" y="209375"/>
                    </a:cubicBezTo>
                    <a:cubicBezTo>
                      <a:pt x="1642698" y="226423"/>
                      <a:pt x="1622148" y="269199"/>
                      <a:pt x="1604913" y="303821"/>
                    </a:cubicBezTo>
                    <a:cubicBezTo>
                      <a:pt x="1600184" y="303110"/>
                      <a:pt x="1593422" y="302453"/>
                      <a:pt x="1588782" y="302453"/>
                    </a:cubicBezTo>
                    <a:cubicBezTo>
                      <a:pt x="1635715" y="357620"/>
                      <a:pt x="1627230" y="371300"/>
                      <a:pt x="1607078" y="404027"/>
                    </a:cubicBezTo>
                    <a:cubicBezTo>
                      <a:pt x="1599388" y="397792"/>
                      <a:pt x="1599388" y="397792"/>
                      <a:pt x="1595809" y="397372"/>
                    </a:cubicBezTo>
                    <a:cubicBezTo>
                      <a:pt x="1594439" y="399634"/>
                      <a:pt x="1592760" y="402738"/>
                      <a:pt x="1592097" y="405290"/>
                    </a:cubicBezTo>
                    <a:cubicBezTo>
                      <a:pt x="1599919" y="412578"/>
                      <a:pt x="1606592" y="436176"/>
                      <a:pt x="1600935" y="449356"/>
                    </a:cubicBezTo>
                    <a:cubicBezTo>
                      <a:pt x="1605134" y="451013"/>
                      <a:pt x="1606901" y="454223"/>
                      <a:pt x="1609509" y="457643"/>
                    </a:cubicBezTo>
                    <a:cubicBezTo>
                      <a:pt x="1611939" y="458932"/>
                      <a:pt x="1613751" y="460747"/>
                      <a:pt x="1615298" y="462852"/>
                    </a:cubicBezTo>
                    <a:cubicBezTo>
                      <a:pt x="1615917" y="463299"/>
                      <a:pt x="1616138" y="463799"/>
                      <a:pt x="1616889" y="464194"/>
                    </a:cubicBezTo>
                    <a:cubicBezTo>
                      <a:pt x="1627451" y="461484"/>
                      <a:pt x="1627451" y="461484"/>
                      <a:pt x="1628158" y="461563"/>
                    </a:cubicBezTo>
                    <a:cubicBezTo>
                      <a:pt x="1628423" y="464772"/>
                      <a:pt x="1629661" y="467245"/>
                      <a:pt x="1630191" y="470244"/>
                    </a:cubicBezTo>
                    <a:cubicBezTo>
                      <a:pt x="1633682" y="469376"/>
                      <a:pt x="1635185" y="469008"/>
                      <a:pt x="1635671" y="469087"/>
                    </a:cubicBezTo>
                    <a:cubicBezTo>
                      <a:pt x="1637350" y="488002"/>
                      <a:pt x="1643758" y="503156"/>
                      <a:pt x="1653834" y="515363"/>
                    </a:cubicBezTo>
                    <a:cubicBezTo>
                      <a:pt x="1665280" y="525623"/>
                      <a:pt x="1679864" y="533331"/>
                      <a:pt x="1699044" y="537356"/>
                    </a:cubicBezTo>
                    <a:cubicBezTo>
                      <a:pt x="1699839" y="539040"/>
                      <a:pt x="1698955" y="540671"/>
                      <a:pt x="1699132" y="542354"/>
                    </a:cubicBezTo>
                    <a:cubicBezTo>
                      <a:pt x="1701784" y="543065"/>
                      <a:pt x="1703772" y="544301"/>
                      <a:pt x="1706556" y="544880"/>
                    </a:cubicBezTo>
                    <a:cubicBezTo>
                      <a:pt x="1737138" y="608861"/>
                      <a:pt x="1308245" y="666396"/>
                      <a:pt x="1260296" y="593024"/>
                    </a:cubicBezTo>
                    <a:cubicBezTo>
                      <a:pt x="1255258" y="588788"/>
                      <a:pt x="1251943" y="583947"/>
                      <a:pt x="1250264" y="578502"/>
                    </a:cubicBezTo>
                    <a:cubicBezTo>
                      <a:pt x="1247613" y="578975"/>
                      <a:pt x="1245094" y="579317"/>
                      <a:pt x="1242177" y="579949"/>
                    </a:cubicBezTo>
                    <a:cubicBezTo>
                      <a:pt x="1240365" y="576450"/>
                      <a:pt x="1240232" y="573740"/>
                      <a:pt x="1240807" y="571346"/>
                    </a:cubicBezTo>
                    <a:cubicBezTo>
                      <a:pt x="1238730" y="571714"/>
                      <a:pt x="1236874" y="571951"/>
                      <a:pt x="1234664" y="572424"/>
                    </a:cubicBezTo>
                    <a:cubicBezTo>
                      <a:pt x="1223616" y="551510"/>
                      <a:pt x="1262727" y="553562"/>
                      <a:pt x="1268825" y="535620"/>
                    </a:cubicBezTo>
                    <a:cubicBezTo>
                      <a:pt x="1100583" y="518914"/>
                      <a:pt x="995448" y="636432"/>
                      <a:pt x="852130" y="711725"/>
                    </a:cubicBezTo>
                    <a:cubicBezTo>
                      <a:pt x="854251" y="704964"/>
                      <a:pt x="859156" y="699308"/>
                      <a:pt x="863443" y="693362"/>
                    </a:cubicBezTo>
                    <a:cubicBezTo>
                      <a:pt x="857124" y="696940"/>
                      <a:pt x="851069" y="700781"/>
                      <a:pt x="844617" y="704201"/>
                    </a:cubicBezTo>
                    <a:cubicBezTo>
                      <a:pt x="847224" y="695730"/>
                      <a:pt x="854030" y="688890"/>
                      <a:pt x="858715" y="681129"/>
                    </a:cubicBezTo>
                    <a:cubicBezTo>
                      <a:pt x="841435" y="699097"/>
                      <a:pt x="822079" y="713935"/>
                      <a:pt x="799452" y="723511"/>
                    </a:cubicBezTo>
                    <a:cubicBezTo>
                      <a:pt x="798303" y="719880"/>
                      <a:pt x="798435" y="716276"/>
                      <a:pt x="797728" y="712646"/>
                    </a:cubicBezTo>
                    <a:cubicBezTo>
                      <a:pt x="795695" y="713593"/>
                      <a:pt x="794016" y="715119"/>
                      <a:pt x="791895" y="715987"/>
                    </a:cubicBezTo>
                    <a:cubicBezTo>
                      <a:pt x="782570" y="685601"/>
                      <a:pt x="787873" y="655479"/>
                      <a:pt x="806788" y="625488"/>
                    </a:cubicBezTo>
                    <a:cubicBezTo>
                      <a:pt x="805418" y="626461"/>
                      <a:pt x="804711" y="626934"/>
                      <a:pt x="803164" y="628013"/>
                    </a:cubicBezTo>
                    <a:cubicBezTo>
                      <a:pt x="803031" y="622778"/>
                      <a:pt x="803694" y="619121"/>
                      <a:pt x="804004" y="614728"/>
                    </a:cubicBezTo>
                    <a:cubicBezTo>
                      <a:pt x="801264" y="616622"/>
                      <a:pt x="799231" y="617990"/>
                      <a:pt x="795651" y="620489"/>
                    </a:cubicBezTo>
                    <a:cubicBezTo>
                      <a:pt x="794812" y="581053"/>
                      <a:pt x="806302" y="567479"/>
                      <a:pt x="820046" y="552772"/>
                    </a:cubicBezTo>
                    <a:cubicBezTo>
                      <a:pt x="816687" y="552115"/>
                      <a:pt x="812754" y="552404"/>
                      <a:pt x="808158" y="553930"/>
                    </a:cubicBezTo>
                    <a:cubicBezTo>
                      <a:pt x="809351" y="550826"/>
                      <a:pt x="811075" y="548300"/>
                      <a:pt x="812356" y="545275"/>
                    </a:cubicBezTo>
                    <a:cubicBezTo>
                      <a:pt x="808997" y="544670"/>
                      <a:pt x="805153" y="544906"/>
                      <a:pt x="800645" y="546432"/>
                    </a:cubicBezTo>
                    <a:cubicBezTo>
                      <a:pt x="824288" y="484240"/>
                      <a:pt x="864239" y="439280"/>
                      <a:pt x="918684" y="409920"/>
                    </a:cubicBezTo>
                    <a:cubicBezTo>
                      <a:pt x="918375" y="409079"/>
                      <a:pt x="918552" y="407605"/>
                      <a:pt x="918463" y="406500"/>
                    </a:cubicBezTo>
                    <a:cubicBezTo>
                      <a:pt x="907813" y="406895"/>
                      <a:pt x="907504" y="394136"/>
                      <a:pt x="918729" y="366933"/>
                    </a:cubicBezTo>
                    <a:lnTo>
                      <a:pt x="934726" y="352253"/>
                    </a:lnTo>
                    <a:cubicBezTo>
                      <a:pt x="932340" y="349228"/>
                      <a:pt x="930219" y="345492"/>
                      <a:pt x="928186" y="342572"/>
                    </a:cubicBezTo>
                    <a:cubicBezTo>
                      <a:pt x="949178" y="320684"/>
                      <a:pt x="1037784" y="208980"/>
                      <a:pt x="1072078" y="229869"/>
                    </a:cubicBezTo>
                    <a:cubicBezTo>
                      <a:pt x="1072697" y="232184"/>
                      <a:pt x="1072476" y="234289"/>
                      <a:pt x="1072255" y="236393"/>
                    </a:cubicBezTo>
                    <a:cubicBezTo>
                      <a:pt x="1074686" y="236735"/>
                      <a:pt x="1077514" y="236130"/>
                      <a:pt x="1079591" y="237393"/>
                    </a:cubicBezTo>
                    <a:cubicBezTo>
                      <a:pt x="1080165" y="239550"/>
                      <a:pt x="1079900" y="241497"/>
                      <a:pt x="1079768" y="243496"/>
                    </a:cubicBezTo>
                    <a:cubicBezTo>
                      <a:pt x="1119453" y="202851"/>
                      <a:pt x="1171645" y="155260"/>
                      <a:pt x="1188394" y="169124"/>
                    </a:cubicBezTo>
                    <a:cubicBezTo>
                      <a:pt x="1187775" y="171229"/>
                      <a:pt x="1188173" y="173702"/>
                      <a:pt x="1188394" y="175780"/>
                    </a:cubicBezTo>
                    <a:cubicBezTo>
                      <a:pt x="1191001" y="175938"/>
                      <a:pt x="1194095" y="175149"/>
                      <a:pt x="1195907" y="176648"/>
                    </a:cubicBezTo>
                    <a:cubicBezTo>
                      <a:pt x="1195907" y="176701"/>
                      <a:pt x="1195951" y="176780"/>
                      <a:pt x="1195907" y="176859"/>
                    </a:cubicBezTo>
                    <a:cubicBezTo>
                      <a:pt x="1221064" y="174570"/>
                      <a:pt x="1288654" y="166406"/>
                      <a:pt x="1325482" y="165242"/>
                    </a:cubicBezTo>
                    <a:close/>
                    <a:moveTo>
                      <a:pt x="1446686" y="50800"/>
                    </a:moveTo>
                    <a:cubicBezTo>
                      <a:pt x="1446220" y="50988"/>
                      <a:pt x="1445771" y="51089"/>
                      <a:pt x="1445311" y="51595"/>
                    </a:cubicBezTo>
                    <a:cubicBezTo>
                      <a:pt x="1446226" y="51512"/>
                      <a:pt x="1446313" y="51595"/>
                      <a:pt x="1446686" y="52003"/>
                    </a:cubicBezTo>
                    <a:cubicBezTo>
                      <a:pt x="1406935" y="62056"/>
                      <a:pt x="1367067" y="71695"/>
                      <a:pt x="1327245" y="80921"/>
                    </a:cubicBezTo>
                    <a:cubicBezTo>
                      <a:pt x="1333196" y="78846"/>
                      <a:pt x="1339439" y="77767"/>
                      <a:pt x="1345233" y="75538"/>
                    </a:cubicBezTo>
                    <a:cubicBezTo>
                      <a:pt x="1342954" y="75989"/>
                      <a:pt x="1340972" y="76691"/>
                      <a:pt x="1338576" y="76990"/>
                    </a:cubicBezTo>
                    <a:cubicBezTo>
                      <a:pt x="1339940" y="76201"/>
                      <a:pt x="1341881" y="75538"/>
                      <a:pt x="1343251" y="75328"/>
                    </a:cubicBezTo>
                    <a:cubicBezTo>
                      <a:pt x="1335306" y="76902"/>
                      <a:pt x="1328399" y="78928"/>
                      <a:pt x="1320787" y="80921"/>
                    </a:cubicBezTo>
                    <a:cubicBezTo>
                      <a:pt x="1323462" y="78097"/>
                      <a:pt x="1381055" y="64980"/>
                      <a:pt x="1446686" y="50800"/>
                    </a:cubicBezTo>
                    <a:close/>
                    <a:moveTo>
                      <a:pt x="1486448" y="38100"/>
                    </a:moveTo>
                    <a:lnTo>
                      <a:pt x="1486431" y="38103"/>
                    </a:lnTo>
                    <a:lnTo>
                      <a:pt x="1486449" y="38100"/>
                    </a:lnTo>
                    <a:cubicBezTo>
                      <a:pt x="1474472" y="40994"/>
                      <a:pt x="1462739" y="43827"/>
                      <a:pt x="1451059" y="44539"/>
                    </a:cubicBezTo>
                    <a:cubicBezTo>
                      <a:pt x="1445688" y="45692"/>
                      <a:pt x="1440378" y="46835"/>
                      <a:pt x="1435087" y="47979"/>
                    </a:cubicBezTo>
                    <a:cubicBezTo>
                      <a:pt x="1435422" y="47841"/>
                      <a:pt x="1435781" y="47612"/>
                      <a:pt x="1436079" y="47405"/>
                    </a:cubicBezTo>
                    <a:lnTo>
                      <a:pt x="1448988" y="44764"/>
                    </a:lnTo>
                    <a:lnTo>
                      <a:pt x="1445550" y="45131"/>
                    </a:lnTo>
                    <a:lnTo>
                      <a:pt x="1445550" y="45131"/>
                    </a:lnTo>
                    <a:cubicBezTo>
                      <a:pt x="1448914" y="44429"/>
                      <a:pt x="1452395" y="44006"/>
                      <a:pt x="1455762" y="43377"/>
                    </a:cubicBezTo>
                    <a:cubicBezTo>
                      <a:pt x="1461852" y="42128"/>
                      <a:pt x="1468184" y="40833"/>
                      <a:pt x="1473907" y="39661"/>
                    </a:cubicBezTo>
                    <a:lnTo>
                      <a:pt x="1473890" y="39665"/>
                    </a:lnTo>
                    <a:lnTo>
                      <a:pt x="1473908" y="39661"/>
                    </a:lnTo>
                    <a:lnTo>
                      <a:pt x="1459448" y="42743"/>
                    </a:lnTo>
                    <a:close/>
                    <a:moveTo>
                      <a:pt x="1433986" y="38100"/>
                    </a:moveTo>
                    <a:cubicBezTo>
                      <a:pt x="1433520" y="38288"/>
                      <a:pt x="1433071" y="38389"/>
                      <a:pt x="1432611" y="38895"/>
                    </a:cubicBezTo>
                    <a:cubicBezTo>
                      <a:pt x="1433526" y="38811"/>
                      <a:pt x="1433613" y="38895"/>
                      <a:pt x="1433986" y="39303"/>
                    </a:cubicBezTo>
                    <a:cubicBezTo>
                      <a:pt x="1394235" y="49356"/>
                      <a:pt x="1354367" y="58995"/>
                      <a:pt x="1314545" y="68221"/>
                    </a:cubicBezTo>
                    <a:cubicBezTo>
                      <a:pt x="1320496" y="66144"/>
                      <a:pt x="1326739" y="65067"/>
                      <a:pt x="1332533" y="62838"/>
                    </a:cubicBezTo>
                    <a:cubicBezTo>
                      <a:pt x="1330254" y="63289"/>
                      <a:pt x="1328272" y="63991"/>
                      <a:pt x="1325870" y="64290"/>
                    </a:cubicBezTo>
                    <a:cubicBezTo>
                      <a:pt x="1327240" y="63501"/>
                      <a:pt x="1329181" y="62838"/>
                      <a:pt x="1330551" y="62628"/>
                    </a:cubicBezTo>
                    <a:cubicBezTo>
                      <a:pt x="1322606" y="64202"/>
                      <a:pt x="1315699" y="66228"/>
                      <a:pt x="1308087" y="68221"/>
                    </a:cubicBezTo>
                    <a:cubicBezTo>
                      <a:pt x="1310762" y="65397"/>
                      <a:pt x="1368355" y="52280"/>
                      <a:pt x="1433986" y="38100"/>
                    </a:cubicBezTo>
                    <a:close/>
                    <a:moveTo>
                      <a:pt x="1640090" y="13107"/>
                    </a:moveTo>
                    <a:cubicBezTo>
                      <a:pt x="1631145" y="15070"/>
                      <a:pt x="1586713" y="24323"/>
                      <a:pt x="1485887" y="44982"/>
                    </a:cubicBezTo>
                    <a:cubicBezTo>
                      <a:pt x="1571333" y="26813"/>
                      <a:pt x="1654999" y="9835"/>
                      <a:pt x="1640090" y="13107"/>
                    </a:cubicBezTo>
                    <a:close/>
                    <a:moveTo>
                      <a:pt x="1879587" y="12700"/>
                    </a:moveTo>
                    <a:cubicBezTo>
                      <a:pt x="1969851" y="17213"/>
                      <a:pt x="2060987" y="26911"/>
                      <a:pt x="2148676" y="43684"/>
                    </a:cubicBezTo>
                    <a:cubicBezTo>
                      <a:pt x="2162502" y="46728"/>
                      <a:pt x="2176494" y="49667"/>
                      <a:pt x="2189490" y="52479"/>
                    </a:cubicBezTo>
                    <a:cubicBezTo>
                      <a:pt x="2188327" y="52479"/>
                      <a:pt x="2185836" y="52207"/>
                      <a:pt x="2183802" y="52291"/>
                    </a:cubicBezTo>
                    <a:cubicBezTo>
                      <a:pt x="2230013" y="58945"/>
                      <a:pt x="2274813" y="71918"/>
                      <a:pt x="2318201" y="90958"/>
                    </a:cubicBezTo>
                    <a:cubicBezTo>
                      <a:pt x="2309108" y="89425"/>
                      <a:pt x="2299932" y="87473"/>
                      <a:pt x="2290798" y="85815"/>
                    </a:cubicBezTo>
                    <a:cubicBezTo>
                      <a:pt x="2302465" y="89992"/>
                      <a:pt x="2314257" y="93456"/>
                      <a:pt x="2325758" y="98473"/>
                    </a:cubicBezTo>
                    <a:cubicBezTo>
                      <a:pt x="2319654" y="97444"/>
                      <a:pt x="2313551" y="96122"/>
                      <a:pt x="2307447" y="95030"/>
                    </a:cubicBezTo>
                    <a:cubicBezTo>
                      <a:pt x="2326090" y="100173"/>
                      <a:pt x="2344358" y="106429"/>
                      <a:pt x="2363499" y="110711"/>
                    </a:cubicBezTo>
                    <a:cubicBezTo>
                      <a:pt x="2363042" y="109137"/>
                      <a:pt x="2362336" y="108570"/>
                      <a:pt x="2362544" y="106785"/>
                    </a:cubicBezTo>
                    <a:cubicBezTo>
                      <a:pt x="2363167" y="106659"/>
                      <a:pt x="2363873" y="107058"/>
                      <a:pt x="2364537" y="107184"/>
                    </a:cubicBezTo>
                    <a:cubicBezTo>
                      <a:pt x="2361548" y="105862"/>
                      <a:pt x="2358849" y="104686"/>
                      <a:pt x="2354531" y="102776"/>
                    </a:cubicBezTo>
                    <a:cubicBezTo>
                      <a:pt x="2359139" y="104245"/>
                      <a:pt x="2363540" y="106261"/>
                      <a:pt x="2368149" y="107772"/>
                    </a:cubicBezTo>
                    <a:cubicBezTo>
                      <a:pt x="2369768" y="108213"/>
                      <a:pt x="2371429" y="108486"/>
                      <a:pt x="2373090" y="107079"/>
                    </a:cubicBezTo>
                    <a:cubicBezTo>
                      <a:pt x="2372675" y="106576"/>
                      <a:pt x="2372675" y="106576"/>
                      <a:pt x="2347016" y="95261"/>
                    </a:cubicBezTo>
                    <a:cubicBezTo>
                      <a:pt x="2443217" y="125930"/>
                      <a:pt x="2536055" y="164681"/>
                      <a:pt x="2625862" y="211010"/>
                    </a:cubicBezTo>
                    <a:cubicBezTo>
                      <a:pt x="2621087" y="209709"/>
                      <a:pt x="2616105" y="208449"/>
                      <a:pt x="2610956" y="207567"/>
                    </a:cubicBezTo>
                    <a:cubicBezTo>
                      <a:pt x="2610832" y="207693"/>
                      <a:pt x="2610749" y="207798"/>
                      <a:pt x="2610624" y="207924"/>
                    </a:cubicBezTo>
                    <a:cubicBezTo>
                      <a:pt x="2618139" y="211682"/>
                      <a:pt x="2625945" y="214684"/>
                      <a:pt x="2633377" y="218525"/>
                    </a:cubicBezTo>
                    <a:cubicBezTo>
                      <a:pt x="2628602" y="217245"/>
                      <a:pt x="2623620" y="215964"/>
                      <a:pt x="2618471" y="215104"/>
                    </a:cubicBezTo>
                    <a:cubicBezTo>
                      <a:pt x="2618222" y="215334"/>
                      <a:pt x="2618015" y="215544"/>
                      <a:pt x="2617766" y="215817"/>
                    </a:cubicBezTo>
                    <a:cubicBezTo>
                      <a:pt x="2631509" y="227825"/>
                      <a:pt x="2647494" y="237397"/>
                      <a:pt x="2665015" y="245437"/>
                    </a:cubicBezTo>
                    <a:cubicBezTo>
                      <a:pt x="2658330" y="243170"/>
                      <a:pt x="2654427" y="242288"/>
                      <a:pt x="2650234" y="241238"/>
                    </a:cubicBezTo>
                    <a:cubicBezTo>
                      <a:pt x="2657500" y="245332"/>
                      <a:pt x="2664766" y="249383"/>
                      <a:pt x="2672530" y="252952"/>
                    </a:cubicBezTo>
                    <a:cubicBezTo>
                      <a:pt x="2653597" y="246570"/>
                      <a:pt x="2644919" y="245857"/>
                      <a:pt x="2644919" y="245857"/>
                    </a:cubicBezTo>
                    <a:cubicBezTo>
                      <a:pt x="2645667" y="249173"/>
                      <a:pt x="2647161" y="251776"/>
                      <a:pt x="2648947" y="254148"/>
                    </a:cubicBezTo>
                    <a:cubicBezTo>
                      <a:pt x="2653099" y="257444"/>
                      <a:pt x="2657292" y="260866"/>
                      <a:pt x="2660697" y="265064"/>
                    </a:cubicBezTo>
                    <a:cubicBezTo>
                      <a:pt x="2664558" y="268129"/>
                      <a:pt x="2668337" y="271320"/>
                      <a:pt x="2670911" y="275770"/>
                    </a:cubicBezTo>
                    <a:cubicBezTo>
                      <a:pt x="2649071" y="277449"/>
                      <a:pt x="2643466" y="277890"/>
                      <a:pt x="2641598" y="278982"/>
                    </a:cubicBezTo>
                    <a:cubicBezTo>
                      <a:pt x="2665139" y="294474"/>
                      <a:pt x="2690882" y="314647"/>
                      <a:pt x="2714299" y="337633"/>
                    </a:cubicBezTo>
                    <a:cubicBezTo>
                      <a:pt x="2740290" y="361963"/>
                      <a:pt x="2763583" y="389210"/>
                      <a:pt x="2776412" y="415996"/>
                    </a:cubicBezTo>
                    <a:cubicBezTo>
                      <a:pt x="2771887" y="422860"/>
                      <a:pt x="2765451" y="431929"/>
                      <a:pt x="2760510" y="438961"/>
                    </a:cubicBezTo>
                    <a:cubicBezTo>
                      <a:pt x="2769105" y="450422"/>
                      <a:pt x="2769395" y="452186"/>
                      <a:pt x="2769105" y="456741"/>
                    </a:cubicBezTo>
                    <a:cubicBezTo>
                      <a:pt x="2688079" y="463779"/>
                      <a:pt x="2505226" y="317750"/>
                      <a:pt x="2364354" y="193250"/>
                    </a:cubicBezTo>
                    <a:lnTo>
                      <a:pt x="2328682" y="161144"/>
                    </a:lnTo>
                    <a:lnTo>
                      <a:pt x="2327277" y="160609"/>
                    </a:lnTo>
                    <a:lnTo>
                      <a:pt x="2326733" y="159390"/>
                    </a:lnTo>
                    <a:lnTo>
                      <a:pt x="2298082" y="133602"/>
                    </a:lnTo>
                    <a:cubicBezTo>
                      <a:pt x="2277601" y="114857"/>
                      <a:pt x="2258952" y="97518"/>
                      <a:pt x="2242801" y="82393"/>
                    </a:cubicBezTo>
                    <a:cubicBezTo>
                      <a:pt x="2243050" y="82456"/>
                      <a:pt x="2243300" y="82519"/>
                      <a:pt x="2243549" y="82603"/>
                    </a:cubicBezTo>
                    <a:cubicBezTo>
                      <a:pt x="2243341" y="82393"/>
                      <a:pt x="2243133" y="82183"/>
                      <a:pt x="2242884" y="81973"/>
                    </a:cubicBezTo>
                    <a:cubicBezTo>
                      <a:pt x="2230055" y="79076"/>
                      <a:pt x="2217225" y="76095"/>
                      <a:pt x="2204520" y="72716"/>
                    </a:cubicBezTo>
                    <a:cubicBezTo>
                      <a:pt x="2222540" y="83505"/>
                      <a:pt x="2223370" y="84492"/>
                      <a:pt x="2222872" y="86864"/>
                    </a:cubicBezTo>
                    <a:cubicBezTo>
                      <a:pt x="2222872" y="86864"/>
                      <a:pt x="2222789" y="86843"/>
                      <a:pt x="2222789" y="86843"/>
                    </a:cubicBezTo>
                    <a:cubicBezTo>
                      <a:pt x="2229930" y="91419"/>
                      <a:pt x="2230761" y="92637"/>
                      <a:pt x="2230428" y="94379"/>
                    </a:cubicBezTo>
                    <a:cubicBezTo>
                      <a:pt x="2229141" y="94295"/>
                      <a:pt x="2079297" y="76788"/>
                      <a:pt x="2054011" y="52983"/>
                    </a:cubicBezTo>
                    <a:cubicBezTo>
                      <a:pt x="2035161" y="35434"/>
                      <a:pt x="1943527" y="24938"/>
                      <a:pt x="1887102" y="20215"/>
                    </a:cubicBezTo>
                    <a:cubicBezTo>
                      <a:pt x="1926214" y="22188"/>
                      <a:pt x="1965367" y="25610"/>
                      <a:pt x="2004437" y="29661"/>
                    </a:cubicBezTo>
                    <a:cubicBezTo>
                      <a:pt x="1967650" y="21328"/>
                      <a:pt x="1916332" y="15765"/>
                      <a:pt x="1879587" y="12700"/>
                    </a:cubicBezTo>
                    <a:close/>
                    <a:moveTo>
                      <a:pt x="1854187" y="12700"/>
                    </a:moveTo>
                    <a:cubicBezTo>
                      <a:pt x="1857754" y="12723"/>
                      <a:pt x="1875538" y="13788"/>
                      <a:pt x="1898650" y="15722"/>
                    </a:cubicBezTo>
                    <a:cubicBezTo>
                      <a:pt x="1883835" y="14978"/>
                      <a:pt x="1868934" y="13090"/>
                      <a:pt x="1854187" y="12700"/>
                    </a:cubicBezTo>
                    <a:close/>
                    <a:moveTo>
                      <a:pt x="1627390" y="407"/>
                    </a:moveTo>
                    <a:cubicBezTo>
                      <a:pt x="1618445" y="2370"/>
                      <a:pt x="1574013" y="11623"/>
                      <a:pt x="1473186" y="32282"/>
                    </a:cubicBezTo>
                    <a:cubicBezTo>
                      <a:pt x="1558632" y="14113"/>
                      <a:pt x="1642299" y="-2865"/>
                      <a:pt x="1627390" y="407"/>
                    </a:cubicBezTo>
                    <a:close/>
                    <a:moveTo>
                      <a:pt x="1841487" y="0"/>
                    </a:moveTo>
                    <a:cubicBezTo>
                      <a:pt x="1845057" y="23"/>
                      <a:pt x="1862838" y="1088"/>
                      <a:pt x="1885950" y="3022"/>
                    </a:cubicBezTo>
                    <a:cubicBezTo>
                      <a:pt x="1871135" y="2278"/>
                      <a:pt x="1856234" y="390"/>
                      <a:pt x="1841487" y="0"/>
                    </a:cubicBezTo>
                    <a:close/>
                  </a:path>
                </a:pathLst>
              </a:custGeom>
              <a:solidFill>
                <a:srgbClr val="FEFEFE">
                  <a:alpha val="60000"/>
                </a:srgb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</a:p>
            </p:txBody>
          </p:sp>
        </p:grpSp>
      </p:grpSp>
      <p:sp>
        <p:nvSpPr>
          <p:cNvPr id="64" name="Rectangle 51"/>
          <p:cNvSpPr/>
          <p:nvPr/>
        </p:nvSpPr>
        <p:spPr>
          <a:xfrm>
            <a:off x="4290330" y="4780941"/>
            <a:ext cx="569387" cy="5539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FontAwesome" pitchFamily="2" charset="0"/>
              </a:rPr>
              <a:t></a:t>
            </a:r>
            <a:endParaRPr lang="en-US" sz="3000" dirty="0">
              <a:solidFill>
                <a:schemeClr val="tx1">
                  <a:lumMod val="50000"/>
                  <a:lumOff val="50000"/>
                </a:schemeClr>
              </a:solidFill>
              <a:latin typeface="FontAwesome" pitchFamily="2" charset="0"/>
            </a:endParaRPr>
          </a:p>
        </p:txBody>
      </p:sp>
      <p:sp>
        <p:nvSpPr>
          <p:cNvPr id="65" name="TextBox 52"/>
          <p:cNvSpPr txBox="1"/>
          <p:nvPr/>
        </p:nvSpPr>
        <p:spPr>
          <a:xfrm>
            <a:off x="5136363" y="3963555"/>
            <a:ext cx="2654197" cy="55399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zh-CN" altLang="en-US" sz="3000" b="1" dirty="0">
                <a:solidFill>
                  <a:schemeClr val="accent2"/>
                </a:solidFill>
                <a:latin typeface="Montserrat" charset="0"/>
                <a:ea typeface="Montserrat" charset="0"/>
                <a:cs typeface="Montserrat" charset="0"/>
              </a:rPr>
              <a:t>输入你的标题</a:t>
            </a:r>
            <a:endParaRPr lang="en-US" sz="3000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66" name="TextBox 53"/>
          <p:cNvSpPr txBox="1"/>
          <p:nvPr/>
        </p:nvSpPr>
        <p:spPr>
          <a:xfrm>
            <a:off x="5149092" y="4580762"/>
            <a:ext cx="2330413" cy="669414"/>
          </a:xfrm>
          <a:prstGeom prst="rect">
            <a:avLst/>
          </a:prstGeom>
          <a:noFill/>
          <a:ln>
            <a:noFill/>
          </a:ln>
        </p:spPr>
        <p:txBody>
          <a:bodyPr wrap="square" numCol="1" spcCol="0" rtlCol="0" anchor="ctr">
            <a:spAutoFit/>
          </a:bodyPr>
          <a:lstStyle/>
          <a:p>
            <a:pPr algn="ctr">
              <a:lnSpc>
                <a:spcPts val="1500"/>
              </a:lnSpc>
            </a:pPr>
            <a:r>
              <a:rPr lang="zh-CN" altLang="en-US" sz="8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详细内容</a:t>
            </a:r>
            <a:r>
              <a:rPr lang="en-US" altLang="zh-CN" sz="8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……</a:t>
            </a:r>
            <a:r>
              <a:rPr lang="zh-CN" altLang="en-US" sz="8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点击输入本栏的具体文字，简明扼要的说明分项内容，此为概念图解。</a:t>
            </a:r>
            <a:endParaRPr lang="en-US" sz="800" b="1" spc="300" dirty="0" smtClean="0">
              <a:solidFill>
                <a:schemeClr val="tx1">
                  <a:lumMod val="50000"/>
                  <a:lumOff val="50000"/>
                </a:schemeClr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7" name="TextBox 54"/>
          <p:cNvSpPr txBox="1"/>
          <p:nvPr/>
        </p:nvSpPr>
        <p:spPr>
          <a:xfrm>
            <a:off x="7532979" y="2700489"/>
            <a:ext cx="1272540" cy="109260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zh-CN" altLang="en-US" sz="800" spc="300" dirty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t>详细内容</a:t>
            </a:r>
            <a:r>
              <a:rPr lang="en-US" altLang="zh-CN" sz="800" spc="300" dirty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t>……</a:t>
            </a:r>
            <a:r>
              <a:rPr lang="zh-CN" altLang="en-US" sz="800" spc="300" dirty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t>点击输入本栏的具体文字，简明扼要的说明分项内容，此为概念图解。</a:t>
            </a:r>
            <a:endParaRPr lang="en-US" sz="800" spc="30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68" name="TextBox 55"/>
          <p:cNvSpPr txBox="1"/>
          <p:nvPr/>
        </p:nvSpPr>
        <p:spPr>
          <a:xfrm>
            <a:off x="3926314" y="2879174"/>
            <a:ext cx="1210050" cy="83099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zh-CN" altLang="en-US" sz="8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详细内容</a:t>
            </a:r>
            <a:r>
              <a:rPr lang="en-US" altLang="zh-CN" sz="8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……</a:t>
            </a:r>
            <a:r>
              <a:rPr lang="zh-CN" altLang="en-US" sz="8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charset="0"/>
                <a:ea typeface="Montserrat" charset="0"/>
                <a:cs typeface="Montserrat" charset="0"/>
              </a:rPr>
              <a:t>点击输入本栏的具体文字，简明扼要的说明分项内容，此为概念图解。</a:t>
            </a:r>
            <a:endParaRPr lang="en-US" sz="800" spc="300" dirty="0">
              <a:solidFill>
                <a:schemeClr val="tx1">
                  <a:lumMod val="50000"/>
                  <a:lumOff val="50000"/>
                </a:schemeClr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69" name="TextBox 57"/>
          <p:cNvSpPr txBox="1"/>
          <p:nvPr/>
        </p:nvSpPr>
        <p:spPr>
          <a:xfrm>
            <a:off x="3926314" y="5151864"/>
            <a:ext cx="1272540" cy="109260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zh-CN" altLang="en-US" sz="800" spc="300" dirty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t>详细内容</a:t>
            </a:r>
            <a:r>
              <a:rPr lang="en-US" altLang="zh-CN" sz="800" spc="300" dirty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t>……</a:t>
            </a:r>
            <a:r>
              <a:rPr lang="zh-CN" altLang="en-US" sz="800" spc="300" dirty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t>点击输入本栏的具体文字，简明扼要的说明分项内容，此为概念图解。</a:t>
            </a:r>
            <a:endParaRPr lang="en-US" sz="800" spc="30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0" name="TextBox 58"/>
          <p:cNvSpPr txBox="1"/>
          <p:nvPr/>
        </p:nvSpPr>
        <p:spPr>
          <a:xfrm>
            <a:off x="7232041" y="5688814"/>
            <a:ext cx="1382840" cy="42575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900" dirty="0" smtClean="0">
                <a:solidFill>
                  <a:srgbClr val="0B1412"/>
                </a:solidFill>
                <a:latin typeface="Montserrat" charset="0"/>
                <a:ea typeface="Montserrat" charset="0"/>
                <a:cs typeface="Montserrat" charset="0"/>
              </a:rPr>
              <a:t>Darkness</a:t>
            </a:r>
            <a:r>
              <a:rPr lang="en-US" sz="900" dirty="0">
                <a:solidFill>
                  <a:srgbClr val="0B1412"/>
                </a:solidFill>
                <a:latin typeface="Montserrat" charset="0"/>
                <a:ea typeface="Montserrat" charset="0"/>
                <a:cs typeface="Montserrat" charset="0"/>
              </a:rPr>
              <a:t>. Air saying fruitful </a:t>
            </a:r>
            <a:r>
              <a:rPr lang="en-US" sz="900" dirty="0" smtClean="0">
                <a:solidFill>
                  <a:srgbClr val="0B1412"/>
                </a:solidFill>
                <a:latin typeface="Montserrat" charset="0"/>
                <a:ea typeface="Montserrat" charset="0"/>
                <a:cs typeface="Montserrat" charset="0"/>
              </a:rPr>
              <a:t>were.</a:t>
            </a:r>
            <a:endParaRPr lang="en-US" sz="900" dirty="0">
              <a:solidFill>
                <a:srgbClr val="0B141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1" name="TextBox 59"/>
          <p:cNvSpPr txBox="1"/>
          <p:nvPr/>
        </p:nvSpPr>
        <p:spPr>
          <a:xfrm>
            <a:off x="883951" y="4325252"/>
            <a:ext cx="1594132" cy="27699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/>
            <a:r>
              <a:rPr lang="zh-CN" altLang="en-US" sz="1200" dirty="0">
                <a:solidFill>
                  <a:schemeClr val="tx2"/>
                </a:solidFill>
                <a:latin typeface="Montserrat" charset="0"/>
                <a:ea typeface="Montserrat" charset="0"/>
                <a:cs typeface="Montserrat" charset="0"/>
              </a:rPr>
              <a:t>输入你的标题</a:t>
            </a:r>
            <a:endParaRPr lang="en-US" sz="1200" dirty="0">
              <a:solidFill>
                <a:schemeClr val="tx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2" name="TextBox 60"/>
          <p:cNvSpPr txBox="1"/>
          <p:nvPr/>
        </p:nvSpPr>
        <p:spPr>
          <a:xfrm>
            <a:off x="883951" y="4826261"/>
            <a:ext cx="1583284" cy="759182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800" spc="300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详细内容</a:t>
            </a:r>
            <a:r>
              <a:rPr lang="en-US" altLang="zh-CN" sz="800" spc="300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……</a:t>
            </a:r>
            <a:r>
              <a:rPr lang="zh-CN" altLang="en-US" sz="800" spc="300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点击输入本栏的具体文字，简明扼要的说明分项内容，此为概念图解。</a:t>
            </a:r>
            <a:endParaRPr lang="en-US" sz="800" spc="300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cxnSp>
        <p:nvCxnSpPr>
          <p:cNvPr id="73" name="Straight Connector 61"/>
          <p:cNvCxnSpPr/>
          <p:nvPr/>
        </p:nvCxnSpPr>
        <p:spPr>
          <a:xfrm flipV="1">
            <a:off x="1874187" y="3120272"/>
            <a:ext cx="0" cy="1156395"/>
          </a:xfrm>
          <a:prstGeom prst="line">
            <a:avLst/>
          </a:prstGeom>
          <a:ln w="12700">
            <a:solidFill>
              <a:schemeClr val="tx1">
                <a:alpha val="3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63"/>
          <p:cNvSpPr txBox="1"/>
          <p:nvPr/>
        </p:nvSpPr>
        <p:spPr>
          <a:xfrm>
            <a:off x="9211029" y="4131750"/>
            <a:ext cx="1594132" cy="27699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zh-CN" altLang="en-US" sz="1200" dirty="0">
                <a:solidFill>
                  <a:schemeClr val="accent5"/>
                </a:solidFill>
                <a:latin typeface="Montserrat" charset="0"/>
                <a:ea typeface="Montserrat" charset="0"/>
                <a:cs typeface="Montserrat" charset="0"/>
              </a:rPr>
              <a:t>输入你的标题</a:t>
            </a:r>
            <a:endParaRPr lang="en-US" sz="1200" dirty="0">
              <a:solidFill>
                <a:schemeClr val="accent5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75" name="TextBox 64"/>
          <p:cNvSpPr txBox="1"/>
          <p:nvPr/>
        </p:nvSpPr>
        <p:spPr>
          <a:xfrm>
            <a:off x="9211029" y="4632759"/>
            <a:ext cx="1583284" cy="42575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900" smtClean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Air </a:t>
            </a:r>
            <a:r>
              <a:rPr lang="en-US" sz="900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saying fruitful </a:t>
            </a:r>
            <a:r>
              <a:rPr lang="en-US" sz="900" dirty="0" smtClean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were </a:t>
            </a:r>
            <a:r>
              <a:rPr lang="en-US" sz="900" dirty="0">
                <a:solidFill>
                  <a:schemeClr val="bg2"/>
                </a:solidFill>
                <a:latin typeface="Montserrat" charset="0"/>
                <a:ea typeface="Montserrat" charset="0"/>
                <a:cs typeface="Montserrat" charset="0"/>
              </a:rPr>
              <a:t>example saying fruitful.</a:t>
            </a:r>
            <a:endParaRPr lang="en-US" sz="900" dirty="0">
              <a:solidFill>
                <a:schemeClr val="bg2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4" grpId="0"/>
      <p:bldP spid="7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1" t="44407"/>
          <a:stretch>
            <a:fillRect/>
          </a:stretch>
        </p:blipFill>
        <p:spPr>
          <a:xfrm rot="10800000">
            <a:off x="-1" y="0"/>
            <a:ext cx="624675" cy="1016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875168" y="342099"/>
            <a:ext cx="4729021" cy="630942"/>
            <a:chOff x="1211907" y="354469"/>
            <a:chExt cx="4729017" cy="630943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588359" y="704145"/>
              <a:ext cx="2352565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PROCESS </a:t>
              </a:r>
              <a:endParaRPr lang="en-CA" sz="1065" spc="400" dirty="0" smtClean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11907" y="354469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教学过程</a:t>
              </a:r>
              <a:endParaRPr lang="en-CA" altLang="zh-CN" sz="3500" b="1" spc="3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06875" y="2141538"/>
            <a:ext cx="3778250" cy="3722687"/>
            <a:chOff x="4206875" y="2141538"/>
            <a:chExt cx="3778250" cy="3722687"/>
          </a:xfrm>
        </p:grpSpPr>
        <p:sp>
          <p:nvSpPr>
            <p:cNvPr id="7" name="Oval 5"/>
            <p:cNvSpPr/>
            <p:nvPr/>
          </p:nvSpPr>
          <p:spPr>
            <a:xfrm>
              <a:off x="5254625" y="4781550"/>
              <a:ext cx="1082675" cy="10826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bg1"/>
                  </a:solidFill>
                  <a:latin typeface="Impact" panose="020B0806030902050204" pitchFamily="34" charset="0"/>
                </a:rPr>
                <a:t></a:t>
              </a:r>
              <a:endParaRPr 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" name="Oval 6"/>
            <p:cNvSpPr/>
            <p:nvPr/>
          </p:nvSpPr>
          <p:spPr>
            <a:xfrm>
              <a:off x="6604000" y="4292600"/>
              <a:ext cx="1082675" cy="10826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bg1"/>
                  </a:solidFill>
                  <a:latin typeface="Impact" panose="020B0806030902050204" pitchFamily="34" charset="0"/>
                </a:rPr>
                <a:t></a:t>
              </a:r>
              <a:endParaRPr 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" name="Oval 7"/>
            <p:cNvSpPr/>
            <p:nvPr/>
          </p:nvSpPr>
          <p:spPr>
            <a:xfrm>
              <a:off x="4206875" y="3881438"/>
              <a:ext cx="1081088" cy="108108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bg1"/>
                  </a:solidFill>
                  <a:latin typeface="FontAwesome" pitchFamily="2" charset="0"/>
                </a:rPr>
                <a:t>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Oval 8"/>
            <p:cNvSpPr/>
            <p:nvPr/>
          </p:nvSpPr>
          <p:spPr>
            <a:xfrm>
              <a:off x="6904038" y="3038475"/>
              <a:ext cx="1081087" cy="10826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bg1"/>
                  </a:solidFill>
                  <a:latin typeface="FontAwesome" pitchFamily="2" charset="0"/>
                </a:rPr>
                <a:t>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Oval 9"/>
            <p:cNvSpPr/>
            <p:nvPr/>
          </p:nvSpPr>
          <p:spPr>
            <a:xfrm>
              <a:off x="5819775" y="2141538"/>
              <a:ext cx="1082675" cy="10810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bg1"/>
                  </a:solidFill>
                  <a:latin typeface="FontAwesome" pitchFamily="2" charset="0"/>
                </a:rPr>
                <a:t>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0"/>
            <p:cNvSpPr/>
            <p:nvPr/>
          </p:nvSpPr>
          <p:spPr>
            <a:xfrm>
              <a:off x="4530725" y="2524125"/>
              <a:ext cx="1082675" cy="1081088"/>
            </a:xfrm>
            <a:prstGeom prst="ellipse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solidFill>
                    <a:schemeClr val="bg1"/>
                  </a:solidFill>
                  <a:latin typeface="Impact" panose="020B0806030902050204" pitchFamily="34" charset="0"/>
                </a:rPr>
                <a:t></a:t>
              </a:r>
              <a:endParaRPr lang="en-US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68875" y="2871788"/>
            <a:ext cx="2227263" cy="2266950"/>
            <a:chOff x="4968875" y="2871788"/>
            <a:chExt cx="2227263" cy="2266950"/>
          </a:xfrm>
        </p:grpSpPr>
        <p:sp>
          <p:nvSpPr>
            <p:cNvPr id="14" name="Hexagon 11"/>
            <p:cNvSpPr/>
            <p:nvPr/>
          </p:nvSpPr>
          <p:spPr>
            <a:xfrm>
              <a:off x="4968875" y="3255963"/>
              <a:ext cx="771525" cy="665162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latin typeface="Impact" panose="020B080603090205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  <a:endParaRPr lang="en-US" sz="1300" dirty="0"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Hexagon 12"/>
            <p:cNvSpPr/>
            <p:nvPr/>
          </p:nvSpPr>
          <p:spPr>
            <a:xfrm>
              <a:off x="6424613" y="3255963"/>
              <a:ext cx="771525" cy="665162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latin typeface="Impact" panose="020B080603090205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  <a:endParaRPr lang="en-US" sz="1300" dirty="0"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Hexagon 13"/>
            <p:cNvSpPr/>
            <p:nvPr/>
          </p:nvSpPr>
          <p:spPr>
            <a:xfrm>
              <a:off x="5703888" y="2871788"/>
              <a:ext cx="769937" cy="665162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latin typeface="Impact" panose="020B080603090205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  <a:endParaRPr lang="en-US" sz="1300" dirty="0"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Hexagon 14"/>
            <p:cNvSpPr/>
            <p:nvPr/>
          </p:nvSpPr>
          <p:spPr>
            <a:xfrm>
              <a:off x="4968875" y="4060825"/>
              <a:ext cx="771525" cy="66516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latin typeface="Impact" panose="020B080603090205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06</a:t>
              </a:r>
              <a:endParaRPr lang="en-US" sz="1300" dirty="0"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Hexagon 15"/>
            <p:cNvSpPr/>
            <p:nvPr/>
          </p:nvSpPr>
          <p:spPr>
            <a:xfrm>
              <a:off x="6397625" y="4037013"/>
              <a:ext cx="771525" cy="665162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latin typeface="Impact" panose="020B080603090205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04</a:t>
              </a:r>
              <a:endParaRPr lang="en-US" sz="1300" dirty="0"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9" name="Hexagon 16"/>
            <p:cNvSpPr/>
            <p:nvPr/>
          </p:nvSpPr>
          <p:spPr>
            <a:xfrm>
              <a:off x="5703888" y="4475163"/>
              <a:ext cx="769937" cy="663575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00" dirty="0">
                  <a:latin typeface="Impact" panose="020B080603090205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05</a:t>
              </a:r>
              <a:endParaRPr lang="en-US" sz="1300" dirty="0"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1057275" y="1866900"/>
            <a:ext cx="396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accent1"/>
                </a:solidFill>
                <a:latin typeface="Impact" panose="020B0806030902050204" pitchFamily="34" charset="0"/>
                <a:cs typeface="Open Sans" panose="020B0606030504020204" pitchFamily="34" charset="0"/>
              </a:rPr>
              <a:t>01</a:t>
            </a:r>
            <a:endParaRPr lang="en-US" altLang="zh-CN" b="1">
              <a:solidFill>
                <a:schemeClr val="accent1"/>
              </a:solidFill>
              <a:latin typeface="Impact" panose="020B080603090205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1055688" y="3419475"/>
            <a:ext cx="4235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accent2"/>
                </a:solidFill>
                <a:latin typeface="Impact" panose="020B0806030902050204" pitchFamily="34" charset="0"/>
                <a:cs typeface="Open Sans" panose="020B0606030504020204" pitchFamily="34" charset="0"/>
              </a:rPr>
              <a:t>02</a:t>
            </a:r>
            <a:endParaRPr lang="en-US" altLang="zh-CN" b="1">
              <a:solidFill>
                <a:schemeClr val="accent2"/>
              </a:solidFill>
              <a:latin typeface="Impact" panose="020B080603090205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4"/>
          <p:cNvSpPr txBox="1"/>
          <p:nvPr/>
        </p:nvSpPr>
        <p:spPr>
          <a:xfrm>
            <a:off x="1055688" y="4972050"/>
            <a:ext cx="42992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3"/>
                </a:solidFill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en-US" b="1">
              <a:solidFill>
                <a:schemeClr val="accent3"/>
              </a:solidFill>
              <a:latin typeface="Impact" panose="020B080603090205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6"/>
          <p:cNvSpPr txBox="1"/>
          <p:nvPr/>
        </p:nvSpPr>
        <p:spPr>
          <a:xfrm>
            <a:off x="10768361" y="1866900"/>
            <a:ext cx="4235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4"/>
                </a:solidFill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en-US" b="1">
              <a:solidFill>
                <a:schemeClr val="accent4"/>
              </a:solidFill>
              <a:latin typeface="Impact" panose="020B080603090205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8"/>
          <p:cNvSpPr txBox="1"/>
          <p:nvPr/>
        </p:nvSpPr>
        <p:spPr>
          <a:xfrm>
            <a:off x="10745788" y="3419475"/>
            <a:ext cx="4460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5"/>
                </a:solidFill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05</a:t>
            </a:r>
            <a:endParaRPr lang="en-US" b="1">
              <a:solidFill>
                <a:schemeClr val="accent5"/>
              </a:solidFill>
              <a:latin typeface="Impact" panose="020B080603090205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TextBox 30"/>
          <p:cNvSpPr txBox="1"/>
          <p:nvPr/>
        </p:nvSpPr>
        <p:spPr>
          <a:xfrm>
            <a:off x="10745788" y="4975225"/>
            <a:ext cx="446087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>
                <a:solidFill>
                  <a:schemeClr val="accent6"/>
                </a:solidFill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06</a:t>
            </a:r>
            <a:endParaRPr lang="en-US" b="1">
              <a:solidFill>
                <a:schemeClr val="accent6"/>
              </a:solidFill>
              <a:latin typeface="Impact" panose="020B080603090205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640507" y="1683427"/>
            <a:ext cx="2505075" cy="840698"/>
            <a:chOff x="2444122" y="1795463"/>
            <a:chExt cx="2505075" cy="840698"/>
          </a:xfrm>
        </p:grpSpPr>
        <p:sp>
          <p:nvSpPr>
            <p:cNvPr id="30" name="TextBox 17"/>
            <p:cNvSpPr txBox="1"/>
            <p:nvPr/>
          </p:nvSpPr>
          <p:spPr>
            <a:xfrm>
              <a:off x="2444122" y="1795463"/>
              <a:ext cx="133882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31" name="TextBox 18"/>
            <p:cNvSpPr txBox="1"/>
            <p:nvPr/>
          </p:nvSpPr>
          <p:spPr>
            <a:xfrm>
              <a:off x="2444122" y="2100630"/>
              <a:ext cx="25050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pc="3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622425" y="3119321"/>
            <a:ext cx="2505075" cy="840698"/>
            <a:chOff x="2444122" y="1795463"/>
            <a:chExt cx="2505075" cy="840698"/>
          </a:xfrm>
        </p:grpSpPr>
        <p:sp>
          <p:nvSpPr>
            <p:cNvPr id="33" name="TextBox 17"/>
            <p:cNvSpPr txBox="1"/>
            <p:nvPr/>
          </p:nvSpPr>
          <p:spPr>
            <a:xfrm>
              <a:off x="2444122" y="1795463"/>
              <a:ext cx="133882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34" name="TextBox 18"/>
            <p:cNvSpPr txBox="1"/>
            <p:nvPr/>
          </p:nvSpPr>
          <p:spPr>
            <a:xfrm>
              <a:off x="2444122" y="2100630"/>
              <a:ext cx="25050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pc="3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592263" y="4700588"/>
            <a:ext cx="2505075" cy="840698"/>
            <a:chOff x="2444122" y="1795463"/>
            <a:chExt cx="2505075" cy="840698"/>
          </a:xfrm>
        </p:grpSpPr>
        <p:sp>
          <p:nvSpPr>
            <p:cNvPr id="36" name="TextBox 17"/>
            <p:cNvSpPr txBox="1"/>
            <p:nvPr/>
          </p:nvSpPr>
          <p:spPr>
            <a:xfrm>
              <a:off x="2444122" y="1795463"/>
              <a:ext cx="133882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37" name="TextBox 18"/>
            <p:cNvSpPr txBox="1"/>
            <p:nvPr/>
          </p:nvSpPr>
          <p:spPr>
            <a:xfrm>
              <a:off x="2444122" y="2100630"/>
              <a:ext cx="25050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800" spc="3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149341" y="1714125"/>
            <a:ext cx="2505075" cy="840698"/>
            <a:chOff x="1344688" y="1776434"/>
            <a:chExt cx="2505075" cy="840698"/>
          </a:xfrm>
        </p:grpSpPr>
        <p:sp>
          <p:nvSpPr>
            <p:cNvPr id="39" name="TextBox 17"/>
            <p:cNvSpPr txBox="1"/>
            <p:nvPr/>
          </p:nvSpPr>
          <p:spPr>
            <a:xfrm>
              <a:off x="2510935" y="1776434"/>
              <a:ext cx="133882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40" name="TextBox 18"/>
            <p:cNvSpPr txBox="1"/>
            <p:nvPr/>
          </p:nvSpPr>
          <p:spPr>
            <a:xfrm>
              <a:off x="1344688" y="2081601"/>
              <a:ext cx="25050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spc="3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080375" y="3116601"/>
            <a:ext cx="2505075" cy="840698"/>
            <a:chOff x="1344688" y="1776434"/>
            <a:chExt cx="2505075" cy="840698"/>
          </a:xfrm>
        </p:grpSpPr>
        <p:sp>
          <p:nvSpPr>
            <p:cNvPr id="42" name="TextBox 17"/>
            <p:cNvSpPr txBox="1"/>
            <p:nvPr/>
          </p:nvSpPr>
          <p:spPr>
            <a:xfrm>
              <a:off x="2510935" y="1776434"/>
              <a:ext cx="133882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43" name="TextBox 18"/>
            <p:cNvSpPr txBox="1"/>
            <p:nvPr/>
          </p:nvSpPr>
          <p:spPr>
            <a:xfrm>
              <a:off x="1344688" y="2081601"/>
              <a:ext cx="25050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spc="3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092192" y="4603404"/>
            <a:ext cx="2505075" cy="840698"/>
            <a:chOff x="1344688" y="1776434"/>
            <a:chExt cx="2505075" cy="840698"/>
          </a:xfrm>
        </p:grpSpPr>
        <p:sp>
          <p:nvSpPr>
            <p:cNvPr id="45" name="TextBox 17"/>
            <p:cNvSpPr txBox="1"/>
            <p:nvPr/>
          </p:nvSpPr>
          <p:spPr>
            <a:xfrm>
              <a:off x="2510935" y="1776434"/>
              <a:ext cx="1338828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500" b="1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46" name="TextBox 18"/>
            <p:cNvSpPr txBox="1"/>
            <p:nvPr/>
          </p:nvSpPr>
          <p:spPr>
            <a:xfrm>
              <a:off x="1344688" y="2081601"/>
              <a:ext cx="2505075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 spc="3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800" spc="3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800" spc="3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800" spc="3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1" t="44407"/>
          <a:stretch>
            <a:fillRect/>
          </a:stretch>
        </p:blipFill>
        <p:spPr>
          <a:xfrm rot="10800000">
            <a:off x="-1" y="0"/>
            <a:ext cx="624675" cy="1016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875168" y="342099"/>
            <a:ext cx="4729021" cy="630942"/>
            <a:chOff x="1211907" y="354469"/>
            <a:chExt cx="4729017" cy="630943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588359" y="704145"/>
              <a:ext cx="2352565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PROCESS </a:t>
              </a:r>
              <a:endParaRPr lang="en-CA" sz="1065" spc="400" dirty="0" smtClean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11907" y="354469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教学过程</a:t>
              </a:r>
              <a:endParaRPr lang="en-CA" altLang="zh-CN" sz="3500" b="1" spc="3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84263" y="1973263"/>
            <a:ext cx="2017712" cy="2439987"/>
            <a:chOff x="1084263" y="1973263"/>
            <a:chExt cx="2017712" cy="2439987"/>
          </a:xfrm>
        </p:grpSpPr>
        <p:sp>
          <p:nvSpPr>
            <p:cNvPr id="7" name="Rounded Rectangle 3"/>
            <p:cNvSpPr/>
            <p:nvPr/>
          </p:nvSpPr>
          <p:spPr>
            <a:xfrm>
              <a:off x="1084263" y="1973263"/>
              <a:ext cx="2017712" cy="2439987"/>
            </a:xfrm>
            <a:prstGeom prst="roundRect">
              <a:avLst>
                <a:gd name="adj" fmla="val 2738"/>
              </a:avLst>
            </a:prstGeom>
            <a:noFill/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5"/>
            <p:cNvSpPr/>
            <p:nvPr/>
          </p:nvSpPr>
          <p:spPr>
            <a:xfrm>
              <a:off x="1244600" y="2198688"/>
              <a:ext cx="1697038" cy="15727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</a:rPr>
                <a:t>0 1</a:t>
              </a:r>
              <a:endParaRPr lang="en-US" b="1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b="1" dirty="0" smtClean="0">
                  <a:latin typeface="+mj-ea"/>
                  <a:ea typeface="+mj-ea"/>
                  <a:cs typeface="Open Sans" panose="020B0606030504020204" pitchFamily="34" charset="0"/>
                </a:rPr>
                <a:t>输入你的标题</a:t>
              </a:r>
              <a:endParaRPr lang="en-US" altLang="zh-CN" sz="1200" b="1" dirty="0" smtClean="0">
                <a:latin typeface="+mj-ea"/>
                <a:ea typeface="+mj-ea"/>
                <a:cs typeface="Open Sans" panose="020B0606030504020204" pitchFamily="34" charset="0"/>
              </a:endParaRPr>
            </a:p>
            <a:p>
              <a:pPr algn="ctr">
                <a:lnSpc>
                  <a:spcPct val="130000"/>
                </a:lnSpc>
                <a:defRPr/>
              </a:pPr>
              <a:endParaRPr lang="en-US" sz="1200" b="1" dirty="0" smtClean="0">
                <a:latin typeface="+mj-ea"/>
                <a:ea typeface="+mj-ea"/>
                <a:cs typeface="Open Sans" panose="020B0606030504020204" pitchFamily="34" charset="0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zh-CN" altLang="en-US" sz="800" spc="300" dirty="0" smtClean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详细内容</a:t>
              </a:r>
              <a:r>
                <a:rPr lang="en-US" altLang="zh-CN" sz="800" spc="300" dirty="0" smtClean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……</a:t>
              </a:r>
              <a:r>
                <a:rPr lang="zh-CN" altLang="en-US" sz="800" spc="300" dirty="0" smtClean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点击输入本栏的具体文字，简明扼要的说明分项内容，此为概念图解。</a:t>
              </a:r>
              <a:endParaRPr lang="en-US" sz="800" spc="3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TextBox 6"/>
            <p:cNvSpPr>
              <a:spLocks noChangeArrowheads="1"/>
            </p:cNvSpPr>
            <p:nvPr/>
          </p:nvSpPr>
          <p:spPr bwMode="auto">
            <a:xfrm>
              <a:off x="1736725" y="3862388"/>
              <a:ext cx="712788" cy="238125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eaLnBrk="1" hangingPunct="1"/>
              <a:r>
                <a:rPr lang="en-US" altLang="zh-CN" sz="80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ESSENTIAL</a:t>
              </a:r>
              <a:endParaRPr lang="en-US" altLang="zh-CN" sz="80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752850" y="1973263"/>
            <a:ext cx="2017713" cy="2439987"/>
            <a:chOff x="3752850" y="1973263"/>
            <a:chExt cx="2017713" cy="2439987"/>
          </a:xfrm>
        </p:grpSpPr>
        <p:sp>
          <p:nvSpPr>
            <p:cNvPr id="11" name="Rounded Rectangle 7"/>
            <p:cNvSpPr/>
            <p:nvPr/>
          </p:nvSpPr>
          <p:spPr>
            <a:xfrm>
              <a:off x="3752850" y="1973263"/>
              <a:ext cx="2017713" cy="2439987"/>
            </a:xfrm>
            <a:prstGeom prst="roundRect">
              <a:avLst>
                <a:gd name="adj" fmla="val 2738"/>
              </a:avLst>
            </a:prstGeom>
            <a:noFill/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8"/>
            <p:cNvSpPr/>
            <p:nvPr/>
          </p:nvSpPr>
          <p:spPr>
            <a:xfrm>
              <a:off x="3913188" y="2198688"/>
              <a:ext cx="1697037" cy="15727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</a:rPr>
                <a:t>0 2</a:t>
              </a:r>
              <a:r>
                <a:rPr lang="en-US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FontAwesome" pitchFamily="2" charset="0"/>
                </a:rPr>
                <a:t> 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FontAwesome" pitchFamily="2" charset="0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b="1" dirty="0">
                  <a:latin typeface="+mj-ea"/>
                  <a:ea typeface="+mj-ea"/>
                  <a:cs typeface="Open Sans" panose="020B0606030504020204" pitchFamily="34" charset="0"/>
                </a:rPr>
                <a:t>输入你的标</a:t>
              </a:r>
              <a:r>
                <a:rPr lang="zh-CN" altLang="en-US" sz="1200" b="1" dirty="0" smtClean="0">
                  <a:latin typeface="+mj-ea"/>
                  <a:ea typeface="+mj-ea"/>
                  <a:cs typeface="Open Sans" panose="020B0606030504020204" pitchFamily="34" charset="0"/>
                </a:rPr>
                <a:t>题</a:t>
              </a:r>
              <a:endParaRPr lang="en-US" altLang="zh-CN" sz="1200" b="1" dirty="0" smtClean="0">
                <a:latin typeface="+mj-ea"/>
                <a:ea typeface="+mj-ea"/>
                <a:cs typeface="Open Sans" panose="020B0606030504020204" pitchFamily="34" charset="0"/>
              </a:endParaRPr>
            </a:p>
            <a:p>
              <a:pPr algn="ctr">
                <a:lnSpc>
                  <a:spcPct val="130000"/>
                </a:lnSpc>
                <a:defRPr/>
              </a:pPr>
              <a:endParaRPr lang="en-US" sz="1200" b="1" dirty="0">
                <a:latin typeface="+mj-ea"/>
                <a:ea typeface="+mj-ea"/>
                <a:cs typeface="Open Sans" panose="020B0606030504020204" pitchFamily="34" charset="0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zh-CN" altLang="en-US" sz="800" spc="300" dirty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详细内容</a:t>
              </a:r>
              <a:r>
                <a:rPr lang="en-US" altLang="zh-CN" sz="800" spc="300" dirty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……</a:t>
              </a:r>
              <a:r>
                <a:rPr lang="zh-CN" altLang="en-US" sz="800" spc="300" dirty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点击输入本栏的具体文字，简明扼要的说明分项内容，此为概念图解。</a:t>
              </a:r>
              <a:endParaRPr lang="en-US" sz="800" spc="3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3" name="TextBox 9"/>
            <p:cNvSpPr>
              <a:spLocks noChangeArrowheads="1"/>
            </p:cNvSpPr>
            <p:nvPr/>
          </p:nvSpPr>
          <p:spPr bwMode="auto">
            <a:xfrm>
              <a:off x="4405313" y="3862388"/>
              <a:ext cx="712787" cy="238125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eaLnBrk="1" hangingPunct="1"/>
              <a:r>
                <a:rPr lang="en-US" altLang="zh-CN" sz="800">
                  <a:solidFill>
                    <a:schemeClr val="bg1"/>
                  </a:solidFill>
                  <a:latin typeface="Open Sans" panose="020B0606030504020204" pitchFamily="34" charset="0"/>
                  <a:cs typeface="Open Sans" panose="020B0606030504020204" pitchFamily="34" charset="0"/>
                </a:rPr>
                <a:t>ESSENTIAL</a:t>
              </a:r>
              <a:endParaRPr lang="en-US" altLang="zh-CN" sz="800">
                <a:solidFill>
                  <a:schemeClr val="bg1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421438" y="1968500"/>
            <a:ext cx="2017712" cy="2439988"/>
            <a:chOff x="6421438" y="1968500"/>
            <a:chExt cx="2017712" cy="2439988"/>
          </a:xfrm>
        </p:grpSpPr>
        <p:sp>
          <p:nvSpPr>
            <p:cNvPr id="15" name="Rounded Rectangle 10"/>
            <p:cNvSpPr/>
            <p:nvPr/>
          </p:nvSpPr>
          <p:spPr>
            <a:xfrm>
              <a:off x="6421438" y="1968500"/>
              <a:ext cx="2017712" cy="2439988"/>
            </a:xfrm>
            <a:prstGeom prst="roundRect">
              <a:avLst>
                <a:gd name="adj" fmla="val 2738"/>
              </a:avLst>
            </a:prstGeom>
            <a:noFill/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1"/>
            <p:cNvSpPr/>
            <p:nvPr/>
          </p:nvSpPr>
          <p:spPr>
            <a:xfrm>
              <a:off x="6581775" y="2193925"/>
              <a:ext cx="1697038" cy="15727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</a:rPr>
                <a:t>0 3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b="1" dirty="0">
                  <a:latin typeface="+mj-ea"/>
                  <a:ea typeface="+mj-ea"/>
                  <a:cs typeface="Open Sans" panose="020B0606030504020204" pitchFamily="34" charset="0"/>
                </a:rPr>
                <a:t>输入你的标</a:t>
              </a:r>
              <a:r>
                <a:rPr lang="zh-CN" altLang="en-US" sz="1200" b="1" dirty="0" smtClean="0">
                  <a:latin typeface="+mj-ea"/>
                  <a:ea typeface="+mj-ea"/>
                  <a:cs typeface="Open Sans" panose="020B0606030504020204" pitchFamily="34" charset="0"/>
                </a:rPr>
                <a:t>题</a:t>
              </a:r>
              <a:endParaRPr lang="en-US" altLang="zh-CN" sz="1200" b="1" dirty="0" smtClean="0">
                <a:latin typeface="+mj-ea"/>
                <a:ea typeface="+mj-ea"/>
                <a:cs typeface="Open Sans" panose="020B0606030504020204" pitchFamily="34" charset="0"/>
              </a:endParaRPr>
            </a:p>
            <a:p>
              <a:pPr algn="ctr">
                <a:lnSpc>
                  <a:spcPct val="130000"/>
                </a:lnSpc>
                <a:defRPr/>
              </a:pPr>
              <a:endParaRPr lang="en-US" sz="1200" b="1" dirty="0">
                <a:latin typeface="+mj-ea"/>
                <a:ea typeface="+mj-ea"/>
                <a:cs typeface="Open Sans" panose="020B0606030504020204" pitchFamily="34" charset="0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zh-CN" altLang="en-US" sz="800" spc="300" dirty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详细内容</a:t>
              </a:r>
              <a:r>
                <a:rPr lang="en-US" altLang="zh-CN" sz="800" spc="300" dirty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……</a:t>
              </a:r>
              <a:r>
                <a:rPr lang="zh-CN" altLang="en-US" sz="800" spc="300" dirty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点击输入本栏的具体文字，简明扼要的说明分项内容，此为概念图解。</a:t>
              </a:r>
              <a:endParaRPr lang="en-US" sz="800" spc="3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TextBox 12"/>
            <p:cNvSpPr txBox="1"/>
            <p:nvPr/>
          </p:nvSpPr>
          <p:spPr>
            <a:xfrm>
              <a:off x="7073900" y="3857625"/>
              <a:ext cx="712788" cy="238125"/>
            </a:xfrm>
            <a:prstGeom prst="roundRect">
              <a:avLst/>
            </a:prstGeom>
            <a:solidFill>
              <a:schemeClr val="accent3"/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ESSENTIAL</a:t>
              </a:r>
              <a:endPara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090025" y="1968500"/>
            <a:ext cx="2017713" cy="2439988"/>
            <a:chOff x="9090025" y="1968500"/>
            <a:chExt cx="2017713" cy="2439988"/>
          </a:xfrm>
        </p:grpSpPr>
        <p:sp>
          <p:nvSpPr>
            <p:cNvPr id="19" name="Rounded Rectangle 13"/>
            <p:cNvSpPr/>
            <p:nvPr/>
          </p:nvSpPr>
          <p:spPr>
            <a:xfrm>
              <a:off x="9090025" y="1968500"/>
              <a:ext cx="2017713" cy="2439988"/>
            </a:xfrm>
            <a:prstGeom prst="roundRect">
              <a:avLst>
                <a:gd name="adj" fmla="val 2738"/>
              </a:avLst>
            </a:prstGeom>
            <a:noFill/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9250363" y="2193925"/>
              <a:ext cx="1697037" cy="15727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dirty="0" smtClean="0">
                  <a:solidFill>
                    <a:schemeClr val="tx2">
                      <a:lumMod val="75000"/>
                    </a:schemeClr>
                  </a:solidFill>
                  <a:latin typeface="Impact" panose="020B0806030902050204" pitchFamily="34" charset="0"/>
                </a:rPr>
                <a:t>0 4</a:t>
              </a:r>
              <a:endParaRPr lang="en-US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b="1" dirty="0">
                  <a:latin typeface="+mj-ea"/>
                  <a:ea typeface="+mj-ea"/>
                  <a:cs typeface="Open Sans" panose="020B0606030504020204" pitchFamily="34" charset="0"/>
                </a:rPr>
                <a:t>输入你的标</a:t>
              </a:r>
              <a:r>
                <a:rPr lang="zh-CN" altLang="en-US" sz="1200" b="1" dirty="0" smtClean="0">
                  <a:latin typeface="+mj-ea"/>
                  <a:ea typeface="+mj-ea"/>
                  <a:cs typeface="Open Sans" panose="020B0606030504020204" pitchFamily="34" charset="0"/>
                </a:rPr>
                <a:t>题</a:t>
              </a:r>
              <a:endParaRPr lang="en-US" altLang="zh-CN" sz="1200" b="1" dirty="0" smtClean="0">
                <a:latin typeface="+mj-ea"/>
                <a:ea typeface="+mj-ea"/>
                <a:cs typeface="Open Sans" panose="020B0606030504020204" pitchFamily="34" charset="0"/>
              </a:endParaRPr>
            </a:p>
            <a:p>
              <a:pPr algn="ctr">
                <a:lnSpc>
                  <a:spcPct val="130000"/>
                </a:lnSpc>
                <a:defRPr/>
              </a:pPr>
              <a:endParaRPr lang="en-US" sz="1200" b="1" dirty="0">
                <a:latin typeface="+mj-ea"/>
                <a:ea typeface="+mj-ea"/>
                <a:cs typeface="Open Sans" panose="020B0606030504020204" pitchFamily="34" charset="0"/>
              </a:endParaRPr>
            </a:p>
            <a:p>
              <a:pPr algn="ctr">
                <a:lnSpc>
                  <a:spcPct val="130000"/>
                </a:lnSpc>
                <a:defRPr/>
              </a:pPr>
              <a:r>
                <a:rPr lang="zh-CN" altLang="en-US" sz="800" spc="300" dirty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详细内容</a:t>
              </a:r>
              <a:r>
                <a:rPr lang="en-US" altLang="zh-CN" sz="800" spc="300" dirty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……</a:t>
              </a:r>
              <a:r>
                <a:rPr lang="zh-CN" altLang="en-US" sz="800" spc="300" dirty="0">
                  <a:solidFill>
                    <a:schemeClr val="tx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点击输入本栏的具体文字，简明扼要的说明分项内容，此为概念图解。</a:t>
              </a:r>
              <a:endParaRPr lang="en-US" sz="800" spc="3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TextBox 15"/>
            <p:cNvSpPr txBox="1"/>
            <p:nvPr/>
          </p:nvSpPr>
          <p:spPr>
            <a:xfrm>
              <a:off x="9742488" y="3857625"/>
              <a:ext cx="712787" cy="238125"/>
            </a:xfrm>
            <a:prstGeom prst="roundRect">
              <a:avLst/>
            </a:prstGeom>
            <a:solidFill>
              <a:schemeClr val="accent4"/>
            </a:solidFill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ESSENTIAL</a:t>
              </a:r>
              <a:endParaRPr lang="en-US" sz="8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2" name="Rectangle 20"/>
          <p:cNvSpPr/>
          <p:nvPr/>
        </p:nvSpPr>
        <p:spPr>
          <a:xfrm>
            <a:off x="1998663" y="4879975"/>
            <a:ext cx="8194675" cy="6324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500" b="1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输入你的标题</a:t>
            </a:r>
            <a:endParaRPr lang="en-US" sz="1500" b="1" spc="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200" spc="3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详细内容</a:t>
            </a:r>
            <a:r>
              <a:rPr lang="en-US" altLang="zh-CN" sz="1200" spc="3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……</a:t>
            </a:r>
            <a:r>
              <a:rPr lang="zh-CN" altLang="en-US" sz="1200" spc="300" dirty="0">
                <a:solidFill>
                  <a:schemeClr val="tx2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点击输入本栏的具体文字，简明扼要的说明分项内容，此为概念图解。</a:t>
            </a:r>
            <a:endParaRPr lang="en-US" sz="1200" spc="300" dirty="0">
              <a:solidFill>
                <a:schemeClr val="tx2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5"/>
            <a:ext cx="12192000" cy="69701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867849" y="1726098"/>
            <a:ext cx="4339651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500" spc="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谢</a:t>
            </a:r>
            <a:r>
              <a:rPr lang="zh-CN" altLang="en-US" sz="7500" spc="6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谢欣赏</a:t>
            </a:r>
            <a:endParaRPr lang="zh-CN" altLang="en-US" sz="7500" spc="600" dirty="0">
              <a:solidFill>
                <a:srgbClr val="67B309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02588" y="2900888"/>
            <a:ext cx="62701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spc="300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读书分享/教育培训/读书课件/教师公开课/教师演讲/好书分享</a:t>
            </a:r>
            <a:endParaRPr lang="zh-CN" altLang="en-US" sz="1400" spc="3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98333" y="3611423"/>
            <a:ext cx="4678680" cy="275590"/>
          </a:xfrm>
          <a:prstGeom prst="rect">
            <a:avLst/>
          </a:prstGeom>
          <a:solidFill>
            <a:srgbClr val="67B309"/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200" spc="600" dirty="0" smtClean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说课老师：情缘素材    时间：</a:t>
            </a:r>
            <a:r>
              <a:rPr lang="en-US" altLang="zh-CN" sz="1200" spc="600" dirty="0" smtClean="0"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2018.9.11</a:t>
            </a:r>
            <a:endParaRPr lang="zh-CN" altLang="en-US" sz="1200" spc="600" dirty="0">
              <a:latin typeface="方正小标宋_GBK" panose="03000509000000000000" pitchFamily="65" charset="-122"/>
              <a:ea typeface="方正小标宋_GBK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shred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649"/>
                                </p:stCondLst>
                                <p:childTnLst>
                                  <p:par>
                                    <p:cTn id="1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149"/>
                                </p:stCondLst>
                                <p:childTnLst>
                                  <p:par>
                                    <p:cTn id="17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ldLvl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1775" r="17929" b="21697"/>
          <a:stretch>
            <a:fillRect/>
          </a:stretch>
        </p:blipFill>
        <p:spPr>
          <a:xfrm>
            <a:off x="0" y="2186"/>
            <a:ext cx="12235543" cy="68775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6701"/>
            <a:ext cx="12192002" cy="301032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607690" y="2318896"/>
            <a:ext cx="6214232" cy="938719"/>
            <a:chOff x="692535" y="354469"/>
            <a:chExt cx="6214228" cy="938720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776742" y="867371"/>
              <a:ext cx="3130021" cy="3539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2000" spc="400" dirty="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Open Sans" panose="020B0606030504020204" pitchFamily="34" charset="0"/>
                </a:rPr>
                <a:t>TEACHING CONTENT</a:t>
              </a:r>
              <a:endParaRPr lang="en-CA" sz="2000" spc="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92535" y="354469"/>
              <a:ext cx="3172660" cy="938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5500" b="1" spc="300" dirty="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Open Sans" panose="020B0606030504020204" pitchFamily="34" charset="0"/>
                </a:rPr>
                <a:t>教学内容</a:t>
              </a:r>
              <a:endParaRPr lang="en-CA" altLang="zh-CN" sz="5500" b="1" spc="3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1" t="44407"/>
          <a:stretch>
            <a:fillRect/>
          </a:stretch>
        </p:blipFill>
        <p:spPr>
          <a:xfrm rot="10800000">
            <a:off x="-1" y="0"/>
            <a:ext cx="624675" cy="1016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875168" y="342099"/>
            <a:ext cx="4388067" cy="630942"/>
            <a:chOff x="1211907" y="354469"/>
            <a:chExt cx="4388063" cy="630943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290685" y="731306"/>
              <a:ext cx="2309285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CONTENT</a:t>
              </a:r>
              <a:endParaRPr lang="en-CA" sz="1065" spc="4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11907" y="354469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教学内容</a:t>
              </a:r>
              <a:endParaRPr lang="en-CA" altLang="zh-CN" sz="3500" b="1" spc="3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29" name="4 Decisión"/>
          <p:cNvSpPr>
            <a:spLocks noChangeAspect="1"/>
          </p:cNvSpPr>
          <p:nvPr/>
        </p:nvSpPr>
        <p:spPr bwMode="auto">
          <a:xfrm>
            <a:off x="3759403" y="1381510"/>
            <a:ext cx="4699089" cy="4699089"/>
          </a:xfrm>
          <a:prstGeom prst="flowChartDecision">
            <a:avLst/>
          </a:prstGeom>
          <a:solidFill>
            <a:schemeClr val="bg1"/>
          </a:solidFill>
          <a:ln w="3175" cap="rnd" cmpd="sng">
            <a:solidFill>
              <a:schemeClr val="bg1"/>
            </a:solidFill>
            <a:bevel/>
          </a:ln>
          <a:effectLst>
            <a:outerShdw blurRad="1270000" sx="96000" sy="96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61" tIns="17130" rIns="34261" bIns="17130" rtlCol="0" anchor="ctr"/>
          <a:lstStyle/>
          <a:p>
            <a:pPr algn="ctr"/>
            <a:endParaRPr lang="es-SV" sz="900"/>
          </a:p>
        </p:txBody>
      </p:sp>
      <p:grpSp>
        <p:nvGrpSpPr>
          <p:cNvPr id="30" name="44 Grupo"/>
          <p:cNvGrpSpPr/>
          <p:nvPr/>
        </p:nvGrpSpPr>
        <p:grpSpPr>
          <a:xfrm>
            <a:off x="4068907" y="2481590"/>
            <a:ext cx="1626362" cy="911706"/>
            <a:chOff x="4215925" y="4571410"/>
            <a:chExt cx="3253101" cy="1823625"/>
          </a:xfrm>
        </p:grpSpPr>
        <p:sp>
          <p:nvSpPr>
            <p:cNvPr id="31" name="19 Rectángulo"/>
            <p:cNvSpPr>
              <a:spLocks noChangeAspect="1"/>
            </p:cNvSpPr>
            <p:nvPr/>
          </p:nvSpPr>
          <p:spPr bwMode="auto">
            <a:xfrm rot="5400000" flipH="1">
              <a:off x="4930663" y="3856672"/>
              <a:ext cx="1823625" cy="3253101"/>
            </a:xfrm>
            <a:custGeom>
              <a:avLst/>
              <a:gdLst/>
              <a:ahLst/>
              <a:cxnLst/>
              <a:rect l="l" t="t" r="r" b="b"/>
              <a:pathLst>
                <a:path w="10303488" h="18380035">
                  <a:moveTo>
                    <a:pt x="10303485" y="5458816"/>
                  </a:moveTo>
                  <a:cubicBezTo>
                    <a:pt x="10303590" y="5440216"/>
                    <a:pt x="10301433" y="5421588"/>
                    <a:pt x="10296954" y="5403392"/>
                  </a:cubicBezTo>
                  <a:cubicBezTo>
                    <a:pt x="10296750" y="5395536"/>
                    <a:pt x="10295347" y="5387946"/>
                    <a:pt x="10292916" y="5380670"/>
                  </a:cubicBezTo>
                  <a:cubicBezTo>
                    <a:pt x="10293049" y="5372140"/>
                    <a:pt x="10290430" y="5364550"/>
                    <a:pt x="10286345" y="5357594"/>
                  </a:cubicBezTo>
                  <a:cubicBezTo>
                    <a:pt x="10269833" y="5302616"/>
                    <a:pt x="10236204" y="5256238"/>
                    <a:pt x="10190219" y="5228930"/>
                  </a:cubicBezTo>
                  <a:lnTo>
                    <a:pt x="5463578" y="67688"/>
                  </a:lnTo>
                  <a:cubicBezTo>
                    <a:pt x="5422312" y="22644"/>
                    <a:pt x="5368196" y="70"/>
                    <a:pt x="5314056" y="0"/>
                  </a:cubicBezTo>
                  <a:cubicBezTo>
                    <a:pt x="5259909" y="-78"/>
                    <a:pt x="5205738" y="22354"/>
                    <a:pt x="5164378" y="67296"/>
                  </a:cubicBezTo>
                  <a:lnTo>
                    <a:pt x="398902" y="5245654"/>
                  </a:lnTo>
                  <a:cubicBezTo>
                    <a:pt x="367030" y="5270462"/>
                    <a:pt x="343366" y="5305634"/>
                    <a:pt x="328893" y="5345880"/>
                  </a:cubicBezTo>
                  <a:cubicBezTo>
                    <a:pt x="325835" y="5351142"/>
                    <a:pt x="323804" y="5356866"/>
                    <a:pt x="323906" y="5363366"/>
                  </a:cubicBezTo>
                  <a:cubicBezTo>
                    <a:pt x="317084" y="5382292"/>
                    <a:pt x="313368" y="5402584"/>
                    <a:pt x="313070" y="5423660"/>
                  </a:cubicBezTo>
                  <a:cubicBezTo>
                    <a:pt x="310749" y="5429384"/>
                    <a:pt x="310639" y="5435248"/>
                    <a:pt x="311455" y="5441098"/>
                  </a:cubicBezTo>
                  <a:cubicBezTo>
                    <a:pt x="311376" y="5441890"/>
                    <a:pt x="311306" y="5442682"/>
                    <a:pt x="311235" y="5443466"/>
                  </a:cubicBezTo>
                  <a:cubicBezTo>
                    <a:pt x="311235" y="5588064"/>
                    <a:pt x="418841" y="5705280"/>
                    <a:pt x="551591" y="5705280"/>
                  </a:cubicBezTo>
                  <a:lnTo>
                    <a:pt x="1755297" y="5705280"/>
                  </a:lnTo>
                  <a:cubicBezTo>
                    <a:pt x="1755297" y="5705798"/>
                    <a:pt x="1755297" y="5706308"/>
                    <a:pt x="1755289" y="5706826"/>
                  </a:cubicBezTo>
                  <a:lnTo>
                    <a:pt x="1822170" y="5706826"/>
                  </a:lnTo>
                  <a:lnTo>
                    <a:pt x="1822170" y="16299975"/>
                  </a:lnTo>
                  <a:lnTo>
                    <a:pt x="555650" y="17578534"/>
                  </a:lnTo>
                  <a:lnTo>
                    <a:pt x="53944" y="18080240"/>
                  </a:lnTo>
                  <a:lnTo>
                    <a:pt x="54219" y="18080276"/>
                  </a:lnTo>
                  <a:lnTo>
                    <a:pt x="0" y="18133506"/>
                  </a:lnTo>
                  <a:cubicBezTo>
                    <a:pt x="313297" y="18315142"/>
                    <a:pt x="1087673" y="18728722"/>
                    <a:pt x="2259397" y="17773322"/>
                  </a:cubicBezTo>
                  <a:cubicBezTo>
                    <a:pt x="3431121" y="16817914"/>
                    <a:pt x="8842997" y="11481136"/>
                    <a:pt x="8860058" y="10776732"/>
                  </a:cubicBezTo>
                  <a:cubicBezTo>
                    <a:pt x="8877127" y="10072332"/>
                    <a:pt x="8859478" y="7395766"/>
                    <a:pt x="8859180" y="5705280"/>
                  </a:cubicBezTo>
                  <a:lnTo>
                    <a:pt x="10060307" y="5705280"/>
                  </a:lnTo>
                  <a:cubicBezTo>
                    <a:pt x="10130685" y="5705280"/>
                    <a:pt x="10194006" y="5672326"/>
                    <a:pt x="10236565" y="5618414"/>
                  </a:cubicBezTo>
                  <a:lnTo>
                    <a:pt x="10238078" y="5618414"/>
                  </a:lnTo>
                  <a:lnTo>
                    <a:pt x="10243096" y="5612972"/>
                  </a:lnTo>
                  <a:cubicBezTo>
                    <a:pt x="10282502" y="5570150"/>
                    <a:pt x="10303172" y="5514614"/>
                    <a:pt x="10303485" y="54588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469900" dist="304800" dir="7200000" sx="89000" sy="89000" algn="ctr" rotWithShape="0">
                <a:srgbClr val="000000">
                  <a:alpha val="83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endParaRPr lang="es-SV" sz="3000" dirty="0">
                <a:solidFill>
                  <a:schemeClr val="accent6">
                    <a:lumMod val="60000"/>
                    <a:lumOff val="40000"/>
                  </a:schemeClr>
                </a:solidFill>
                <a:latin typeface="Oswald" panose="020B0604020202020204" charset="0"/>
                <a:cs typeface="Helvetica" panose="020B0604020202020204" pitchFamily="34" charset="0"/>
              </a:endParaRPr>
            </a:p>
          </p:txBody>
        </p:sp>
        <p:sp>
          <p:nvSpPr>
            <p:cNvPr id="32" name="34 Rectángulo redondeado"/>
            <p:cNvSpPr/>
            <p:nvPr/>
          </p:nvSpPr>
          <p:spPr bwMode="auto">
            <a:xfrm>
              <a:off x="4274563" y="6072614"/>
              <a:ext cx="309361" cy="303855"/>
            </a:xfrm>
            <a:custGeom>
              <a:avLst/>
              <a:gdLst/>
              <a:ahLst/>
              <a:cxnLst/>
              <a:rect l="l" t="t" r="r" b="b"/>
              <a:pathLst>
                <a:path w="1699458" h="1682246">
                  <a:moveTo>
                    <a:pt x="1326352" y="0"/>
                  </a:moveTo>
                  <a:lnTo>
                    <a:pt x="1699458" y="0"/>
                  </a:lnTo>
                  <a:lnTo>
                    <a:pt x="17212" y="1682246"/>
                  </a:lnTo>
                  <a:cubicBezTo>
                    <a:pt x="5314" y="1616074"/>
                    <a:pt x="0" y="1548019"/>
                    <a:pt x="0" y="1478723"/>
                  </a:cubicBezTo>
                  <a:lnTo>
                    <a:pt x="0" y="1326353"/>
                  </a:lnTo>
                  <a:cubicBezTo>
                    <a:pt x="0" y="593828"/>
                    <a:pt x="593828" y="0"/>
                    <a:pt x="13263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SV" sz="900"/>
            </a:p>
          </p:txBody>
        </p:sp>
      </p:grpSp>
      <p:grpSp>
        <p:nvGrpSpPr>
          <p:cNvPr id="33" name="45 Grupo"/>
          <p:cNvGrpSpPr/>
          <p:nvPr/>
        </p:nvGrpSpPr>
        <p:grpSpPr>
          <a:xfrm flipH="1">
            <a:off x="6526236" y="2481590"/>
            <a:ext cx="1626362" cy="911706"/>
            <a:chOff x="4215925" y="4571410"/>
            <a:chExt cx="3253101" cy="1823625"/>
          </a:xfrm>
        </p:grpSpPr>
        <p:sp>
          <p:nvSpPr>
            <p:cNvPr id="34" name="19 Rectángulo"/>
            <p:cNvSpPr>
              <a:spLocks noChangeAspect="1"/>
            </p:cNvSpPr>
            <p:nvPr/>
          </p:nvSpPr>
          <p:spPr bwMode="auto">
            <a:xfrm rot="5400000" flipH="1">
              <a:off x="4930663" y="3856672"/>
              <a:ext cx="1823625" cy="3253101"/>
            </a:xfrm>
            <a:custGeom>
              <a:avLst/>
              <a:gdLst/>
              <a:ahLst/>
              <a:cxnLst/>
              <a:rect l="l" t="t" r="r" b="b"/>
              <a:pathLst>
                <a:path w="10303488" h="18380035">
                  <a:moveTo>
                    <a:pt x="10303485" y="5458816"/>
                  </a:moveTo>
                  <a:cubicBezTo>
                    <a:pt x="10303590" y="5440216"/>
                    <a:pt x="10301433" y="5421588"/>
                    <a:pt x="10296954" y="5403392"/>
                  </a:cubicBezTo>
                  <a:cubicBezTo>
                    <a:pt x="10296750" y="5395536"/>
                    <a:pt x="10295347" y="5387946"/>
                    <a:pt x="10292916" y="5380670"/>
                  </a:cubicBezTo>
                  <a:cubicBezTo>
                    <a:pt x="10293049" y="5372140"/>
                    <a:pt x="10290430" y="5364550"/>
                    <a:pt x="10286345" y="5357594"/>
                  </a:cubicBezTo>
                  <a:cubicBezTo>
                    <a:pt x="10269833" y="5302616"/>
                    <a:pt x="10236204" y="5256238"/>
                    <a:pt x="10190219" y="5228930"/>
                  </a:cubicBezTo>
                  <a:lnTo>
                    <a:pt x="5463578" y="67688"/>
                  </a:lnTo>
                  <a:cubicBezTo>
                    <a:pt x="5422312" y="22644"/>
                    <a:pt x="5368196" y="70"/>
                    <a:pt x="5314056" y="0"/>
                  </a:cubicBezTo>
                  <a:cubicBezTo>
                    <a:pt x="5259909" y="-78"/>
                    <a:pt x="5205738" y="22354"/>
                    <a:pt x="5164378" y="67296"/>
                  </a:cubicBezTo>
                  <a:lnTo>
                    <a:pt x="398902" y="5245654"/>
                  </a:lnTo>
                  <a:cubicBezTo>
                    <a:pt x="367030" y="5270462"/>
                    <a:pt x="343366" y="5305634"/>
                    <a:pt x="328893" y="5345880"/>
                  </a:cubicBezTo>
                  <a:cubicBezTo>
                    <a:pt x="325835" y="5351142"/>
                    <a:pt x="323804" y="5356866"/>
                    <a:pt x="323906" y="5363366"/>
                  </a:cubicBezTo>
                  <a:cubicBezTo>
                    <a:pt x="317084" y="5382292"/>
                    <a:pt x="313368" y="5402584"/>
                    <a:pt x="313070" y="5423660"/>
                  </a:cubicBezTo>
                  <a:cubicBezTo>
                    <a:pt x="310749" y="5429384"/>
                    <a:pt x="310639" y="5435248"/>
                    <a:pt x="311455" y="5441098"/>
                  </a:cubicBezTo>
                  <a:cubicBezTo>
                    <a:pt x="311376" y="5441890"/>
                    <a:pt x="311306" y="5442682"/>
                    <a:pt x="311235" y="5443466"/>
                  </a:cubicBezTo>
                  <a:cubicBezTo>
                    <a:pt x="311235" y="5588064"/>
                    <a:pt x="418841" y="5705280"/>
                    <a:pt x="551591" y="5705280"/>
                  </a:cubicBezTo>
                  <a:lnTo>
                    <a:pt x="1755297" y="5705280"/>
                  </a:lnTo>
                  <a:cubicBezTo>
                    <a:pt x="1755297" y="5705798"/>
                    <a:pt x="1755297" y="5706308"/>
                    <a:pt x="1755289" y="5706826"/>
                  </a:cubicBezTo>
                  <a:lnTo>
                    <a:pt x="1822170" y="5706826"/>
                  </a:lnTo>
                  <a:lnTo>
                    <a:pt x="1822170" y="16299975"/>
                  </a:lnTo>
                  <a:lnTo>
                    <a:pt x="555650" y="17578534"/>
                  </a:lnTo>
                  <a:lnTo>
                    <a:pt x="53944" y="18080240"/>
                  </a:lnTo>
                  <a:lnTo>
                    <a:pt x="54219" y="18080276"/>
                  </a:lnTo>
                  <a:lnTo>
                    <a:pt x="0" y="18133506"/>
                  </a:lnTo>
                  <a:cubicBezTo>
                    <a:pt x="313297" y="18315142"/>
                    <a:pt x="1087673" y="18728722"/>
                    <a:pt x="2259397" y="17773322"/>
                  </a:cubicBezTo>
                  <a:cubicBezTo>
                    <a:pt x="3431121" y="16817914"/>
                    <a:pt x="8842997" y="11481136"/>
                    <a:pt x="8860058" y="10776732"/>
                  </a:cubicBezTo>
                  <a:cubicBezTo>
                    <a:pt x="8877127" y="10072332"/>
                    <a:pt x="8859478" y="7395766"/>
                    <a:pt x="8859180" y="5705280"/>
                  </a:cubicBezTo>
                  <a:lnTo>
                    <a:pt x="10060307" y="5705280"/>
                  </a:lnTo>
                  <a:cubicBezTo>
                    <a:pt x="10130685" y="5705280"/>
                    <a:pt x="10194006" y="5672326"/>
                    <a:pt x="10236565" y="5618414"/>
                  </a:cubicBezTo>
                  <a:lnTo>
                    <a:pt x="10238078" y="5618414"/>
                  </a:lnTo>
                  <a:lnTo>
                    <a:pt x="10243096" y="5612972"/>
                  </a:lnTo>
                  <a:cubicBezTo>
                    <a:pt x="10282502" y="5570150"/>
                    <a:pt x="10303172" y="5514614"/>
                    <a:pt x="10303485" y="54588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469900" dist="304800" dir="3600000" sx="89000" sy="89000" algn="ctr" rotWithShape="0">
                <a:srgbClr val="000000">
                  <a:alpha val="83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endParaRPr lang="es-SV" sz="3000" dirty="0">
                <a:latin typeface="Oswald" panose="020B0604020202020204" charset="0"/>
                <a:cs typeface="Helvetica" panose="020B0604020202020204" pitchFamily="34" charset="0"/>
              </a:endParaRPr>
            </a:p>
          </p:txBody>
        </p:sp>
        <p:sp>
          <p:nvSpPr>
            <p:cNvPr id="35" name="34 Rectángulo redondeado"/>
            <p:cNvSpPr/>
            <p:nvPr/>
          </p:nvSpPr>
          <p:spPr bwMode="auto">
            <a:xfrm>
              <a:off x="4274563" y="6072614"/>
              <a:ext cx="309361" cy="303855"/>
            </a:xfrm>
            <a:custGeom>
              <a:avLst/>
              <a:gdLst/>
              <a:ahLst/>
              <a:cxnLst/>
              <a:rect l="l" t="t" r="r" b="b"/>
              <a:pathLst>
                <a:path w="1699458" h="1682246">
                  <a:moveTo>
                    <a:pt x="1326352" y="0"/>
                  </a:moveTo>
                  <a:lnTo>
                    <a:pt x="1699458" y="0"/>
                  </a:lnTo>
                  <a:lnTo>
                    <a:pt x="17212" y="1682246"/>
                  </a:lnTo>
                  <a:cubicBezTo>
                    <a:pt x="5314" y="1616074"/>
                    <a:pt x="0" y="1548019"/>
                    <a:pt x="0" y="1478723"/>
                  </a:cubicBezTo>
                  <a:lnTo>
                    <a:pt x="0" y="1326353"/>
                  </a:lnTo>
                  <a:cubicBezTo>
                    <a:pt x="0" y="593828"/>
                    <a:pt x="593828" y="0"/>
                    <a:pt x="13263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SV" sz="900"/>
            </a:p>
          </p:txBody>
        </p:sp>
      </p:grpSp>
      <p:grpSp>
        <p:nvGrpSpPr>
          <p:cNvPr id="37" name="48 Grupo"/>
          <p:cNvGrpSpPr/>
          <p:nvPr/>
        </p:nvGrpSpPr>
        <p:grpSpPr>
          <a:xfrm flipV="1">
            <a:off x="4068907" y="4070387"/>
            <a:ext cx="1626362" cy="911706"/>
            <a:chOff x="4215925" y="4571410"/>
            <a:chExt cx="3253101" cy="1823625"/>
          </a:xfrm>
        </p:grpSpPr>
        <p:sp>
          <p:nvSpPr>
            <p:cNvPr id="38" name="19 Rectángulo"/>
            <p:cNvSpPr>
              <a:spLocks noChangeAspect="1"/>
            </p:cNvSpPr>
            <p:nvPr/>
          </p:nvSpPr>
          <p:spPr bwMode="auto">
            <a:xfrm rot="5400000" flipH="1">
              <a:off x="4930663" y="3856672"/>
              <a:ext cx="1823625" cy="3253101"/>
            </a:xfrm>
            <a:custGeom>
              <a:avLst/>
              <a:gdLst/>
              <a:ahLst/>
              <a:cxnLst/>
              <a:rect l="l" t="t" r="r" b="b"/>
              <a:pathLst>
                <a:path w="10303488" h="18380035">
                  <a:moveTo>
                    <a:pt x="10303485" y="5458816"/>
                  </a:moveTo>
                  <a:cubicBezTo>
                    <a:pt x="10303590" y="5440216"/>
                    <a:pt x="10301433" y="5421588"/>
                    <a:pt x="10296954" y="5403392"/>
                  </a:cubicBezTo>
                  <a:cubicBezTo>
                    <a:pt x="10296750" y="5395536"/>
                    <a:pt x="10295347" y="5387946"/>
                    <a:pt x="10292916" y="5380670"/>
                  </a:cubicBezTo>
                  <a:cubicBezTo>
                    <a:pt x="10293049" y="5372140"/>
                    <a:pt x="10290430" y="5364550"/>
                    <a:pt x="10286345" y="5357594"/>
                  </a:cubicBezTo>
                  <a:cubicBezTo>
                    <a:pt x="10269833" y="5302616"/>
                    <a:pt x="10236204" y="5256238"/>
                    <a:pt x="10190219" y="5228930"/>
                  </a:cubicBezTo>
                  <a:lnTo>
                    <a:pt x="5463578" y="67688"/>
                  </a:lnTo>
                  <a:cubicBezTo>
                    <a:pt x="5422312" y="22644"/>
                    <a:pt x="5368196" y="70"/>
                    <a:pt x="5314056" y="0"/>
                  </a:cubicBezTo>
                  <a:cubicBezTo>
                    <a:pt x="5259909" y="-78"/>
                    <a:pt x="5205738" y="22354"/>
                    <a:pt x="5164378" y="67296"/>
                  </a:cubicBezTo>
                  <a:lnTo>
                    <a:pt x="398902" y="5245654"/>
                  </a:lnTo>
                  <a:cubicBezTo>
                    <a:pt x="367030" y="5270462"/>
                    <a:pt x="343366" y="5305634"/>
                    <a:pt x="328893" y="5345880"/>
                  </a:cubicBezTo>
                  <a:cubicBezTo>
                    <a:pt x="325835" y="5351142"/>
                    <a:pt x="323804" y="5356866"/>
                    <a:pt x="323906" y="5363366"/>
                  </a:cubicBezTo>
                  <a:cubicBezTo>
                    <a:pt x="317084" y="5382292"/>
                    <a:pt x="313368" y="5402584"/>
                    <a:pt x="313070" y="5423660"/>
                  </a:cubicBezTo>
                  <a:cubicBezTo>
                    <a:pt x="310749" y="5429384"/>
                    <a:pt x="310639" y="5435248"/>
                    <a:pt x="311455" y="5441098"/>
                  </a:cubicBezTo>
                  <a:cubicBezTo>
                    <a:pt x="311376" y="5441890"/>
                    <a:pt x="311306" y="5442682"/>
                    <a:pt x="311235" y="5443466"/>
                  </a:cubicBezTo>
                  <a:cubicBezTo>
                    <a:pt x="311235" y="5588064"/>
                    <a:pt x="418841" y="5705280"/>
                    <a:pt x="551591" y="5705280"/>
                  </a:cubicBezTo>
                  <a:lnTo>
                    <a:pt x="1755297" y="5705280"/>
                  </a:lnTo>
                  <a:cubicBezTo>
                    <a:pt x="1755297" y="5705798"/>
                    <a:pt x="1755297" y="5706308"/>
                    <a:pt x="1755289" y="5706826"/>
                  </a:cubicBezTo>
                  <a:lnTo>
                    <a:pt x="1822170" y="5706826"/>
                  </a:lnTo>
                  <a:lnTo>
                    <a:pt x="1822170" y="16299975"/>
                  </a:lnTo>
                  <a:lnTo>
                    <a:pt x="555650" y="17578534"/>
                  </a:lnTo>
                  <a:lnTo>
                    <a:pt x="53944" y="18080240"/>
                  </a:lnTo>
                  <a:lnTo>
                    <a:pt x="54219" y="18080276"/>
                  </a:lnTo>
                  <a:lnTo>
                    <a:pt x="0" y="18133506"/>
                  </a:lnTo>
                  <a:cubicBezTo>
                    <a:pt x="313297" y="18315142"/>
                    <a:pt x="1087673" y="18728722"/>
                    <a:pt x="2259397" y="17773322"/>
                  </a:cubicBezTo>
                  <a:cubicBezTo>
                    <a:pt x="3431121" y="16817914"/>
                    <a:pt x="8842997" y="11481136"/>
                    <a:pt x="8860058" y="10776732"/>
                  </a:cubicBezTo>
                  <a:cubicBezTo>
                    <a:pt x="8877127" y="10072332"/>
                    <a:pt x="8859478" y="7395766"/>
                    <a:pt x="8859180" y="5705280"/>
                  </a:cubicBezTo>
                  <a:lnTo>
                    <a:pt x="10060307" y="5705280"/>
                  </a:lnTo>
                  <a:cubicBezTo>
                    <a:pt x="10130685" y="5705280"/>
                    <a:pt x="10194006" y="5672326"/>
                    <a:pt x="10236565" y="5618414"/>
                  </a:cubicBezTo>
                  <a:lnTo>
                    <a:pt x="10238078" y="5618414"/>
                  </a:lnTo>
                  <a:lnTo>
                    <a:pt x="10243096" y="5612972"/>
                  </a:lnTo>
                  <a:cubicBezTo>
                    <a:pt x="10282502" y="5570150"/>
                    <a:pt x="10303172" y="5514614"/>
                    <a:pt x="10303485" y="54588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469900" dist="304800" dir="7200000" sx="89000" sy="89000" algn="ctr" rotWithShape="0">
                <a:srgbClr val="000000">
                  <a:alpha val="83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endParaRPr lang="es-SV" sz="3000" dirty="0">
                <a:latin typeface="Oswald" panose="020B0604020202020204" charset="0"/>
                <a:cs typeface="Helvetica" panose="020B0604020202020204" pitchFamily="34" charset="0"/>
              </a:endParaRPr>
            </a:p>
          </p:txBody>
        </p:sp>
        <p:sp>
          <p:nvSpPr>
            <p:cNvPr id="40" name="34 Rectángulo redondeado"/>
            <p:cNvSpPr/>
            <p:nvPr/>
          </p:nvSpPr>
          <p:spPr bwMode="auto">
            <a:xfrm>
              <a:off x="4274563" y="6072614"/>
              <a:ext cx="309361" cy="303855"/>
            </a:xfrm>
            <a:custGeom>
              <a:avLst/>
              <a:gdLst/>
              <a:ahLst/>
              <a:cxnLst/>
              <a:rect l="l" t="t" r="r" b="b"/>
              <a:pathLst>
                <a:path w="1699458" h="1682246">
                  <a:moveTo>
                    <a:pt x="1326352" y="0"/>
                  </a:moveTo>
                  <a:lnTo>
                    <a:pt x="1699458" y="0"/>
                  </a:lnTo>
                  <a:lnTo>
                    <a:pt x="17212" y="1682246"/>
                  </a:lnTo>
                  <a:cubicBezTo>
                    <a:pt x="5314" y="1616074"/>
                    <a:pt x="0" y="1548019"/>
                    <a:pt x="0" y="1478723"/>
                  </a:cubicBezTo>
                  <a:lnTo>
                    <a:pt x="0" y="1326353"/>
                  </a:lnTo>
                  <a:cubicBezTo>
                    <a:pt x="0" y="593828"/>
                    <a:pt x="593828" y="0"/>
                    <a:pt x="13263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SV" sz="900"/>
            </a:p>
          </p:txBody>
        </p:sp>
      </p:grpSp>
      <p:grpSp>
        <p:nvGrpSpPr>
          <p:cNvPr id="41" name="51 Grupo"/>
          <p:cNvGrpSpPr/>
          <p:nvPr/>
        </p:nvGrpSpPr>
        <p:grpSpPr>
          <a:xfrm flipH="1" flipV="1">
            <a:off x="6526236" y="4071974"/>
            <a:ext cx="1626362" cy="911706"/>
            <a:chOff x="4215925" y="4571410"/>
            <a:chExt cx="3253101" cy="1823625"/>
          </a:xfrm>
        </p:grpSpPr>
        <p:sp>
          <p:nvSpPr>
            <p:cNvPr id="43" name="19 Rectángulo"/>
            <p:cNvSpPr>
              <a:spLocks noChangeAspect="1"/>
            </p:cNvSpPr>
            <p:nvPr/>
          </p:nvSpPr>
          <p:spPr bwMode="auto">
            <a:xfrm rot="5400000" flipH="1">
              <a:off x="4930663" y="3856672"/>
              <a:ext cx="1823625" cy="3253101"/>
            </a:xfrm>
            <a:custGeom>
              <a:avLst/>
              <a:gdLst/>
              <a:ahLst/>
              <a:cxnLst/>
              <a:rect l="l" t="t" r="r" b="b"/>
              <a:pathLst>
                <a:path w="10303488" h="18380035">
                  <a:moveTo>
                    <a:pt x="10303485" y="5458816"/>
                  </a:moveTo>
                  <a:cubicBezTo>
                    <a:pt x="10303590" y="5440216"/>
                    <a:pt x="10301433" y="5421588"/>
                    <a:pt x="10296954" y="5403392"/>
                  </a:cubicBezTo>
                  <a:cubicBezTo>
                    <a:pt x="10296750" y="5395536"/>
                    <a:pt x="10295347" y="5387946"/>
                    <a:pt x="10292916" y="5380670"/>
                  </a:cubicBezTo>
                  <a:cubicBezTo>
                    <a:pt x="10293049" y="5372140"/>
                    <a:pt x="10290430" y="5364550"/>
                    <a:pt x="10286345" y="5357594"/>
                  </a:cubicBezTo>
                  <a:cubicBezTo>
                    <a:pt x="10269833" y="5302616"/>
                    <a:pt x="10236204" y="5256238"/>
                    <a:pt x="10190219" y="5228930"/>
                  </a:cubicBezTo>
                  <a:lnTo>
                    <a:pt x="5463578" y="67688"/>
                  </a:lnTo>
                  <a:cubicBezTo>
                    <a:pt x="5422312" y="22644"/>
                    <a:pt x="5368196" y="70"/>
                    <a:pt x="5314056" y="0"/>
                  </a:cubicBezTo>
                  <a:cubicBezTo>
                    <a:pt x="5259909" y="-78"/>
                    <a:pt x="5205738" y="22354"/>
                    <a:pt x="5164378" y="67296"/>
                  </a:cubicBezTo>
                  <a:lnTo>
                    <a:pt x="398902" y="5245654"/>
                  </a:lnTo>
                  <a:cubicBezTo>
                    <a:pt x="367030" y="5270462"/>
                    <a:pt x="343366" y="5305634"/>
                    <a:pt x="328893" y="5345880"/>
                  </a:cubicBezTo>
                  <a:cubicBezTo>
                    <a:pt x="325835" y="5351142"/>
                    <a:pt x="323804" y="5356866"/>
                    <a:pt x="323906" y="5363366"/>
                  </a:cubicBezTo>
                  <a:cubicBezTo>
                    <a:pt x="317084" y="5382292"/>
                    <a:pt x="313368" y="5402584"/>
                    <a:pt x="313070" y="5423660"/>
                  </a:cubicBezTo>
                  <a:cubicBezTo>
                    <a:pt x="310749" y="5429384"/>
                    <a:pt x="310639" y="5435248"/>
                    <a:pt x="311455" y="5441098"/>
                  </a:cubicBezTo>
                  <a:cubicBezTo>
                    <a:pt x="311376" y="5441890"/>
                    <a:pt x="311306" y="5442682"/>
                    <a:pt x="311235" y="5443466"/>
                  </a:cubicBezTo>
                  <a:cubicBezTo>
                    <a:pt x="311235" y="5588064"/>
                    <a:pt x="418841" y="5705280"/>
                    <a:pt x="551591" y="5705280"/>
                  </a:cubicBezTo>
                  <a:lnTo>
                    <a:pt x="1755297" y="5705280"/>
                  </a:lnTo>
                  <a:cubicBezTo>
                    <a:pt x="1755297" y="5705798"/>
                    <a:pt x="1755297" y="5706308"/>
                    <a:pt x="1755289" y="5706826"/>
                  </a:cubicBezTo>
                  <a:lnTo>
                    <a:pt x="1822170" y="5706826"/>
                  </a:lnTo>
                  <a:lnTo>
                    <a:pt x="1822170" y="16299975"/>
                  </a:lnTo>
                  <a:lnTo>
                    <a:pt x="555650" y="17578534"/>
                  </a:lnTo>
                  <a:lnTo>
                    <a:pt x="53944" y="18080240"/>
                  </a:lnTo>
                  <a:lnTo>
                    <a:pt x="54219" y="18080276"/>
                  </a:lnTo>
                  <a:lnTo>
                    <a:pt x="0" y="18133506"/>
                  </a:lnTo>
                  <a:cubicBezTo>
                    <a:pt x="313297" y="18315142"/>
                    <a:pt x="1087673" y="18728722"/>
                    <a:pt x="2259397" y="17773322"/>
                  </a:cubicBezTo>
                  <a:cubicBezTo>
                    <a:pt x="3431121" y="16817914"/>
                    <a:pt x="8842997" y="11481136"/>
                    <a:pt x="8860058" y="10776732"/>
                  </a:cubicBezTo>
                  <a:cubicBezTo>
                    <a:pt x="8877127" y="10072332"/>
                    <a:pt x="8859478" y="7395766"/>
                    <a:pt x="8859180" y="5705280"/>
                  </a:cubicBezTo>
                  <a:lnTo>
                    <a:pt x="10060307" y="5705280"/>
                  </a:lnTo>
                  <a:cubicBezTo>
                    <a:pt x="10130685" y="5705280"/>
                    <a:pt x="10194006" y="5672326"/>
                    <a:pt x="10236565" y="5618414"/>
                  </a:cubicBezTo>
                  <a:lnTo>
                    <a:pt x="10238078" y="5618414"/>
                  </a:lnTo>
                  <a:lnTo>
                    <a:pt x="10243096" y="5612972"/>
                  </a:lnTo>
                  <a:cubicBezTo>
                    <a:pt x="10282502" y="5570150"/>
                    <a:pt x="10303172" y="5514614"/>
                    <a:pt x="10303485" y="545881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469900" dist="304800" dir="7200000" sx="89000" sy="89000" algn="ctr" rotWithShape="0">
                <a:srgbClr val="000000">
                  <a:alpha val="83000"/>
                </a:srgbClr>
              </a:outerShdw>
            </a:effectLst>
          </p:spPr>
          <p:txBody>
            <a:bodyPr lIns="0" tIns="0" rIns="0" bIns="0" rtlCol="0" anchor="ctr"/>
            <a:lstStyle/>
            <a:p>
              <a:pPr algn="ctr"/>
              <a:endParaRPr lang="es-SV" sz="3000" dirty="0">
                <a:latin typeface="Oswald" panose="020B0604020202020204" charset="0"/>
                <a:cs typeface="Helvetica" panose="020B0604020202020204" pitchFamily="34" charset="0"/>
              </a:endParaRPr>
            </a:p>
          </p:txBody>
        </p:sp>
        <p:sp>
          <p:nvSpPr>
            <p:cNvPr id="44" name="34 Rectángulo redondeado"/>
            <p:cNvSpPr/>
            <p:nvPr/>
          </p:nvSpPr>
          <p:spPr bwMode="auto">
            <a:xfrm>
              <a:off x="4274563" y="6072614"/>
              <a:ext cx="309361" cy="303855"/>
            </a:xfrm>
            <a:custGeom>
              <a:avLst/>
              <a:gdLst/>
              <a:ahLst/>
              <a:cxnLst/>
              <a:rect l="l" t="t" r="r" b="b"/>
              <a:pathLst>
                <a:path w="1699458" h="1682246">
                  <a:moveTo>
                    <a:pt x="1326352" y="0"/>
                  </a:moveTo>
                  <a:lnTo>
                    <a:pt x="1699458" y="0"/>
                  </a:lnTo>
                  <a:lnTo>
                    <a:pt x="17212" y="1682246"/>
                  </a:lnTo>
                  <a:cubicBezTo>
                    <a:pt x="5314" y="1616074"/>
                    <a:pt x="0" y="1548019"/>
                    <a:pt x="0" y="1478723"/>
                  </a:cubicBezTo>
                  <a:lnTo>
                    <a:pt x="0" y="1326353"/>
                  </a:lnTo>
                  <a:cubicBezTo>
                    <a:pt x="0" y="593828"/>
                    <a:pt x="593828" y="0"/>
                    <a:pt x="13263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SV" sz="900"/>
            </a:p>
          </p:txBody>
        </p:sp>
      </p:grpSp>
      <p:grpSp>
        <p:nvGrpSpPr>
          <p:cNvPr id="46" name="Group 4"/>
          <p:cNvGrpSpPr>
            <a:grpSpLocks noChangeAspect="1"/>
          </p:cNvGrpSpPr>
          <p:nvPr/>
        </p:nvGrpSpPr>
        <p:grpSpPr bwMode="auto">
          <a:xfrm>
            <a:off x="5715443" y="3373227"/>
            <a:ext cx="787004" cy="715655"/>
            <a:chOff x="2733" y="-929"/>
            <a:chExt cx="364" cy="331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8" name="Freeform 6"/>
            <p:cNvSpPr/>
            <p:nvPr/>
          </p:nvSpPr>
          <p:spPr bwMode="auto">
            <a:xfrm>
              <a:off x="2845" y="-887"/>
              <a:ext cx="74" cy="73"/>
            </a:xfrm>
            <a:custGeom>
              <a:avLst/>
              <a:gdLst>
                <a:gd name="T0" fmla="*/ 603 w 660"/>
                <a:gd name="T1" fmla="*/ 0 h 660"/>
                <a:gd name="T2" fmla="*/ 621 w 660"/>
                <a:gd name="T3" fmla="*/ 2 h 660"/>
                <a:gd name="T4" fmla="*/ 637 w 660"/>
                <a:gd name="T5" fmla="*/ 11 h 660"/>
                <a:gd name="T6" fmla="*/ 649 w 660"/>
                <a:gd name="T7" fmla="*/ 23 h 660"/>
                <a:gd name="T8" fmla="*/ 657 w 660"/>
                <a:gd name="T9" fmla="*/ 39 h 660"/>
                <a:gd name="T10" fmla="*/ 660 w 660"/>
                <a:gd name="T11" fmla="*/ 57 h 660"/>
                <a:gd name="T12" fmla="*/ 657 w 660"/>
                <a:gd name="T13" fmla="*/ 75 h 660"/>
                <a:gd name="T14" fmla="*/ 649 w 660"/>
                <a:gd name="T15" fmla="*/ 91 h 660"/>
                <a:gd name="T16" fmla="*/ 637 w 660"/>
                <a:gd name="T17" fmla="*/ 103 h 660"/>
                <a:gd name="T18" fmla="*/ 621 w 660"/>
                <a:gd name="T19" fmla="*/ 112 h 660"/>
                <a:gd name="T20" fmla="*/ 603 w 660"/>
                <a:gd name="T21" fmla="*/ 114 h 660"/>
                <a:gd name="T22" fmla="*/ 550 w 660"/>
                <a:gd name="T23" fmla="*/ 117 h 660"/>
                <a:gd name="T24" fmla="*/ 498 w 660"/>
                <a:gd name="T25" fmla="*/ 126 h 660"/>
                <a:gd name="T26" fmla="*/ 448 w 660"/>
                <a:gd name="T27" fmla="*/ 139 h 660"/>
                <a:gd name="T28" fmla="*/ 401 w 660"/>
                <a:gd name="T29" fmla="*/ 158 h 660"/>
                <a:gd name="T30" fmla="*/ 357 w 660"/>
                <a:gd name="T31" fmla="*/ 181 h 660"/>
                <a:gd name="T32" fmla="*/ 315 w 660"/>
                <a:gd name="T33" fmla="*/ 208 h 660"/>
                <a:gd name="T34" fmla="*/ 276 w 660"/>
                <a:gd name="T35" fmla="*/ 241 h 660"/>
                <a:gd name="T36" fmla="*/ 241 w 660"/>
                <a:gd name="T37" fmla="*/ 276 h 660"/>
                <a:gd name="T38" fmla="*/ 209 w 660"/>
                <a:gd name="T39" fmla="*/ 315 h 660"/>
                <a:gd name="T40" fmla="*/ 181 w 660"/>
                <a:gd name="T41" fmla="*/ 356 h 660"/>
                <a:gd name="T42" fmla="*/ 158 w 660"/>
                <a:gd name="T43" fmla="*/ 401 h 660"/>
                <a:gd name="T44" fmla="*/ 139 w 660"/>
                <a:gd name="T45" fmla="*/ 448 h 660"/>
                <a:gd name="T46" fmla="*/ 126 w 660"/>
                <a:gd name="T47" fmla="*/ 498 h 660"/>
                <a:gd name="T48" fmla="*/ 117 w 660"/>
                <a:gd name="T49" fmla="*/ 550 h 660"/>
                <a:gd name="T50" fmla="*/ 115 w 660"/>
                <a:gd name="T51" fmla="*/ 603 h 660"/>
                <a:gd name="T52" fmla="*/ 112 w 660"/>
                <a:gd name="T53" fmla="*/ 621 h 660"/>
                <a:gd name="T54" fmla="*/ 104 w 660"/>
                <a:gd name="T55" fmla="*/ 637 h 660"/>
                <a:gd name="T56" fmla="*/ 91 w 660"/>
                <a:gd name="T57" fmla="*/ 649 h 660"/>
                <a:gd name="T58" fmla="*/ 75 w 660"/>
                <a:gd name="T59" fmla="*/ 657 h 660"/>
                <a:gd name="T60" fmla="*/ 57 w 660"/>
                <a:gd name="T61" fmla="*/ 660 h 660"/>
                <a:gd name="T62" fmla="*/ 39 w 660"/>
                <a:gd name="T63" fmla="*/ 657 h 660"/>
                <a:gd name="T64" fmla="*/ 23 w 660"/>
                <a:gd name="T65" fmla="*/ 649 h 660"/>
                <a:gd name="T66" fmla="*/ 11 w 660"/>
                <a:gd name="T67" fmla="*/ 637 h 660"/>
                <a:gd name="T68" fmla="*/ 3 w 660"/>
                <a:gd name="T69" fmla="*/ 621 h 660"/>
                <a:gd name="T70" fmla="*/ 0 w 660"/>
                <a:gd name="T71" fmla="*/ 603 h 660"/>
                <a:gd name="T72" fmla="*/ 3 w 660"/>
                <a:gd name="T73" fmla="*/ 541 h 660"/>
                <a:gd name="T74" fmla="*/ 12 w 660"/>
                <a:gd name="T75" fmla="*/ 481 h 660"/>
                <a:gd name="T76" fmla="*/ 27 w 660"/>
                <a:gd name="T77" fmla="*/ 423 h 660"/>
                <a:gd name="T78" fmla="*/ 47 w 660"/>
                <a:gd name="T79" fmla="*/ 368 h 660"/>
                <a:gd name="T80" fmla="*/ 72 w 660"/>
                <a:gd name="T81" fmla="*/ 315 h 660"/>
                <a:gd name="T82" fmla="*/ 103 w 660"/>
                <a:gd name="T83" fmla="*/ 266 h 660"/>
                <a:gd name="T84" fmla="*/ 137 w 660"/>
                <a:gd name="T85" fmla="*/ 219 h 660"/>
                <a:gd name="T86" fmla="*/ 176 w 660"/>
                <a:gd name="T87" fmla="*/ 176 h 660"/>
                <a:gd name="T88" fmla="*/ 219 w 660"/>
                <a:gd name="T89" fmla="*/ 137 h 660"/>
                <a:gd name="T90" fmla="*/ 266 w 660"/>
                <a:gd name="T91" fmla="*/ 102 h 660"/>
                <a:gd name="T92" fmla="*/ 316 w 660"/>
                <a:gd name="T93" fmla="*/ 72 h 660"/>
                <a:gd name="T94" fmla="*/ 368 w 660"/>
                <a:gd name="T95" fmla="*/ 47 h 660"/>
                <a:gd name="T96" fmla="*/ 423 w 660"/>
                <a:gd name="T97" fmla="*/ 27 h 660"/>
                <a:gd name="T98" fmla="*/ 481 w 660"/>
                <a:gd name="T99" fmla="*/ 12 h 660"/>
                <a:gd name="T100" fmla="*/ 541 w 660"/>
                <a:gd name="T101" fmla="*/ 3 h 660"/>
                <a:gd name="T102" fmla="*/ 603 w 660"/>
                <a:gd name="T103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0" h="660">
                  <a:moveTo>
                    <a:pt x="603" y="0"/>
                  </a:moveTo>
                  <a:lnTo>
                    <a:pt x="621" y="2"/>
                  </a:lnTo>
                  <a:lnTo>
                    <a:pt x="637" y="11"/>
                  </a:lnTo>
                  <a:lnTo>
                    <a:pt x="649" y="23"/>
                  </a:lnTo>
                  <a:lnTo>
                    <a:pt x="657" y="39"/>
                  </a:lnTo>
                  <a:lnTo>
                    <a:pt x="660" y="57"/>
                  </a:lnTo>
                  <a:lnTo>
                    <a:pt x="657" y="75"/>
                  </a:lnTo>
                  <a:lnTo>
                    <a:pt x="649" y="91"/>
                  </a:lnTo>
                  <a:lnTo>
                    <a:pt x="637" y="103"/>
                  </a:lnTo>
                  <a:lnTo>
                    <a:pt x="621" y="112"/>
                  </a:lnTo>
                  <a:lnTo>
                    <a:pt x="603" y="114"/>
                  </a:lnTo>
                  <a:lnTo>
                    <a:pt x="550" y="117"/>
                  </a:lnTo>
                  <a:lnTo>
                    <a:pt x="498" y="126"/>
                  </a:lnTo>
                  <a:lnTo>
                    <a:pt x="448" y="139"/>
                  </a:lnTo>
                  <a:lnTo>
                    <a:pt x="401" y="158"/>
                  </a:lnTo>
                  <a:lnTo>
                    <a:pt x="357" y="181"/>
                  </a:lnTo>
                  <a:lnTo>
                    <a:pt x="315" y="208"/>
                  </a:lnTo>
                  <a:lnTo>
                    <a:pt x="276" y="241"/>
                  </a:lnTo>
                  <a:lnTo>
                    <a:pt x="241" y="276"/>
                  </a:lnTo>
                  <a:lnTo>
                    <a:pt x="209" y="315"/>
                  </a:lnTo>
                  <a:lnTo>
                    <a:pt x="181" y="356"/>
                  </a:lnTo>
                  <a:lnTo>
                    <a:pt x="158" y="401"/>
                  </a:lnTo>
                  <a:lnTo>
                    <a:pt x="139" y="448"/>
                  </a:lnTo>
                  <a:lnTo>
                    <a:pt x="126" y="498"/>
                  </a:lnTo>
                  <a:lnTo>
                    <a:pt x="117" y="550"/>
                  </a:lnTo>
                  <a:lnTo>
                    <a:pt x="115" y="603"/>
                  </a:lnTo>
                  <a:lnTo>
                    <a:pt x="112" y="621"/>
                  </a:lnTo>
                  <a:lnTo>
                    <a:pt x="104" y="637"/>
                  </a:lnTo>
                  <a:lnTo>
                    <a:pt x="91" y="649"/>
                  </a:lnTo>
                  <a:lnTo>
                    <a:pt x="75" y="657"/>
                  </a:lnTo>
                  <a:lnTo>
                    <a:pt x="57" y="660"/>
                  </a:lnTo>
                  <a:lnTo>
                    <a:pt x="39" y="657"/>
                  </a:lnTo>
                  <a:lnTo>
                    <a:pt x="23" y="649"/>
                  </a:lnTo>
                  <a:lnTo>
                    <a:pt x="11" y="637"/>
                  </a:lnTo>
                  <a:lnTo>
                    <a:pt x="3" y="621"/>
                  </a:lnTo>
                  <a:lnTo>
                    <a:pt x="0" y="603"/>
                  </a:lnTo>
                  <a:lnTo>
                    <a:pt x="3" y="541"/>
                  </a:lnTo>
                  <a:lnTo>
                    <a:pt x="12" y="481"/>
                  </a:lnTo>
                  <a:lnTo>
                    <a:pt x="27" y="423"/>
                  </a:lnTo>
                  <a:lnTo>
                    <a:pt x="47" y="368"/>
                  </a:lnTo>
                  <a:lnTo>
                    <a:pt x="72" y="315"/>
                  </a:lnTo>
                  <a:lnTo>
                    <a:pt x="103" y="266"/>
                  </a:lnTo>
                  <a:lnTo>
                    <a:pt x="137" y="219"/>
                  </a:lnTo>
                  <a:lnTo>
                    <a:pt x="176" y="176"/>
                  </a:lnTo>
                  <a:lnTo>
                    <a:pt x="219" y="137"/>
                  </a:lnTo>
                  <a:lnTo>
                    <a:pt x="266" y="102"/>
                  </a:lnTo>
                  <a:lnTo>
                    <a:pt x="316" y="72"/>
                  </a:lnTo>
                  <a:lnTo>
                    <a:pt x="368" y="47"/>
                  </a:lnTo>
                  <a:lnTo>
                    <a:pt x="423" y="27"/>
                  </a:lnTo>
                  <a:lnTo>
                    <a:pt x="481" y="12"/>
                  </a:lnTo>
                  <a:lnTo>
                    <a:pt x="541" y="3"/>
                  </a:lnTo>
                  <a:lnTo>
                    <a:pt x="6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0" name="Freeform 7"/>
            <p:cNvSpPr/>
            <p:nvPr/>
          </p:nvSpPr>
          <p:spPr bwMode="auto">
            <a:xfrm>
              <a:off x="2818" y="-918"/>
              <a:ext cx="196" cy="224"/>
            </a:xfrm>
            <a:custGeom>
              <a:avLst/>
              <a:gdLst>
                <a:gd name="T0" fmla="*/ 1094 w 1765"/>
                <a:gd name="T1" fmla="*/ 26 h 2024"/>
                <a:gd name="T2" fmla="*/ 1347 w 1765"/>
                <a:gd name="T3" fmla="*/ 132 h 2024"/>
                <a:gd name="T4" fmla="*/ 1552 w 1765"/>
                <a:gd name="T5" fmla="*/ 308 h 2024"/>
                <a:gd name="T6" fmla="*/ 1696 w 1765"/>
                <a:gd name="T7" fmla="*/ 540 h 2024"/>
                <a:gd name="T8" fmla="*/ 1762 w 1765"/>
                <a:gd name="T9" fmla="*/ 811 h 2024"/>
                <a:gd name="T10" fmla="*/ 1744 w 1765"/>
                <a:gd name="T11" fmla="*/ 1075 h 2024"/>
                <a:gd name="T12" fmla="*/ 1654 w 1765"/>
                <a:gd name="T13" fmla="*/ 1313 h 2024"/>
                <a:gd name="T14" fmla="*/ 1515 w 1765"/>
                <a:gd name="T15" fmla="*/ 1520 h 2024"/>
                <a:gd name="T16" fmla="*/ 1430 w 1765"/>
                <a:gd name="T17" fmla="*/ 1688 h 2024"/>
                <a:gd name="T18" fmla="*/ 1393 w 1765"/>
                <a:gd name="T19" fmla="*/ 1813 h 2024"/>
                <a:gd name="T20" fmla="*/ 1387 w 1765"/>
                <a:gd name="T21" fmla="*/ 1896 h 2024"/>
                <a:gd name="T22" fmla="*/ 1393 w 1765"/>
                <a:gd name="T23" fmla="*/ 1938 h 2024"/>
                <a:gd name="T24" fmla="*/ 1399 w 1765"/>
                <a:gd name="T25" fmla="*/ 1973 h 2024"/>
                <a:gd name="T26" fmla="*/ 1366 w 1765"/>
                <a:gd name="T27" fmla="*/ 2018 h 2024"/>
                <a:gd name="T28" fmla="*/ 1310 w 1765"/>
                <a:gd name="T29" fmla="*/ 2014 h 2024"/>
                <a:gd name="T30" fmla="*/ 1285 w 1765"/>
                <a:gd name="T31" fmla="*/ 1980 h 2024"/>
                <a:gd name="T32" fmla="*/ 1273 w 1765"/>
                <a:gd name="T33" fmla="*/ 1926 h 2024"/>
                <a:gd name="T34" fmla="*/ 1273 w 1765"/>
                <a:gd name="T35" fmla="*/ 1832 h 2024"/>
                <a:gd name="T36" fmla="*/ 1305 w 1765"/>
                <a:gd name="T37" fmla="*/ 1694 h 2024"/>
                <a:gd name="T38" fmla="*/ 1385 w 1765"/>
                <a:gd name="T39" fmla="*/ 1514 h 2024"/>
                <a:gd name="T40" fmla="*/ 1527 w 1765"/>
                <a:gd name="T41" fmla="*/ 1300 h 2024"/>
                <a:gd name="T42" fmla="*/ 1627 w 1765"/>
                <a:gd name="T43" fmla="*/ 1070 h 2024"/>
                <a:gd name="T44" fmla="*/ 1647 w 1765"/>
                <a:gd name="T45" fmla="*/ 813 h 2024"/>
                <a:gd name="T46" fmla="*/ 1575 w 1765"/>
                <a:gd name="T47" fmla="*/ 554 h 2024"/>
                <a:gd name="T48" fmla="*/ 1425 w 1765"/>
                <a:gd name="T49" fmla="*/ 340 h 2024"/>
                <a:gd name="T50" fmla="*/ 1211 w 1765"/>
                <a:gd name="T51" fmla="*/ 188 h 2024"/>
                <a:gd name="T52" fmla="*/ 952 w 1765"/>
                <a:gd name="T53" fmla="*/ 118 h 2024"/>
                <a:gd name="T54" fmla="*/ 678 w 1765"/>
                <a:gd name="T55" fmla="*/ 142 h 2024"/>
                <a:gd name="T56" fmla="*/ 440 w 1765"/>
                <a:gd name="T57" fmla="*/ 256 h 2024"/>
                <a:gd name="T58" fmla="*/ 256 w 1765"/>
                <a:gd name="T59" fmla="*/ 440 h 2024"/>
                <a:gd name="T60" fmla="*/ 142 w 1765"/>
                <a:gd name="T61" fmla="*/ 679 h 2024"/>
                <a:gd name="T62" fmla="*/ 117 w 1765"/>
                <a:gd name="T63" fmla="*/ 946 h 2024"/>
                <a:gd name="T64" fmla="*/ 177 w 1765"/>
                <a:gd name="T65" fmla="*/ 1187 h 2024"/>
                <a:gd name="T66" fmla="*/ 277 w 1765"/>
                <a:gd name="T67" fmla="*/ 1354 h 2024"/>
                <a:gd name="T68" fmla="*/ 407 w 1765"/>
                <a:gd name="T69" fmla="*/ 1566 h 2024"/>
                <a:gd name="T70" fmla="*/ 476 w 1765"/>
                <a:gd name="T71" fmla="*/ 1734 h 2024"/>
                <a:gd name="T72" fmla="*/ 498 w 1765"/>
                <a:gd name="T73" fmla="*/ 1860 h 2024"/>
                <a:gd name="T74" fmla="*/ 494 w 1765"/>
                <a:gd name="T75" fmla="*/ 1944 h 2024"/>
                <a:gd name="T76" fmla="*/ 482 w 1765"/>
                <a:gd name="T77" fmla="*/ 1986 h 2024"/>
                <a:gd name="T78" fmla="*/ 443 w 1765"/>
                <a:gd name="T79" fmla="*/ 2022 h 2024"/>
                <a:gd name="T80" fmla="*/ 390 w 1765"/>
                <a:gd name="T81" fmla="*/ 2010 h 2024"/>
                <a:gd name="T82" fmla="*/ 371 w 1765"/>
                <a:gd name="T83" fmla="*/ 1957 h 2024"/>
                <a:gd name="T84" fmla="*/ 378 w 1765"/>
                <a:gd name="T85" fmla="*/ 1931 h 2024"/>
                <a:gd name="T86" fmla="*/ 382 w 1765"/>
                <a:gd name="T87" fmla="*/ 1880 h 2024"/>
                <a:gd name="T88" fmla="*/ 370 w 1765"/>
                <a:gd name="T89" fmla="*/ 1788 h 2024"/>
                <a:gd name="T90" fmla="*/ 322 w 1765"/>
                <a:gd name="T91" fmla="*/ 1654 h 2024"/>
                <a:gd name="T92" fmla="*/ 222 w 1765"/>
                <a:gd name="T93" fmla="*/ 1476 h 2024"/>
                <a:gd name="T94" fmla="*/ 112 w 1765"/>
                <a:gd name="T95" fmla="*/ 1315 h 2024"/>
                <a:gd name="T96" fmla="*/ 21 w 1765"/>
                <a:gd name="T97" fmla="*/ 1076 h 2024"/>
                <a:gd name="T98" fmla="*/ 3 w 1765"/>
                <a:gd name="T99" fmla="*/ 811 h 2024"/>
                <a:gd name="T100" fmla="*/ 69 w 1765"/>
                <a:gd name="T101" fmla="*/ 540 h 2024"/>
                <a:gd name="T102" fmla="*/ 213 w 1765"/>
                <a:gd name="T103" fmla="*/ 308 h 2024"/>
                <a:gd name="T104" fmla="*/ 417 w 1765"/>
                <a:gd name="T105" fmla="*/ 132 h 2024"/>
                <a:gd name="T106" fmla="*/ 670 w 1765"/>
                <a:gd name="T107" fmla="*/ 26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65" h="2024">
                  <a:moveTo>
                    <a:pt x="882" y="0"/>
                  </a:moveTo>
                  <a:lnTo>
                    <a:pt x="954" y="3"/>
                  </a:lnTo>
                  <a:lnTo>
                    <a:pt x="1025" y="12"/>
                  </a:lnTo>
                  <a:lnTo>
                    <a:pt x="1094" y="26"/>
                  </a:lnTo>
                  <a:lnTo>
                    <a:pt x="1161" y="45"/>
                  </a:lnTo>
                  <a:lnTo>
                    <a:pt x="1225" y="69"/>
                  </a:lnTo>
                  <a:lnTo>
                    <a:pt x="1287" y="98"/>
                  </a:lnTo>
                  <a:lnTo>
                    <a:pt x="1347" y="132"/>
                  </a:lnTo>
                  <a:lnTo>
                    <a:pt x="1403" y="170"/>
                  </a:lnTo>
                  <a:lnTo>
                    <a:pt x="1456" y="212"/>
                  </a:lnTo>
                  <a:lnTo>
                    <a:pt x="1506" y="259"/>
                  </a:lnTo>
                  <a:lnTo>
                    <a:pt x="1552" y="308"/>
                  </a:lnTo>
                  <a:lnTo>
                    <a:pt x="1595" y="361"/>
                  </a:lnTo>
                  <a:lnTo>
                    <a:pt x="1633" y="418"/>
                  </a:lnTo>
                  <a:lnTo>
                    <a:pt x="1666" y="477"/>
                  </a:lnTo>
                  <a:lnTo>
                    <a:pt x="1696" y="540"/>
                  </a:lnTo>
                  <a:lnTo>
                    <a:pt x="1720" y="604"/>
                  </a:lnTo>
                  <a:lnTo>
                    <a:pt x="1739" y="671"/>
                  </a:lnTo>
                  <a:lnTo>
                    <a:pt x="1753" y="739"/>
                  </a:lnTo>
                  <a:lnTo>
                    <a:pt x="1762" y="811"/>
                  </a:lnTo>
                  <a:lnTo>
                    <a:pt x="1765" y="883"/>
                  </a:lnTo>
                  <a:lnTo>
                    <a:pt x="1762" y="947"/>
                  </a:lnTo>
                  <a:lnTo>
                    <a:pt x="1756" y="1011"/>
                  </a:lnTo>
                  <a:lnTo>
                    <a:pt x="1744" y="1075"/>
                  </a:lnTo>
                  <a:lnTo>
                    <a:pt x="1728" y="1137"/>
                  </a:lnTo>
                  <a:lnTo>
                    <a:pt x="1708" y="1197"/>
                  </a:lnTo>
                  <a:lnTo>
                    <a:pt x="1683" y="1255"/>
                  </a:lnTo>
                  <a:lnTo>
                    <a:pt x="1654" y="1313"/>
                  </a:lnTo>
                  <a:lnTo>
                    <a:pt x="1621" y="1368"/>
                  </a:lnTo>
                  <a:lnTo>
                    <a:pt x="1583" y="1420"/>
                  </a:lnTo>
                  <a:lnTo>
                    <a:pt x="1546" y="1471"/>
                  </a:lnTo>
                  <a:lnTo>
                    <a:pt x="1515" y="1520"/>
                  </a:lnTo>
                  <a:lnTo>
                    <a:pt x="1488" y="1567"/>
                  </a:lnTo>
                  <a:lnTo>
                    <a:pt x="1465" y="1610"/>
                  </a:lnTo>
                  <a:lnTo>
                    <a:pt x="1446" y="1650"/>
                  </a:lnTo>
                  <a:lnTo>
                    <a:pt x="1430" y="1688"/>
                  </a:lnTo>
                  <a:lnTo>
                    <a:pt x="1417" y="1723"/>
                  </a:lnTo>
                  <a:lnTo>
                    <a:pt x="1407" y="1755"/>
                  </a:lnTo>
                  <a:lnTo>
                    <a:pt x="1399" y="1785"/>
                  </a:lnTo>
                  <a:lnTo>
                    <a:pt x="1393" y="1813"/>
                  </a:lnTo>
                  <a:lnTo>
                    <a:pt x="1390" y="1838"/>
                  </a:lnTo>
                  <a:lnTo>
                    <a:pt x="1388" y="1860"/>
                  </a:lnTo>
                  <a:lnTo>
                    <a:pt x="1387" y="1879"/>
                  </a:lnTo>
                  <a:lnTo>
                    <a:pt x="1387" y="1896"/>
                  </a:lnTo>
                  <a:lnTo>
                    <a:pt x="1388" y="1910"/>
                  </a:lnTo>
                  <a:lnTo>
                    <a:pt x="1390" y="1922"/>
                  </a:lnTo>
                  <a:lnTo>
                    <a:pt x="1392" y="1931"/>
                  </a:lnTo>
                  <a:lnTo>
                    <a:pt x="1393" y="1938"/>
                  </a:lnTo>
                  <a:lnTo>
                    <a:pt x="1394" y="1942"/>
                  </a:lnTo>
                  <a:lnTo>
                    <a:pt x="1395" y="1943"/>
                  </a:lnTo>
                  <a:lnTo>
                    <a:pt x="1399" y="1958"/>
                  </a:lnTo>
                  <a:lnTo>
                    <a:pt x="1399" y="1973"/>
                  </a:lnTo>
                  <a:lnTo>
                    <a:pt x="1396" y="1987"/>
                  </a:lnTo>
                  <a:lnTo>
                    <a:pt x="1389" y="2000"/>
                  </a:lnTo>
                  <a:lnTo>
                    <a:pt x="1379" y="2010"/>
                  </a:lnTo>
                  <a:lnTo>
                    <a:pt x="1366" y="2018"/>
                  </a:lnTo>
                  <a:lnTo>
                    <a:pt x="1351" y="2023"/>
                  </a:lnTo>
                  <a:lnTo>
                    <a:pt x="1337" y="2023"/>
                  </a:lnTo>
                  <a:lnTo>
                    <a:pt x="1323" y="2020"/>
                  </a:lnTo>
                  <a:lnTo>
                    <a:pt x="1310" y="2014"/>
                  </a:lnTo>
                  <a:lnTo>
                    <a:pt x="1298" y="2004"/>
                  </a:lnTo>
                  <a:lnTo>
                    <a:pt x="1290" y="1991"/>
                  </a:lnTo>
                  <a:lnTo>
                    <a:pt x="1288" y="1987"/>
                  </a:lnTo>
                  <a:lnTo>
                    <a:pt x="1285" y="1980"/>
                  </a:lnTo>
                  <a:lnTo>
                    <a:pt x="1282" y="1970"/>
                  </a:lnTo>
                  <a:lnTo>
                    <a:pt x="1279" y="1958"/>
                  </a:lnTo>
                  <a:lnTo>
                    <a:pt x="1276" y="1944"/>
                  </a:lnTo>
                  <a:lnTo>
                    <a:pt x="1273" y="1926"/>
                  </a:lnTo>
                  <a:lnTo>
                    <a:pt x="1271" y="1907"/>
                  </a:lnTo>
                  <a:lnTo>
                    <a:pt x="1270" y="1884"/>
                  </a:lnTo>
                  <a:lnTo>
                    <a:pt x="1271" y="1859"/>
                  </a:lnTo>
                  <a:lnTo>
                    <a:pt x="1273" y="1832"/>
                  </a:lnTo>
                  <a:lnTo>
                    <a:pt x="1277" y="1801"/>
                  </a:lnTo>
                  <a:lnTo>
                    <a:pt x="1283" y="1768"/>
                  </a:lnTo>
                  <a:lnTo>
                    <a:pt x="1292" y="1732"/>
                  </a:lnTo>
                  <a:lnTo>
                    <a:pt x="1305" y="1694"/>
                  </a:lnTo>
                  <a:lnTo>
                    <a:pt x="1320" y="1653"/>
                  </a:lnTo>
                  <a:lnTo>
                    <a:pt x="1338" y="1610"/>
                  </a:lnTo>
                  <a:lnTo>
                    <a:pt x="1360" y="1564"/>
                  </a:lnTo>
                  <a:lnTo>
                    <a:pt x="1385" y="1514"/>
                  </a:lnTo>
                  <a:lnTo>
                    <a:pt x="1416" y="1463"/>
                  </a:lnTo>
                  <a:lnTo>
                    <a:pt x="1450" y="1408"/>
                  </a:lnTo>
                  <a:lnTo>
                    <a:pt x="1490" y="1352"/>
                  </a:lnTo>
                  <a:lnTo>
                    <a:pt x="1527" y="1300"/>
                  </a:lnTo>
                  <a:lnTo>
                    <a:pt x="1559" y="1244"/>
                  </a:lnTo>
                  <a:lnTo>
                    <a:pt x="1587" y="1188"/>
                  </a:lnTo>
                  <a:lnTo>
                    <a:pt x="1610" y="1130"/>
                  </a:lnTo>
                  <a:lnTo>
                    <a:pt x="1627" y="1070"/>
                  </a:lnTo>
                  <a:lnTo>
                    <a:pt x="1640" y="1008"/>
                  </a:lnTo>
                  <a:lnTo>
                    <a:pt x="1648" y="946"/>
                  </a:lnTo>
                  <a:lnTo>
                    <a:pt x="1650" y="883"/>
                  </a:lnTo>
                  <a:lnTo>
                    <a:pt x="1647" y="813"/>
                  </a:lnTo>
                  <a:lnTo>
                    <a:pt x="1638" y="744"/>
                  </a:lnTo>
                  <a:lnTo>
                    <a:pt x="1623" y="679"/>
                  </a:lnTo>
                  <a:lnTo>
                    <a:pt x="1602" y="615"/>
                  </a:lnTo>
                  <a:lnTo>
                    <a:pt x="1575" y="554"/>
                  </a:lnTo>
                  <a:lnTo>
                    <a:pt x="1545" y="495"/>
                  </a:lnTo>
                  <a:lnTo>
                    <a:pt x="1509" y="440"/>
                  </a:lnTo>
                  <a:lnTo>
                    <a:pt x="1469" y="388"/>
                  </a:lnTo>
                  <a:lnTo>
                    <a:pt x="1425" y="340"/>
                  </a:lnTo>
                  <a:lnTo>
                    <a:pt x="1377" y="296"/>
                  </a:lnTo>
                  <a:lnTo>
                    <a:pt x="1325" y="256"/>
                  </a:lnTo>
                  <a:lnTo>
                    <a:pt x="1269" y="219"/>
                  </a:lnTo>
                  <a:lnTo>
                    <a:pt x="1211" y="188"/>
                  </a:lnTo>
                  <a:lnTo>
                    <a:pt x="1150" y="163"/>
                  </a:lnTo>
                  <a:lnTo>
                    <a:pt x="1086" y="142"/>
                  </a:lnTo>
                  <a:lnTo>
                    <a:pt x="1020" y="127"/>
                  </a:lnTo>
                  <a:lnTo>
                    <a:pt x="952" y="118"/>
                  </a:lnTo>
                  <a:lnTo>
                    <a:pt x="882" y="115"/>
                  </a:lnTo>
                  <a:lnTo>
                    <a:pt x="813" y="118"/>
                  </a:lnTo>
                  <a:lnTo>
                    <a:pt x="744" y="127"/>
                  </a:lnTo>
                  <a:lnTo>
                    <a:pt x="678" y="142"/>
                  </a:lnTo>
                  <a:lnTo>
                    <a:pt x="615" y="163"/>
                  </a:lnTo>
                  <a:lnTo>
                    <a:pt x="554" y="188"/>
                  </a:lnTo>
                  <a:lnTo>
                    <a:pt x="496" y="219"/>
                  </a:lnTo>
                  <a:lnTo>
                    <a:pt x="440" y="256"/>
                  </a:lnTo>
                  <a:lnTo>
                    <a:pt x="388" y="296"/>
                  </a:lnTo>
                  <a:lnTo>
                    <a:pt x="340" y="340"/>
                  </a:lnTo>
                  <a:lnTo>
                    <a:pt x="296" y="388"/>
                  </a:lnTo>
                  <a:lnTo>
                    <a:pt x="256" y="440"/>
                  </a:lnTo>
                  <a:lnTo>
                    <a:pt x="220" y="495"/>
                  </a:lnTo>
                  <a:lnTo>
                    <a:pt x="188" y="554"/>
                  </a:lnTo>
                  <a:lnTo>
                    <a:pt x="163" y="615"/>
                  </a:lnTo>
                  <a:lnTo>
                    <a:pt x="142" y="679"/>
                  </a:lnTo>
                  <a:lnTo>
                    <a:pt x="127" y="744"/>
                  </a:lnTo>
                  <a:lnTo>
                    <a:pt x="118" y="813"/>
                  </a:lnTo>
                  <a:lnTo>
                    <a:pt x="115" y="883"/>
                  </a:lnTo>
                  <a:lnTo>
                    <a:pt x="117" y="946"/>
                  </a:lnTo>
                  <a:lnTo>
                    <a:pt x="125" y="1008"/>
                  </a:lnTo>
                  <a:lnTo>
                    <a:pt x="137" y="1070"/>
                  </a:lnTo>
                  <a:lnTo>
                    <a:pt x="155" y="1129"/>
                  </a:lnTo>
                  <a:lnTo>
                    <a:pt x="177" y="1187"/>
                  </a:lnTo>
                  <a:lnTo>
                    <a:pt x="205" y="1243"/>
                  </a:lnTo>
                  <a:lnTo>
                    <a:pt x="236" y="1297"/>
                  </a:lnTo>
                  <a:lnTo>
                    <a:pt x="273" y="1349"/>
                  </a:lnTo>
                  <a:lnTo>
                    <a:pt x="277" y="1354"/>
                  </a:lnTo>
                  <a:lnTo>
                    <a:pt x="316" y="1411"/>
                  </a:lnTo>
                  <a:lnTo>
                    <a:pt x="351" y="1465"/>
                  </a:lnTo>
                  <a:lnTo>
                    <a:pt x="381" y="1516"/>
                  </a:lnTo>
                  <a:lnTo>
                    <a:pt x="407" y="1566"/>
                  </a:lnTo>
                  <a:lnTo>
                    <a:pt x="429" y="1612"/>
                  </a:lnTo>
                  <a:lnTo>
                    <a:pt x="448" y="1655"/>
                  </a:lnTo>
                  <a:lnTo>
                    <a:pt x="463" y="1696"/>
                  </a:lnTo>
                  <a:lnTo>
                    <a:pt x="476" y="1734"/>
                  </a:lnTo>
                  <a:lnTo>
                    <a:pt x="485" y="1769"/>
                  </a:lnTo>
                  <a:lnTo>
                    <a:pt x="491" y="1803"/>
                  </a:lnTo>
                  <a:lnTo>
                    <a:pt x="496" y="1833"/>
                  </a:lnTo>
                  <a:lnTo>
                    <a:pt x="498" y="1860"/>
                  </a:lnTo>
                  <a:lnTo>
                    <a:pt x="499" y="1885"/>
                  </a:lnTo>
                  <a:lnTo>
                    <a:pt x="498" y="1907"/>
                  </a:lnTo>
                  <a:lnTo>
                    <a:pt x="496" y="1927"/>
                  </a:lnTo>
                  <a:lnTo>
                    <a:pt x="494" y="1944"/>
                  </a:lnTo>
                  <a:lnTo>
                    <a:pt x="491" y="1958"/>
                  </a:lnTo>
                  <a:lnTo>
                    <a:pt x="488" y="1970"/>
                  </a:lnTo>
                  <a:lnTo>
                    <a:pt x="485" y="1980"/>
                  </a:lnTo>
                  <a:lnTo>
                    <a:pt x="482" y="1986"/>
                  </a:lnTo>
                  <a:lnTo>
                    <a:pt x="480" y="1991"/>
                  </a:lnTo>
                  <a:lnTo>
                    <a:pt x="470" y="2005"/>
                  </a:lnTo>
                  <a:lnTo>
                    <a:pt x="458" y="2015"/>
                  </a:lnTo>
                  <a:lnTo>
                    <a:pt x="443" y="2022"/>
                  </a:lnTo>
                  <a:lnTo>
                    <a:pt x="427" y="2024"/>
                  </a:lnTo>
                  <a:lnTo>
                    <a:pt x="415" y="2023"/>
                  </a:lnTo>
                  <a:lnTo>
                    <a:pt x="403" y="2018"/>
                  </a:lnTo>
                  <a:lnTo>
                    <a:pt x="390" y="2010"/>
                  </a:lnTo>
                  <a:lnTo>
                    <a:pt x="380" y="1999"/>
                  </a:lnTo>
                  <a:lnTo>
                    <a:pt x="373" y="1986"/>
                  </a:lnTo>
                  <a:lnTo>
                    <a:pt x="370" y="1972"/>
                  </a:lnTo>
                  <a:lnTo>
                    <a:pt x="371" y="1957"/>
                  </a:lnTo>
                  <a:lnTo>
                    <a:pt x="375" y="1942"/>
                  </a:lnTo>
                  <a:lnTo>
                    <a:pt x="376" y="1941"/>
                  </a:lnTo>
                  <a:lnTo>
                    <a:pt x="377" y="1937"/>
                  </a:lnTo>
                  <a:lnTo>
                    <a:pt x="378" y="1931"/>
                  </a:lnTo>
                  <a:lnTo>
                    <a:pt x="380" y="1922"/>
                  </a:lnTo>
                  <a:lnTo>
                    <a:pt x="381" y="1911"/>
                  </a:lnTo>
                  <a:lnTo>
                    <a:pt x="382" y="1897"/>
                  </a:lnTo>
                  <a:lnTo>
                    <a:pt x="382" y="1880"/>
                  </a:lnTo>
                  <a:lnTo>
                    <a:pt x="381" y="1861"/>
                  </a:lnTo>
                  <a:lnTo>
                    <a:pt x="379" y="1840"/>
                  </a:lnTo>
                  <a:lnTo>
                    <a:pt x="375" y="1816"/>
                  </a:lnTo>
                  <a:lnTo>
                    <a:pt x="370" y="1788"/>
                  </a:lnTo>
                  <a:lnTo>
                    <a:pt x="362" y="1758"/>
                  </a:lnTo>
                  <a:lnTo>
                    <a:pt x="351" y="1726"/>
                  </a:lnTo>
                  <a:lnTo>
                    <a:pt x="338" y="1691"/>
                  </a:lnTo>
                  <a:lnTo>
                    <a:pt x="322" y="1654"/>
                  </a:lnTo>
                  <a:lnTo>
                    <a:pt x="303" y="1614"/>
                  </a:lnTo>
                  <a:lnTo>
                    <a:pt x="280" y="1571"/>
                  </a:lnTo>
                  <a:lnTo>
                    <a:pt x="253" y="1525"/>
                  </a:lnTo>
                  <a:lnTo>
                    <a:pt x="222" y="1476"/>
                  </a:lnTo>
                  <a:lnTo>
                    <a:pt x="186" y="1426"/>
                  </a:lnTo>
                  <a:lnTo>
                    <a:pt x="184" y="1423"/>
                  </a:lnTo>
                  <a:lnTo>
                    <a:pt x="146" y="1370"/>
                  </a:lnTo>
                  <a:lnTo>
                    <a:pt x="112" y="1315"/>
                  </a:lnTo>
                  <a:lnTo>
                    <a:pt x="83" y="1257"/>
                  </a:lnTo>
                  <a:lnTo>
                    <a:pt x="58" y="1199"/>
                  </a:lnTo>
                  <a:lnTo>
                    <a:pt x="37" y="1138"/>
                  </a:lnTo>
                  <a:lnTo>
                    <a:pt x="21" y="1076"/>
                  </a:lnTo>
                  <a:lnTo>
                    <a:pt x="9" y="1012"/>
                  </a:lnTo>
                  <a:lnTo>
                    <a:pt x="2" y="948"/>
                  </a:lnTo>
                  <a:lnTo>
                    <a:pt x="0" y="883"/>
                  </a:lnTo>
                  <a:lnTo>
                    <a:pt x="3" y="811"/>
                  </a:lnTo>
                  <a:lnTo>
                    <a:pt x="11" y="739"/>
                  </a:lnTo>
                  <a:lnTo>
                    <a:pt x="25" y="671"/>
                  </a:lnTo>
                  <a:lnTo>
                    <a:pt x="45" y="604"/>
                  </a:lnTo>
                  <a:lnTo>
                    <a:pt x="69" y="540"/>
                  </a:lnTo>
                  <a:lnTo>
                    <a:pt x="98" y="477"/>
                  </a:lnTo>
                  <a:lnTo>
                    <a:pt x="132" y="418"/>
                  </a:lnTo>
                  <a:lnTo>
                    <a:pt x="170" y="361"/>
                  </a:lnTo>
                  <a:lnTo>
                    <a:pt x="213" y="308"/>
                  </a:lnTo>
                  <a:lnTo>
                    <a:pt x="259" y="259"/>
                  </a:lnTo>
                  <a:lnTo>
                    <a:pt x="308" y="212"/>
                  </a:lnTo>
                  <a:lnTo>
                    <a:pt x="361" y="170"/>
                  </a:lnTo>
                  <a:lnTo>
                    <a:pt x="417" y="132"/>
                  </a:lnTo>
                  <a:lnTo>
                    <a:pt x="477" y="98"/>
                  </a:lnTo>
                  <a:lnTo>
                    <a:pt x="539" y="69"/>
                  </a:lnTo>
                  <a:lnTo>
                    <a:pt x="604" y="45"/>
                  </a:lnTo>
                  <a:lnTo>
                    <a:pt x="670" y="26"/>
                  </a:lnTo>
                  <a:lnTo>
                    <a:pt x="739" y="12"/>
                  </a:lnTo>
                  <a:lnTo>
                    <a:pt x="810" y="3"/>
                  </a:lnTo>
                  <a:lnTo>
                    <a:pt x="8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1" name="Freeform 8"/>
            <p:cNvSpPr>
              <a:spLocks noEditPoints="1"/>
            </p:cNvSpPr>
            <p:nvPr/>
          </p:nvSpPr>
          <p:spPr bwMode="auto">
            <a:xfrm>
              <a:off x="2856" y="-690"/>
              <a:ext cx="118" cy="37"/>
            </a:xfrm>
            <a:custGeom>
              <a:avLst/>
              <a:gdLst>
                <a:gd name="T0" fmla="*/ 142 w 1060"/>
                <a:gd name="T1" fmla="*/ 115 h 332"/>
                <a:gd name="T2" fmla="*/ 131 w 1060"/>
                <a:gd name="T3" fmla="*/ 117 h 332"/>
                <a:gd name="T4" fmla="*/ 123 w 1060"/>
                <a:gd name="T5" fmla="*/ 123 h 332"/>
                <a:gd name="T6" fmla="*/ 117 w 1060"/>
                <a:gd name="T7" fmla="*/ 131 h 332"/>
                <a:gd name="T8" fmla="*/ 115 w 1060"/>
                <a:gd name="T9" fmla="*/ 141 h 332"/>
                <a:gd name="T10" fmla="*/ 115 w 1060"/>
                <a:gd name="T11" fmla="*/ 190 h 332"/>
                <a:gd name="T12" fmla="*/ 117 w 1060"/>
                <a:gd name="T13" fmla="*/ 200 h 332"/>
                <a:gd name="T14" fmla="*/ 123 w 1060"/>
                <a:gd name="T15" fmla="*/ 209 h 332"/>
                <a:gd name="T16" fmla="*/ 131 w 1060"/>
                <a:gd name="T17" fmla="*/ 214 h 332"/>
                <a:gd name="T18" fmla="*/ 142 w 1060"/>
                <a:gd name="T19" fmla="*/ 216 h 332"/>
                <a:gd name="T20" fmla="*/ 918 w 1060"/>
                <a:gd name="T21" fmla="*/ 216 h 332"/>
                <a:gd name="T22" fmla="*/ 928 w 1060"/>
                <a:gd name="T23" fmla="*/ 214 h 332"/>
                <a:gd name="T24" fmla="*/ 936 w 1060"/>
                <a:gd name="T25" fmla="*/ 209 h 332"/>
                <a:gd name="T26" fmla="*/ 942 w 1060"/>
                <a:gd name="T27" fmla="*/ 200 h 332"/>
                <a:gd name="T28" fmla="*/ 944 w 1060"/>
                <a:gd name="T29" fmla="*/ 190 h 332"/>
                <a:gd name="T30" fmla="*/ 944 w 1060"/>
                <a:gd name="T31" fmla="*/ 141 h 332"/>
                <a:gd name="T32" fmla="*/ 942 w 1060"/>
                <a:gd name="T33" fmla="*/ 131 h 332"/>
                <a:gd name="T34" fmla="*/ 936 w 1060"/>
                <a:gd name="T35" fmla="*/ 123 h 332"/>
                <a:gd name="T36" fmla="*/ 928 w 1060"/>
                <a:gd name="T37" fmla="*/ 117 h 332"/>
                <a:gd name="T38" fmla="*/ 918 w 1060"/>
                <a:gd name="T39" fmla="*/ 115 h 332"/>
                <a:gd name="T40" fmla="*/ 142 w 1060"/>
                <a:gd name="T41" fmla="*/ 115 h 332"/>
                <a:gd name="T42" fmla="*/ 142 w 1060"/>
                <a:gd name="T43" fmla="*/ 0 h 332"/>
                <a:gd name="T44" fmla="*/ 917 w 1060"/>
                <a:gd name="T45" fmla="*/ 0 h 332"/>
                <a:gd name="T46" fmla="*/ 946 w 1060"/>
                <a:gd name="T47" fmla="*/ 3 h 332"/>
                <a:gd name="T48" fmla="*/ 973 w 1060"/>
                <a:gd name="T49" fmla="*/ 11 h 332"/>
                <a:gd name="T50" fmla="*/ 997 w 1060"/>
                <a:gd name="T51" fmla="*/ 24 h 332"/>
                <a:gd name="T52" fmla="*/ 1018 w 1060"/>
                <a:gd name="T53" fmla="*/ 41 h 332"/>
                <a:gd name="T54" fmla="*/ 1035 w 1060"/>
                <a:gd name="T55" fmla="*/ 62 h 332"/>
                <a:gd name="T56" fmla="*/ 1049 w 1060"/>
                <a:gd name="T57" fmla="*/ 86 h 332"/>
                <a:gd name="T58" fmla="*/ 1057 w 1060"/>
                <a:gd name="T59" fmla="*/ 113 h 332"/>
                <a:gd name="T60" fmla="*/ 1060 w 1060"/>
                <a:gd name="T61" fmla="*/ 141 h 332"/>
                <a:gd name="T62" fmla="*/ 1060 w 1060"/>
                <a:gd name="T63" fmla="*/ 190 h 332"/>
                <a:gd name="T64" fmla="*/ 1057 w 1060"/>
                <a:gd name="T65" fmla="*/ 218 h 332"/>
                <a:gd name="T66" fmla="*/ 1049 w 1060"/>
                <a:gd name="T67" fmla="*/ 245 h 332"/>
                <a:gd name="T68" fmla="*/ 1036 w 1060"/>
                <a:gd name="T69" fmla="*/ 270 h 332"/>
                <a:gd name="T70" fmla="*/ 1018 w 1060"/>
                <a:gd name="T71" fmla="*/ 291 h 332"/>
                <a:gd name="T72" fmla="*/ 997 w 1060"/>
                <a:gd name="T73" fmla="*/ 308 h 332"/>
                <a:gd name="T74" fmla="*/ 973 w 1060"/>
                <a:gd name="T75" fmla="*/ 321 h 332"/>
                <a:gd name="T76" fmla="*/ 946 w 1060"/>
                <a:gd name="T77" fmla="*/ 329 h 332"/>
                <a:gd name="T78" fmla="*/ 918 w 1060"/>
                <a:gd name="T79" fmla="*/ 332 h 332"/>
                <a:gd name="T80" fmla="*/ 142 w 1060"/>
                <a:gd name="T81" fmla="*/ 332 h 332"/>
                <a:gd name="T82" fmla="*/ 113 w 1060"/>
                <a:gd name="T83" fmla="*/ 329 h 332"/>
                <a:gd name="T84" fmla="*/ 86 w 1060"/>
                <a:gd name="T85" fmla="*/ 321 h 332"/>
                <a:gd name="T86" fmla="*/ 62 w 1060"/>
                <a:gd name="T87" fmla="*/ 308 h 332"/>
                <a:gd name="T88" fmla="*/ 41 w 1060"/>
                <a:gd name="T89" fmla="*/ 291 h 332"/>
                <a:gd name="T90" fmla="*/ 24 w 1060"/>
                <a:gd name="T91" fmla="*/ 270 h 332"/>
                <a:gd name="T92" fmla="*/ 11 w 1060"/>
                <a:gd name="T93" fmla="*/ 245 h 332"/>
                <a:gd name="T94" fmla="*/ 3 w 1060"/>
                <a:gd name="T95" fmla="*/ 218 h 332"/>
                <a:gd name="T96" fmla="*/ 0 w 1060"/>
                <a:gd name="T97" fmla="*/ 190 h 332"/>
                <a:gd name="T98" fmla="*/ 0 w 1060"/>
                <a:gd name="T99" fmla="*/ 141 h 332"/>
                <a:gd name="T100" fmla="*/ 3 w 1060"/>
                <a:gd name="T101" fmla="*/ 113 h 332"/>
                <a:gd name="T102" fmla="*/ 11 w 1060"/>
                <a:gd name="T103" fmla="*/ 86 h 332"/>
                <a:gd name="T104" fmla="*/ 24 w 1060"/>
                <a:gd name="T105" fmla="*/ 62 h 332"/>
                <a:gd name="T106" fmla="*/ 41 w 1060"/>
                <a:gd name="T107" fmla="*/ 41 h 332"/>
                <a:gd name="T108" fmla="*/ 62 w 1060"/>
                <a:gd name="T109" fmla="*/ 24 h 332"/>
                <a:gd name="T110" fmla="*/ 86 w 1060"/>
                <a:gd name="T111" fmla="*/ 11 h 332"/>
                <a:gd name="T112" fmla="*/ 113 w 1060"/>
                <a:gd name="T113" fmla="*/ 3 h 332"/>
                <a:gd name="T114" fmla="*/ 142 w 1060"/>
                <a:gd name="T11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60" h="332">
                  <a:moveTo>
                    <a:pt x="142" y="115"/>
                  </a:moveTo>
                  <a:lnTo>
                    <a:pt x="131" y="117"/>
                  </a:lnTo>
                  <a:lnTo>
                    <a:pt x="123" y="123"/>
                  </a:lnTo>
                  <a:lnTo>
                    <a:pt x="117" y="131"/>
                  </a:lnTo>
                  <a:lnTo>
                    <a:pt x="115" y="141"/>
                  </a:lnTo>
                  <a:lnTo>
                    <a:pt x="115" y="190"/>
                  </a:lnTo>
                  <a:lnTo>
                    <a:pt x="117" y="200"/>
                  </a:lnTo>
                  <a:lnTo>
                    <a:pt x="123" y="209"/>
                  </a:lnTo>
                  <a:lnTo>
                    <a:pt x="131" y="214"/>
                  </a:lnTo>
                  <a:lnTo>
                    <a:pt x="142" y="216"/>
                  </a:lnTo>
                  <a:lnTo>
                    <a:pt x="918" y="216"/>
                  </a:lnTo>
                  <a:lnTo>
                    <a:pt x="928" y="214"/>
                  </a:lnTo>
                  <a:lnTo>
                    <a:pt x="936" y="209"/>
                  </a:lnTo>
                  <a:lnTo>
                    <a:pt x="942" y="200"/>
                  </a:lnTo>
                  <a:lnTo>
                    <a:pt x="944" y="190"/>
                  </a:lnTo>
                  <a:lnTo>
                    <a:pt x="944" y="141"/>
                  </a:lnTo>
                  <a:lnTo>
                    <a:pt x="942" y="131"/>
                  </a:lnTo>
                  <a:lnTo>
                    <a:pt x="936" y="123"/>
                  </a:lnTo>
                  <a:lnTo>
                    <a:pt x="928" y="117"/>
                  </a:lnTo>
                  <a:lnTo>
                    <a:pt x="918" y="115"/>
                  </a:lnTo>
                  <a:lnTo>
                    <a:pt x="142" y="115"/>
                  </a:lnTo>
                  <a:close/>
                  <a:moveTo>
                    <a:pt x="142" y="0"/>
                  </a:moveTo>
                  <a:lnTo>
                    <a:pt x="917" y="0"/>
                  </a:lnTo>
                  <a:lnTo>
                    <a:pt x="946" y="3"/>
                  </a:lnTo>
                  <a:lnTo>
                    <a:pt x="973" y="11"/>
                  </a:lnTo>
                  <a:lnTo>
                    <a:pt x="997" y="24"/>
                  </a:lnTo>
                  <a:lnTo>
                    <a:pt x="1018" y="41"/>
                  </a:lnTo>
                  <a:lnTo>
                    <a:pt x="1035" y="62"/>
                  </a:lnTo>
                  <a:lnTo>
                    <a:pt x="1049" y="86"/>
                  </a:lnTo>
                  <a:lnTo>
                    <a:pt x="1057" y="113"/>
                  </a:lnTo>
                  <a:lnTo>
                    <a:pt x="1060" y="141"/>
                  </a:lnTo>
                  <a:lnTo>
                    <a:pt x="1060" y="190"/>
                  </a:lnTo>
                  <a:lnTo>
                    <a:pt x="1057" y="218"/>
                  </a:lnTo>
                  <a:lnTo>
                    <a:pt x="1049" y="245"/>
                  </a:lnTo>
                  <a:lnTo>
                    <a:pt x="1036" y="270"/>
                  </a:lnTo>
                  <a:lnTo>
                    <a:pt x="1018" y="291"/>
                  </a:lnTo>
                  <a:lnTo>
                    <a:pt x="997" y="308"/>
                  </a:lnTo>
                  <a:lnTo>
                    <a:pt x="973" y="321"/>
                  </a:lnTo>
                  <a:lnTo>
                    <a:pt x="946" y="329"/>
                  </a:lnTo>
                  <a:lnTo>
                    <a:pt x="918" y="332"/>
                  </a:lnTo>
                  <a:lnTo>
                    <a:pt x="142" y="332"/>
                  </a:lnTo>
                  <a:lnTo>
                    <a:pt x="113" y="329"/>
                  </a:lnTo>
                  <a:lnTo>
                    <a:pt x="86" y="321"/>
                  </a:lnTo>
                  <a:lnTo>
                    <a:pt x="62" y="308"/>
                  </a:lnTo>
                  <a:lnTo>
                    <a:pt x="41" y="291"/>
                  </a:lnTo>
                  <a:lnTo>
                    <a:pt x="24" y="270"/>
                  </a:lnTo>
                  <a:lnTo>
                    <a:pt x="11" y="245"/>
                  </a:lnTo>
                  <a:lnTo>
                    <a:pt x="3" y="218"/>
                  </a:lnTo>
                  <a:lnTo>
                    <a:pt x="0" y="190"/>
                  </a:lnTo>
                  <a:lnTo>
                    <a:pt x="0" y="141"/>
                  </a:lnTo>
                  <a:lnTo>
                    <a:pt x="3" y="113"/>
                  </a:lnTo>
                  <a:lnTo>
                    <a:pt x="11" y="86"/>
                  </a:lnTo>
                  <a:lnTo>
                    <a:pt x="24" y="62"/>
                  </a:lnTo>
                  <a:lnTo>
                    <a:pt x="41" y="41"/>
                  </a:lnTo>
                  <a:lnTo>
                    <a:pt x="62" y="24"/>
                  </a:lnTo>
                  <a:lnTo>
                    <a:pt x="86" y="11"/>
                  </a:lnTo>
                  <a:lnTo>
                    <a:pt x="113" y="3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2876" y="-643"/>
              <a:ext cx="81" cy="45"/>
            </a:xfrm>
            <a:custGeom>
              <a:avLst/>
              <a:gdLst>
                <a:gd name="T0" fmla="*/ 57 w 736"/>
                <a:gd name="T1" fmla="*/ 0 h 410"/>
                <a:gd name="T2" fmla="*/ 75 w 736"/>
                <a:gd name="T3" fmla="*/ 3 h 410"/>
                <a:gd name="T4" fmla="*/ 91 w 736"/>
                <a:gd name="T5" fmla="*/ 11 h 410"/>
                <a:gd name="T6" fmla="*/ 103 w 736"/>
                <a:gd name="T7" fmla="*/ 24 h 410"/>
                <a:gd name="T8" fmla="*/ 112 w 736"/>
                <a:gd name="T9" fmla="*/ 39 h 410"/>
                <a:gd name="T10" fmla="*/ 114 w 736"/>
                <a:gd name="T11" fmla="*/ 57 h 410"/>
                <a:gd name="T12" fmla="*/ 114 w 736"/>
                <a:gd name="T13" fmla="*/ 173 h 410"/>
                <a:gd name="T14" fmla="*/ 367 w 736"/>
                <a:gd name="T15" fmla="*/ 288 h 410"/>
                <a:gd name="T16" fmla="*/ 621 w 736"/>
                <a:gd name="T17" fmla="*/ 169 h 410"/>
                <a:gd name="T18" fmla="*/ 621 w 736"/>
                <a:gd name="T19" fmla="*/ 57 h 410"/>
                <a:gd name="T20" fmla="*/ 624 w 736"/>
                <a:gd name="T21" fmla="*/ 39 h 410"/>
                <a:gd name="T22" fmla="*/ 632 w 736"/>
                <a:gd name="T23" fmla="*/ 24 h 410"/>
                <a:gd name="T24" fmla="*/ 645 w 736"/>
                <a:gd name="T25" fmla="*/ 11 h 410"/>
                <a:gd name="T26" fmla="*/ 660 w 736"/>
                <a:gd name="T27" fmla="*/ 3 h 410"/>
                <a:gd name="T28" fmla="*/ 678 w 736"/>
                <a:gd name="T29" fmla="*/ 0 h 410"/>
                <a:gd name="T30" fmla="*/ 697 w 736"/>
                <a:gd name="T31" fmla="*/ 3 h 410"/>
                <a:gd name="T32" fmla="*/ 712 w 736"/>
                <a:gd name="T33" fmla="*/ 11 h 410"/>
                <a:gd name="T34" fmla="*/ 725 w 736"/>
                <a:gd name="T35" fmla="*/ 24 h 410"/>
                <a:gd name="T36" fmla="*/ 733 w 736"/>
                <a:gd name="T37" fmla="*/ 39 h 410"/>
                <a:gd name="T38" fmla="*/ 736 w 736"/>
                <a:gd name="T39" fmla="*/ 57 h 410"/>
                <a:gd name="T40" fmla="*/ 736 w 736"/>
                <a:gd name="T41" fmla="*/ 205 h 410"/>
                <a:gd name="T42" fmla="*/ 733 w 736"/>
                <a:gd name="T43" fmla="*/ 221 h 410"/>
                <a:gd name="T44" fmla="*/ 727 w 736"/>
                <a:gd name="T45" fmla="*/ 236 h 410"/>
                <a:gd name="T46" fmla="*/ 717 w 736"/>
                <a:gd name="T47" fmla="*/ 248 h 410"/>
                <a:gd name="T48" fmla="*/ 703 w 736"/>
                <a:gd name="T49" fmla="*/ 257 h 410"/>
                <a:gd name="T50" fmla="*/ 392 w 736"/>
                <a:gd name="T51" fmla="*/ 404 h 410"/>
                <a:gd name="T52" fmla="*/ 380 w 736"/>
                <a:gd name="T53" fmla="*/ 408 h 410"/>
                <a:gd name="T54" fmla="*/ 367 w 736"/>
                <a:gd name="T55" fmla="*/ 410 h 410"/>
                <a:gd name="T56" fmla="*/ 355 w 736"/>
                <a:gd name="T57" fmla="*/ 408 h 410"/>
                <a:gd name="T58" fmla="*/ 344 w 736"/>
                <a:gd name="T59" fmla="*/ 404 h 410"/>
                <a:gd name="T60" fmla="*/ 33 w 736"/>
                <a:gd name="T61" fmla="*/ 262 h 410"/>
                <a:gd name="T62" fmla="*/ 19 w 736"/>
                <a:gd name="T63" fmla="*/ 253 h 410"/>
                <a:gd name="T64" fmla="*/ 9 w 736"/>
                <a:gd name="T65" fmla="*/ 241 h 410"/>
                <a:gd name="T66" fmla="*/ 2 w 736"/>
                <a:gd name="T67" fmla="*/ 226 h 410"/>
                <a:gd name="T68" fmla="*/ 0 w 736"/>
                <a:gd name="T69" fmla="*/ 210 h 410"/>
                <a:gd name="T70" fmla="*/ 0 w 736"/>
                <a:gd name="T71" fmla="*/ 57 h 410"/>
                <a:gd name="T72" fmla="*/ 3 w 736"/>
                <a:gd name="T73" fmla="*/ 39 h 410"/>
                <a:gd name="T74" fmla="*/ 11 w 736"/>
                <a:gd name="T75" fmla="*/ 24 h 410"/>
                <a:gd name="T76" fmla="*/ 23 w 736"/>
                <a:gd name="T77" fmla="*/ 11 h 410"/>
                <a:gd name="T78" fmla="*/ 39 w 736"/>
                <a:gd name="T79" fmla="*/ 3 h 410"/>
                <a:gd name="T80" fmla="*/ 57 w 736"/>
                <a:gd name="T81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36" h="410">
                  <a:moveTo>
                    <a:pt x="57" y="0"/>
                  </a:moveTo>
                  <a:lnTo>
                    <a:pt x="75" y="3"/>
                  </a:lnTo>
                  <a:lnTo>
                    <a:pt x="91" y="11"/>
                  </a:lnTo>
                  <a:lnTo>
                    <a:pt x="103" y="24"/>
                  </a:lnTo>
                  <a:lnTo>
                    <a:pt x="112" y="39"/>
                  </a:lnTo>
                  <a:lnTo>
                    <a:pt x="114" y="57"/>
                  </a:lnTo>
                  <a:lnTo>
                    <a:pt x="114" y="173"/>
                  </a:lnTo>
                  <a:lnTo>
                    <a:pt x="367" y="288"/>
                  </a:lnTo>
                  <a:lnTo>
                    <a:pt x="621" y="169"/>
                  </a:lnTo>
                  <a:lnTo>
                    <a:pt x="621" y="57"/>
                  </a:lnTo>
                  <a:lnTo>
                    <a:pt x="624" y="39"/>
                  </a:lnTo>
                  <a:lnTo>
                    <a:pt x="632" y="24"/>
                  </a:lnTo>
                  <a:lnTo>
                    <a:pt x="645" y="11"/>
                  </a:lnTo>
                  <a:lnTo>
                    <a:pt x="660" y="3"/>
                  </a:lnTo>
                  <a:lnTo>
                    <a:pt x="678" y="0"/>
                  </a:lnTo>
                  <a:lnTo>
                    <a:pt x="697" y="3"/>
                  </a:lnTo>
                  <a:lnTo>
                    <a:pt x="712" y="11"/>
                  </a:lnTo>
                  <a:lnTo>
                    <a:pt x="725" y="24"/>
                  </a:lnTo>
                  <a:lnTo>
                    <a:pt x="733" y="39"/>
                  </a:lnTo>
                  <a:lnTo>
                    <a:pt x="736" y="57"/>
                  </a:lnTo>
                  <a:lnTo>
                    <a:pt x="736" y="205"/>
                  </a:lnTo>
                  <a:lnTo>
                    <a:pt x="733" y="221"/>
                  </a:lnTo>
                  <a:lnTo>
                    <a:pt x="727" y="236"/>
                  </a:lnTo>
                  <a:lnTo>
                    <a:pt x="717" y="248"/>
                  </a:lnTo>
                  <a:lnTo>
                    <a:pt x="703" y="257"/>
                  </a:lnTo>
                  <a:lnTo>
                    <a:pt x="392" y="404"/>
                  </a:lnTo>
                  <a:lnTo>
                    <a:pt x="380" y="408"/>
                  </a:lnTo>
                  <a:lnTo>
                    <a:pt x="367" y="410"/>
                  </a:lnTo>
                  <a:lnTo>
                    <a:pt x="355" y="408"/>
                  </a:lnTo>
                  <a:lnTo>
                    <a:pt x="344" y="404"/>
                  </a:lnTo>
                  <a:lnTo>
                    <a:pt x="33" y="262"/>
                  </a:lnTo>
                  <a:lnTo>
                    <a:pt x="19" y="253"/>
                  </a:lnTo>
                  <a:lnTo>
                    <a:pt x="9" y="241"/>
                  </a:lnTo>
                  <a:lnTo>
                    <a:pt x="2" y="226"/>
                  </a:lnTo>
                  <a:lnTo>
                    <a:pt x="0" y="210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3011" y="-747"/>
              <a:ext cx="56" cy="45"/>
            </a:xfrm>
            <a:custGeom>
              <a:avLst/>
              <a:gdLst>
                <a:gd name="T0" fmla="*/ 63 w 505"/>
                <a:gd name="T1" fmla="*/ 0 h 402"/>
                <a:gd name="T2" fmla="*/ 77 w 505"/>
                <a:gd name="T3" fmla="*/ 3 h 402"/>
                <a:gd name="T4" fmla="*/ 91 w 505"/>
                <a:gd name="T5" fmla="*/ 10 h 402"/>
                <a:gd name="T6" fmla="*/ 482 w 505"/>
                <a:gd name="T7" fmla="*/ 298 h 402"/>
                <a:gd name="T8" fmla="*/ 493 w 505"/>
                <a:gd name="T9" fmla="*/ 309 h 402"/>
                <a:gd name="T10" fmla="*/ 501 w 505"/>
                <a:gd name="T11" fmla="*/ 322 h 402"/>
                <a:gd name="T12" fmla="*/ 505 w 505"/>
                <a:gd name="T13" fmla="*/ 336 h 402"/>
                <a:gd name="T14" fmla="*/ 505 w 505"/>
                <a:gd name="T15" fmla="*/ 351 h 402"/>
                <a:gd name="T16" fmla="*/ 502 w 505"/>
                <a:gd name="T17" fmla="*/ 365 h 402"/>
                <a:gd name="T18" fmla="*/ 494 w 505"/>
                <a:gd name="T19" fmla="*/ 379 h 402"/>
                <a:gd name="T20" fmla="*/ 485 w 505"/>
                <a:gd name="T21" fmla="*/ 389 h 402"/>
                <a:gd name="T22" fmla="*/ 474 w 505"/>
                <a:gd name="T23" fmla="*/ 396 h 402"/>
                <a:gd name="T24" fmla="*/ 461 w 505"/>
                <a:gd name="T25" fmla="*/ 401 h 402"/>
                <a:gd name="T26" fmla="*/ 448 w 505"/>
                <a:gd name="T27" fmla="*/ 402 h 402"/>
                <a:gd name="T28" fmla="*/ 436 w 505"/>
                <a:gd name="T29" fmla="*/ 401 h 402"/>
                <a:gd name="T30" fmla="*/ 425 w 505"/>
                <a:gd name="T31" fmla="*/ 397 h 402"/>
                <a:gd name="T32" fmla="*/ 414 w 505"/>
                <a:gd name="T33" fmla="*/ 391 h 402"/>
                <a:gd name="T34" fmla="*/ 23 w 505"/>
                <a:gd name="T35" fmla="*/ 103 h 402"/>
                <a:gd name="T36" fmla="*/ 12 w 505"/>
                <a:gd name="T37" fmla="*/ 92 h 402"/>
                <a:gd name="T38" fmla="*/ 4 w 505"/>
                <a:gd name="T39" fmla="*/ 79 h 402"/>
                <a:gd name="T40" fmla="*/ 0 w 505"/>
                <a:gd name="T41" fmla="*/ 65 h 402"/>
                <a:gd name="T42" fmla="*/ 0 w 505"/>
                <a:gd name="T43" fmla="*/ 50 h 402"/>
                <a:gd name="T44" fmla="*/ 3 w 505"/>
                <a:gd name="T45" fmla="*/ 36 h 402"/>
                <a:gd name="T46" fmla="*/ 11 w 505"/>
                <a:gd name="T47" fmla="*/ 22 h 402"/>
                <a:gd name="T48" fmla="*/ 21 w 505"/>
                <a:gd name="T49" fmla="*/ 11 h 402"/>
                <a:gd name="T50" fmla="*/ 34 w 505"/>
                <a:gd name="T51" fmla="*/ 4 h 402"/>
                <a:gd name="T52" fmla="*/ 48 w 505"/>
                <a:gd name="T53" fmla="*/ 0 h 402"/>
                <a:gd name="T54" fmla="*/ 63 w 505"/>
                <a:gd name="T55" fmla="*/ 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05" h="402">
                  <a:moveTo>
                    <a:pt x="63" y="0"/>
                  </a:moveTo>
                  <a:lnTo>
                    <a:pt x="77" y="3"/>
                  </a:lnTo>
                  <a:lnTo>
                    <a:pt x="91" y="10"/>
                  </a:lnTo>
                  <a:lnTo>
                    <a:pt x="482" y="298"/>
                  </a:lnTo>
                  <a:lnTo>
                    <a:pt x="493" y="309"/>
                  </a:lnTo>
                  <a:lnTo>
                    <a:pt x="501" y="322"/>
                  </a:lnTo>
                  <a:lnTo>
                    <a:pt x="505" y="336"/>
                  </a:lnTo>
                  <a:lnTo>
                    <a:pt x="505" y="351"/>
                  </a:lnTo>
                  <a:lnTo>
                    <a:pt x="502" y="365"/>
                  </a:lnTo>
                  <a:lnTo>
                    <a:pt x="494" y="379"/>
                  </a:lnTo>
                  <a:lnTo>
                    <a:pt x="485" y="389"/>
                  </a:lnTo>
                  <a:lnTo>
                    <a:pt x="474" y="396"/>
                  </a:lnTo>
                  <a:lnTo>
                    <a:pt x="461" y="401"/>
                  </a:lnTo>
                  <a:lnTo>
                    <a:pt x="448" y="402"/>
                  </a:lnTo>
                  <a:lnTo>
                    <a:pt x="436" y="401"/>
                  </a:lnTo>
                  <a:lnTo>
                    <a:pt x="425" y="397"/>
                  </a:lnTo>
                  <a:lnTo>
                    <a:pt x="414" y="391"/>
                  </a:lnTo>
                  <a:lnTo>
                    <a:pt x="23" y="103"/>
                  </a:lnTo>
                  <a:lnTo>
                    <a:pt x="12" y="92"/>
                  </a:lnTo>
                  <a:lnTo>
                    <a:pt x="4" y="79"/>
                  </a:lnTo>
                  <a:lnTo>
                    <a:pt x="0" y="65"/>
                  </a:lnTo>
                  <a:lnTo>
                    <a:pt x="0" y="50"/>
                  </a:lnTo>
                  <a:lnTo>
                    <a:pt x="3" y="36"/>
                  </a:lnTo>
                  <a:lnTo>
                    <a:pt x="11" y="22"/>
                  </a:lnTo>
                  <a:lnTo>
                    <a:pt x="21" y="11"/>
                  </a:lnTo>
                  <a:lnTo>
                    <a:pt x="34" y="4"/>
                  </a:lnTo>
                  <a:lnTo>
                    <a:pt x="48" y="0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2764" y="-929"/>
              <a:ext cx="57" cy="46"/>
            </a:xfrm>
            <a:custGeom>
              <a:avLst/>
              <a:gdLst>
                <a:gd name="T0" fmla="*/ 63 w 514"/>
                <a:gd name="T1" fmla="*/ 0 h 410"/>
                <a:gd name="T2" fmla="*/ 78 w 514"/>
                <a:gd name="T3" fmla="*/ 4 h 410"/>
                <a:gd name="T4" fmla="*/ 91 w 514"/>
                <a:gd name="T5" fmla="*/ 11 h 410"/>
                <a:gd name="T6" fmla="*/ 491 w 514"/>
                <a:gd name="T7" fmla="*/ 306 h 410"/>
                <a:gd name="T8" fmla="*/ 502 w 514"/>
                <a:gd name="T9" fmla="*/ 316 h 410"/>
                <a:gd name="T10" fmla="*/ 510 w 514"/>
                <a:gd name="T11" fmla="*/ 329 h 410"/>
                <a:gd name="T12" fmla="*/ 514 w 514"/>
                <a:gd name="T13" fmla="*/ 344 h 410"/>
                <a:gd name="T14" fmla="*/ 514 w 514"/>
                <a:gd name="T15" fmla="*/ 359 h 410"/>
                <a:gd name="T16" fmla="*/ 511 w 514"/>
                <a:gd name="T17" fmla="*/ 374 h 410"/>
                <a:gd name="T18" fmla="*/ 503 w 514"/>
                <a:gd name="T19" fmla="*/ 387 h 410"/>
                <a:gd name="T20" fmla="*/ 494 w 514"/>
                <a:gd name="T21" fmla="*/ 397 h 410"/>
                <a:gd name="T22" fmla="*/ 483 w 514"/>
                <a:gd name="T23" fmla="*/ 404 h 410"/>
                <a:gd name="T24" fmla="*/ 470 w 514"/>
                <a:gd name="T25" fmla="*/ 409 h 410"/>
                <a:gd name="T26" fmla="*/ 457 w 514"/>
                <a:gd name="T27" fmla="*/ 410 h 410"/>
                <a:gd name="T28" fmla="*/ 445 w 514"/>
                <a:gd name="T29" fmla="*/ 409 h 410"/>
                <a:gd name="T30" fmla="*/ 434 w 514"/>
                <a:gd name="T31" fmla="*/ 405 h 410"/>
                <a:gd name="T32" fmla="*/ 423 w 514"/>
                <a:gd name="T33" fmla="*/ 399 h 410"/>
                <a:gd name="T34" fmla="*/ 23 w 514"/>
                <a:gd name="T35" fmla="*/ 105 h 410"/>
                <a:gd name="T36" fmla="*/ 12 w 514"/>
                <a:gd name="T37" fmla="*/ 94 h 410"/>
                <a:gd name="T38" fmla="*/ 4 w 514"/>
                <a:gd name="T39" fmla="*/ 80 h 410"/>
                <a:gd name="T40" fmla="*/ 0 w 514"/>
                <a:gd name="T41" fmla="*/ 66 h 410"/>
                <a:gd name="T42" fmla="*/ 0 w 514"/>
                <a:gd name="T43" fmla="*/ 51 h 410"/>
                <a:gd name="T44" fmla="*/ 4 w 514"/>
                <a:gd name="T45" fmla="*/ 37 h 410"/>
                <a:gd name="T46" fmla="*/ 11 w 514"/>
                <a:gd name="T47" fmla="*/ 23 h 410"/>
                <a:gd name="T48" fmla="*/ 22 w 514"/>
                <a:gd name="T49" fmla="*/ 12 h 410"/>
                <a:gd name="T50" fmla="*/ 35 w 514"/>
                <a:gd name="T51" fmla="*/ 5 h 410"/>
                <a:gd name="T52" fmla="*/ 49 w 514"/>
                <a:gd name="T53" fmla="*/ 1 h 410"/>
                <a:gd name="T54" fmla="*/ 63 w 514"/>
                <a:gd name="T55" fmla="*/ 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4" h="410">
                  <a:moveTo>
                    <a:pt x="63" y="0"/>
                  </a:moveTo>
                  <a:lnTo>
                    <a:pt x="78" y="4"/>
                  </a:lnTo>
                  <a:lnTo>
                    <a:pt x="91" y="11"/>
                  </a:lnTo>
                  <a:lnTo>
                    <a:pt x="491" y="306"/>
                  </a:lnTo>
                  <a:lnTo>
                    <a:pt x="502" y="316"/>
                  </a:lnTo>
                  <a:lnTo>
                    <a:pt x="510" y="329"/>
                  </a:lnTo>
                  <a:lnTo>
                    <a:pt x="514" y="344"/>
                  </a:lnTo>
                  <a:lnTo>
                    <a:pt x="514" y="359"/>
                  </a:lnTo>
                  <a:lnTo>
                    <a:pt x="511" y="374"/>
                  </a:lnTo>
                  <a:lnTo>
                    <a:pt x="503" y="387"/>
                  </a:lnTo>
                  <a:lnTo>
                    <a:pt x="494" y="397"/>
                  </a:lnTo>
                  <a:lnTo>
                    <a:pt x="483" y="404"/>
                  </a:lnTo>
                  <a:lnTo>
                    <a:pt x="470" y="409"/>
                  </a:lnTo>
                  <a:lnTo>
                    <a:pt x="457" y="410"/>
                  </a:lnTo>
                  <a:lnTo>
                    <a:pt x="445" y="409"/>
                  </a:lnTo>
                  <a:lnTo>
                    <a:pt x="434" y="405"/>
                  </a:lnTo>
                  <a:lnTo>
                    <a:pt x="423" y="399"/>
                  </a:lnTo>
                  <a:lnTo>
                    <a:pt x="23" y="105"/>
                  </a:lnTo>
                  <a:lnTo>
                    <a:pt x="12" y="94"/>
                  </a:lnTo>
                  <a:lnTo>
                    <a:pt x="4" y="80"/>
                  </a:lnTo>
                  <a:lnTo>
                    <a:pt x="0" y="66"/>
                  </a:lnTo>
                  <a:lnTo>
                    <a:pt x="0" y="51"/>
                  </a:lnTo>
                  <a:lnTo>
                    <a:pt x="4" y="37"/>
                  </a:lnTo>
                  <a:lnTo>
                    <a:pt x="11" y="23"/>
                  </a:lnTo>
                  <a:lnTo>
                    <a:pt x="22" y="12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5" name="Freeform 12"/>
            <p:cNvSpPr/>
            <p:nvPr/>
          </p:nvSpPr>
          <p:spPr bwMode="auto">
            <a:xfrm>
              <a:off x="2764" y="-749"/>
              <a:ext cx="59" cy="47"/>
            </a:xfrm>
            <a:custGeom>
              <a:avLst/>
              <a:gdLst>
                <a:gd name="T0" fmla="*/ 469 w 532"/>
                <a:gd name="T1" fmla="*/ 0 h 423"/>
                <a:gd name="T2" fmla="*/ 484 w 532"/>
                <a:gd name="T3" fmla="*/ 0 h 423"/>
                <a:gd name="T4" fmla="*/ 498 w 532"/>
                <a:gd name="T5" fmla="*/ 4 h 423"/>
                <a:gd name="T6" fmla="*/ 511 w 532"/>
                <a:gd name="T7" fmla="*/ 12 h 423"/>
                <a:gd name="T8" fmla="*/ 521 w 532"/>
                <a:gd name="T9" fmla="*/ 24 h 423"/>
                <a:gd name="T10" fmla="*/ 529 w 532"/>
                <a:gd name="T11" fmla="*/ 37 h 423"/>
                <a:gd name="T12" fmla="*/ 532 w 532"/>
                <a:gd name="T13" fmla="*/ 52 h 423"/>
                <a:gd name="T14" fmla="*/ 532 w 532"/>
                <a:gd name="T15" fmla="*/ 66 h 423"/>
                <a:gd name="T16" fmla="*/ 528 w 532"/>
                <a:gd name="T17" fmla="*/ 81 h 423"/>
                <a:gd name="T18" fmla="*/ 520 w 532"/>
                <a:gd name="T19" fmla="*/ 93 h 423"/>
                <a:gd name="T20" fmla="*/ 509 w 532"/>
                <a:gd name="T21" fmla="*/ 104 h 423"/>
                <a:gd name="T22" fmla="*/ 91 w 532"/>
                <a:gd name="T23" fmla="*/ 412 h 423"/>
                <a:gd name="T24" fmla="*/ 81 w 532"/>
                <a:gd name="T25" fmla="*/ 418 h 423"/>
                <a:gd name="T26" fmla="*/ 69 w 532"/>
                <a:gd name="T27" fmla="*/ 422 h 423"/>
                <a:gd name="T28" fmla="*/ 57 w 532"/>
                <a:gd name="T29" fmla="*/ 423 h 423"/>
                <a:gd name="T30" fmla="*/ 44 w 532"/>
                <a:gd name="T31" fmla="*/ 422 h 423"/>
                <a:gd name="T32" fmla="*/ 32 w 532"/>
                <a:gd name="T33" fmla="*/ 417 h 423"/>
                <a:gd name="T34" fmla="*/ 21 w 532"/>
                <a:gd name="T35" fmla="*/ 410 h 423"/>
                <a:gd name="T36" fmla="*/ 11 w 532"/>
                <a:gd name="T37" fmla="*/ 400 h 423"/>
                <a:gd name="T38" fmla="*/ 4 w 532"/>
                <a:gd name="T39" fmla="*/ 386 h 423"/>
                <a:gd name="T40" fmla="*/ 0 w 532"/>
                <a:gd name="T41" fmla="*/ 372 h 423"/>
                <a:gd name="T42" fmla="*/ 0 w 532"/>
                <a:gd name="T43" fmla="*/ 357 h 423"/>
                <a:gd name="T44" fmla="*/ 4 w 532"/>
                <a:gd name="T45" fmla="*/ 343 h 423"/>
                <a:gd name="T46" fmla="*/ 12 w 532"/>
                <a:gd name="T47" fmla="*/ 330 h 423"/>
                <a:gd name="T48" fmla="*/ 23 w 532"/>
                <a:gd name="T49" fmla="*/ 319 h 423"/>
                <a:gd name="T50" fmla="*/ 441 w 532"/>
                <a:gd name="T51" fmla="*/ 11 h 423"/>
                <a:gd name="T52" fmla="*/ 455 w 532"/>
                <a:gd name="T53" fmla="*/ 3 h 423"/>
                <a:gd name="T54" fmla="*/ 469 w 532"/>
                <a:gd name="T55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32" h="423">
                  <a:moveTo>
                    <a:pt x="469" y="0"/>
                  </a:moveTo>
                  <a:lnTo>
                    <a:pt x="484" y="0"/>
                  </a:lnTo>
                  <a:lnTo>
                    <a:pt x="498" y="4"/>
                  </a:lnTo>
                  <a:lnTo>
                    <a:pt x="511" y="12"/>
                  </a:lnTo>
                  <a:lnTo>
                    <a:pt x="521" y="24"/>
                  </a:lnTo>
                  <a:lnTo>
                    <a:pt x="529" y="37"/>
                  </a:lnTo>
                  <a:lnTo>
                    <a:pt x="532" y="52"/>
                  </a:lnTo>
                  <a:lnTo>
                    <a:pt x="532" y="66"/>
                  </a:lnTo>
                  <a:lnTo>
                    <a:pt x="528" y="81"/>
                  </a:lnTo>
                  <a:lnTo>
                    <a:pt x="520" y="93"/>
                  </a:lnTo>
                  <a:lnTo>
                    <a:pt x="509" y="104"/>
                  </a:lnTo>
                  <a:lnTo>
                    <a:pt x="91" y="412"/>
                  </a:lnTo>
                  <a:lnTo>
                    <a:pt x="81" y="418"/>
                  </a:lnTo>
                  <a:lnTo>
                    <a:pt x="69" y="422"/>
                  </a:lnTo>
                  <a:lnTo>
                    <a:pt x="57" y="423"/>
                  </a:lnTo>
                  <a:lnTo>
                    <a:pt x="44" y="422"/>
                  </a:lnTo>
                  <a:lnTo>
                    <a:pt x="32" y="417"/>
                  </a:lnTo>
                  <a:lnTo>
                    <a:pt x="21" y="410"/>
                  </a:lnTo>
                  <a:lnTo>
                    <a:pt x="11" y="400"/>
                  </a:lnTo>
                  <a:lnTo>
                    <a:pt x="4" y="386"/>
                  </a:lnTo>
                  <a:lnTo>
                    <a:pt x="0" y="372"/>
                  </a:lnTo>
                  <a:lnTo>
                    <a:pt x="0" y="357"/>
                  </a:lnTo>
                  <a:lnTo>
                    <a:pt x="4" y="343"/>
                  </a:lnTo>
                  <a:lnTo>
                    <a:pt x="12" y="330"/>
                  </a:lnTo>
                  <a:lnTo>
                    <a:pt x="23" y="319"/>
                  </a:lnTo>
                  <a:lnTo>
                    <a:pt x="441" y="11"/>
                  </a:lnTo>
                  <a:lnTo>
                    <a:pt x="455" y="3"/>
                  </a:lnTo>
                  <a:lnTo>
                    <a:pt x="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6" name="Freeform 13"/>
            <p:cNvSpPr/>
            <p:nvPr/>
          </p:nvSpPr>
          <p:spPr bwMode="auto">
            <a:xfrm>
              <a:off x="3012" y="-929"/>
              <a:ext cx="55" cy="44"/>
            </a:xfrm>
            <a:custGeom>
              <a:avLst/>
              <a:gdLst>
                <a:gd name="T0" fmla="*/ 425 w 488"/>
                <a:gd name="T1" fmla="*/ 0 h 392"/>
                <a:gd name="T2" fmla="*/ 440 w 488"/>
                <a:gd name="T3" fmla="*/ 1 h 392"/>
                <a:gd name="T4" fmla="*/ 454 w 488"/>
                <a:gd name="T5" fmla="*/ 5 h 392"/>
                <a:gd name="T6" fmla="*/ 467 w 488"/>
                <a:gd name="T7" fmla="*/ 12 h 392"/>
                <a:gd name="T8" fmla="*/ 477 w 488"/>
                <a:gd name="T9" fmla="*/ 23 h 392"/>
                <a:gd name="T10" fmla="*/ 485 w 488"/>
                <a:gd name="T11" fmla="*/ 37 h 392"/>
                <a:gd name="T12" fmla="*/ 488 w 488"/>
                <a:gd name="T13" fmla="*/ 51 h 392"/>
                <a:gd name="T14" fmla="*/ 488 w 488"/>
                <a:gd name="T15" fmla="*/ 66 h 392"/>
                <a:gd name="T16" fmla="*/ 484 w 488"/>
                <a:gd name="T17" fmla="*/ 80 h 392"/>
                <a:gd name="T18" fmla="*/ 476 w 488"/>
                <a:gd name="T19" fmla="*/ 94 h 392"/>
                <a:gd name="T20" fmla="*/ 465 w 488"/>
                <a:gd name="T21" fmla="*/ 105 h 392"/>
                <a:gd name="T22" fmla="*/ 91 w 488"/>
                <a:gd name="T23" fmla="*/ 380 h 392"/>
                <a:gd name="T24" fmla="*/ 80 w 488"/>
                <a:gd name="T25" fmla="*/ 386 h 392"/>
                <a:gd name="T26" fmla="*/ 69 w 488"/>
                <a:gd name="T27" fmla="*/ 390 h 392"/>
                <a:gd name="T28" fmla="*/ 57 w 488"/>
                <a:gd name="T29" fmla="*/ 392 h 392"/>
                <a:gd name="T30" fmla="*/ 44 w 488"/>
                <a:gd name="T31" fmla="*/ 390 h 392"/>
                <a:gd name="T32" fmla="*/ 31 w 488"/>
                <a:gd name="T33" fmla="*/ 385 h 392"/>
                <a:gd name="T34" fmla="*/ 20 w 488"/>
                <a:gd name="T35" fmla="*/ 378 h 392"/>
                <a:gd name="T36" fmla="*/ 11 w 488"/>
                <a:gd name="T37" fmla="*/ 368 h 392"/>
                <a:gd name="T38" fmla="*/ 3 w 488"/>
                <a:gd name="T39" fmla="*/ 354 h 392"/>
                <a:gd name="T40" fmla="*/ 0 w 488"/>
                <a:gd name="T41" fmla="*/ 340 h 392"/>
                <a:gd name="T42" fmla="*/ 0 w 488"/>
                <a:gd name="T43" fmla="*/ 324 h 392"/>
                <a:gd name="T44" fmla="*/ 4 w 488"/>
                <a:gd name="T45" fmla="*/ 310 h 392"/>
                <a:gd name="T46" fmla="*/ 12 w 488"/>
                <a:gd name="T47" fmla="*/ 297 h 392"/>
                <a:gd name="T48" fmla="*/ 23 w 488"/>
                <a:gd name="T49" fmla="*/ 287 h 392"/>
                <a:gd name="T50" fmla="*/ 397 w 488"/>
                <a:gd name="T51" fmla="*/ 11 h 392"/>
                <a:gd name="T52" fmla="*/ 411 w 488"/>
                <a:gd name="T53" fmla="*/ 4 h 392"/>
                <a:gd name="T54" fmla="*/ 425 w 488"/>
                <a:gd name="T5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8" h="392">
                  <a:moveTo>
                    <a:pt x="425" y="0"/>
                  </a:moveTo>
                  <a:lnTo>
                    <a:pt x="440" y="1"/>
                  </a:lnTo>
                  <a:lnTo>
                    <a:pt x="454" y="5"/>
                  </a:lnTo>
                  <a:lnTo>
                    <a:pt x="467" y="12"/>
                  </a:lnTo>
                  <a:lnTo>
                    <a:pt x="477" y="23"/>
                  </a:lnTo>
                  <a:lnTo>
                    <a:pt x="485" y="37"/>
                  </a:lnTo>
                  <a:lnTo>
                    <a:pt x="488" y="51"/>
                  </a:lnTo>
                  <a:lnTo>
                    <a:pt x="488" y="66"/>
                  </a:lnTo>
                  <a:lnTo>
                    <a:pt x="484" y="80"/>
                  </a:lnTo>
                  <a:lnTo>
                    <a:pt x="476" y="94"/>
                  </a:lnTo>
                  <a:lnTo>
                    <a:pt x="465" y="105"/>
                  </a:lnTo>
                  <a:lnTo>
                    <a:pt x="91" y="380"/>
                  </a:lnTo>
                  <a:lnTo>
                    <a:pt x="80" y="386"/>
                  </a:lnTo>
                  <a:lnTo>
                    <a:pt x="69" y="390"/>
                  </a:lnTo>
                  <a:lnTo>
                    <a:pt x="57" y="392"/>
                  </a:lnTo>
                  <a:lnTo>
                    <a:pt x="44" y="390"/>
                  </a:lnTo>
                  <a:lnTo>
                    <a:pt x="31" y="385"/>
                  </a:lnTo>
                  <a:lnTo>
                    <a:pt x="20" y="378"/>
                  </a:lnTo>
                  <a:lnTo>
                    <a:pt x="11" y="368"/>
                  </a:lnTo>
                  <a:lnTo>
                    <a:pt x="3" y="354"/>
                  </a:lnTo>
                  <a:lnTo>
                    <a:pt x="0" y="340"/>
                  </a:lnTo>
                  <a:lnTo>
                    <a:pt x="0" y="324"/>
                  </a:lnTo>
                  <a:lnTo>
                    <a:pt x="4" y="310"/>
                  </a:lnTo>
                  <a:lnTo>
                    <a:pt x="12" y="297"/>
                  </a:lnTo>
                  <a:lnTo>
                    <a:pt x="23" y="287"/>
                  </a:lnTo>
                  <a:lnTo>
                    <a:pt x="397" y="11"/>
                  </a:lnTo>
                  <a:lnTo>
                    <a:pt x="411" y="4"/>
                  </a:lnTo>
                  <a:lnTo>
                    <a:pt x="4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7" name="Freeform 14"/>
            <p:cNvSpPr/>
            <p:nvPr/>
          </p:nvSpPr>
          <p:spPr bwMode="auto">
            <a:xfrm>
              <a:off x="3035" y="-822"/>
              <a:ext cx="62" cy="13"/>
            </a:xfrm>
            <a:custGeom>
              <a:avLst/>
              <a:gdLst>
                <a:gd name="T0" fmla="*/ 57 w 555"/>
                <a:gd name="T1" fmla="*/ 0 h 115"/>
                <a:gd name="T2" fmla="*/ 498 w 555"/>
                <a:gd name="T3" fmla="*/ 0 h 115"/>
                <a:gd name="T4" fmla="*/ 516 w 555"/>
                <a:gd name="T5" fmla="*/ 3 h 115"/>
                <a:gd name="T6" fmla="*/ 532 w 555"/>
                <a:gd name="T7" fmla="*/ 11 h 115"/>
                <a:gd name="T8" fmla="*/ 544 w 555"/>
                <a:gd name="T9" fmla="*/ 24 h 115"/>
                <a:gd name="T10" fmla="*/ 552 w 555"/>
                <a:gd name="T11" fmla="*/ 39 h 115"/>
                <a:gd name="T12" fmla="*/ 555 w 555"/>
                <a:gd name="T13" fmla="*/ 58 h 115"/>
                <a:gd name="T14" fmla="*/ 552 w 555"/>
                <a:gd name="T15" fmla="*/ 76 h 115"/>
                <a:gd name="T16" fmla="*/ 544 w 555"/>
                <a:gd name="T17" fmla="*/ 91 h 115"/>
                <a:gd name="T18" fmla="*/ 532 w 555"/>
                <a:gd name="T19" fmla="*/ 104 h 115"/>
                <a:gd name="T20" fmla="*/ 516 w 555"/>
                <a:gd name="T21" fmla="*/ 112 h 115"/>
                <a:gd name="T22" fmla="*/ 498 w 555"/>
                <a:gd name="T23" fmla="*/ 115 h 115"/>
                <a:gd name="T24" fmla="*/ 57 w 555"/>
                <a:gd name="T25" fmla="*/ 115 h 115"/>
                <a:gd name="T26" fmla="*/ 39 w 555"/>
                <a:gd name="T27" fmla="*/ 112 h 115"/>
                <a:gd name="T28" fmla="*/ 23 w 555"/>
                <a:gd name="T29" fmla="*/ 104 h 115"/>
                <a:gd name="T30" fmla="*/ 11 w 555"/>
                <a:gd name="T31" fmla="*/ 91 h 115"/>
                <a:gd name="T32" fmla="*/ 3 w 555"/>
                <a:gd name="T33" fmla="*/ 76 h 115"/>
                <a:gd name="T34" fmla="*/ 0 w 555"/>
                <a:gd name="T35" fmla="*/ 58 h 115"/>
                <a:gd name="T36" fmla="*/ 3 w 555"/>
                <a:gd name="T37" fmla="*/ 39 h 115"/>
                <a:gd name="T38" fmla="*/ 11 w 555"/>
                <a:gd name="T39" fmla="*/ 24 h 115"/>
                <a:gd name="T40" fmla="*/ 23 w 555"/>
                <a:gd name="T41" fmla="*/ 11 h 115"/>
                <a:gd name="T42" fmla="*/ 39 w 555"/>
                <a:gd name="T43" fmla="*/ 3 h 115"/>
                <a:gd name="T44" fmla="*/ 57 w 555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5" h="115">
                  <a:moveTo>
                    <a:pt x="57" y="0"/>
                  </a:moveTo>
                  <a:lnTo>
                    <a:pt x="498" y="0"/>
                  </a:lnTo>
                  <a:lnTo>
                    <a:pt x="516" y="3"/>
                  </a:lnTo>
                  <a:lnTo>
                    <a:pt x="532" y="11"/>
                  </a:lnTo>
                  <a:lnTo>
                    <a:pt x="544" y="24"/>
                  </a:lnTo>
                  <a:lnTo>
                    <a:pt x="552" y="39"/>
                  </a:lnTo>
                  <a:lnTo>
                    <a:pt x="555" y="58"/>
                  </a:lnTo>
                  <a:lnTo>
                    <a:pt x="552" y="76"/>
                  </a:lnTo>
                  <a:lnTo>
                    <a:pt x="544" y="91"/>
                  </a:lnTo>
                  <a:lnTo>
                    <a:pt x="532" y="104"/>
                  </a:lnTo>
                  <a:lnTo>
                    <a:pt x="516" y="112"/>
                  </a:lnTo>
                  <a:lnTo>
                    <a:pt x="498" y="115"/>
                  </a:lnTo>
                  <a:lnTo>
                    <a:pt x="57" y="115"/>
                  </a:lnTo>
                  <a:lnTo>
                    <a:pt x="39" y="112"/>
                  </a:lnTo>
                  <a:lnTo>
                    <a:pt x="23" y="104"/>
                  </a:lnTo>
                  <a:lnTo>
                    <a:pt x="11" y="91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58" name="Freeform 15"/>
            <p:cNvSpPr/>
            <p:nvPr/>
          </p:nvSpPr>
          <p:spPr bwMode="auto">
            <a:xfrm>
              <a:off x="2733" y="-822"/>
              <a:ext cx="63" cy="13"/>
            </a:xfrm>
            <a:custGeom>
              <a:avLst/>
              <a:gdLst>
                <a:gd name="T0" fmla="*/ 57 w 570"/>
                <a:gd name="T1" fmla="*/ 0 h 115"/>
                <a:gd name="T2" fmla="*/ 512 w 570"/>
                <a:gd name="T3" fmla="*/ 0 h 115"/>
                <a:gd name="T4" fmla="*/ 531 w 570"/>
                <a:gd name="T5" fmla="*/ 3 h 115"/>
                <a:gd name="T6" fmla="*/ 546 w 570"/>
                <a:gd name="T7" fmla="*/ 11 h 115"/>
                <a:gd name="T8" fmla="*/ 559 w 570"/>
                <a:gd name="T9" fmla="*/ 24 h 115"/>
                <a:gd name="T10" fmla="*/ 567 w 570"/>
                <a:gd name="T11" fmla="*/ 39 h 115"/>
                <a:gd name="T12" fmla="*/ 570 w 570"/>
                <a:gd name="T13" fmla="*/ 58 h 115"/>
                <a:gd name="T14" fmla="*/ 567 w 570"/>
                <a:gd name="T15" fmla="*/ 76 h 115"/>
                <a:gd name="T16" fmla="*/ 559 w 570"/>
                <a:gd name="T17" fmla="*/ 91 h 115"/>
                <a:gd name="T18" fmla="*/ 546 w 570"/>
                <a:gd name="T19" fmla="*/ 104 h 115"/>
                <a:gd name="T20" fmla="*/ 530 w 570"/>
                <a:gd name="T21" fmla="*/ 112 h 115"/>
                <a:gd name="T22" fmla="*/ 512 w 570"/>
                <a:gd name="T23" fmla="*/ 115 h 115"/>
                <a:gd name="T24" fmla="*/ 57 w 570"/>
                <a:gd name="T25" fmla="*/ 115 h 115"/>
                <a:gd name="T26" fmla="*/ 39 w 570"/>
                <a:gd name="T27" fmla="*/ 112 h 115"/>
                <a:gd name="T28" fmla="*/ 24 w 570"/>
                <a:gd name="T29" fmla="*/ 104 h 115"/>
                <a:gd name="T30" fmla="*/ 11 w 570"/>
                <a:gd name="T31" fmla="*/ 91 h 115"/>
                <a:gd name="T32" fmla="*/ 3 w 570"/>
                <a:gd name="T33" fmla="*/ 76 h 115"/>
                <a:gd name="T34" fmla="*/ 0 w 570"/>
                <a:gd name="T35" fmla="*/ 58 h 115"/>
                <a:gd name="T36" fmla="*/ 0 w 570"/>
                <a:gd name="T37" fmla="*/ 57 h 115"/>
                <a:gd name="T38" fmla="*/ 3 w 570"/>
                <a:gd name="T39" fmla="*/ 39 h 115"/>
                <a:gd name="T40" fmla="*/ 11 w 570"/>
                <a:gd name="T41" fmla="*/ 24 h 115"/>
                <a:gd name="T42" fmla="*/ 24 w 570"/>
                <a:gd name="T43" fmla="*/ 11 h 115"/>
                <a:gd name="T44" fmla="*/ 39 w 570"/>
                <a:gd name="T45" fmla="*/ 3 h 115"/>
                <a:gd name="T46" fmla="*/ 57 w 570"/>
                <a:gd name="T4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0" h="115">
                  <a:moveTo>
                    <a:pt x="57" y="0"/>
                  </a:moveTo>
                  <a:lnTo>
                    <a:pt x="512" y="0"/>
                  </a:lnTo>
                  <a:lnTo>
                    <a:pt x="531" y="3"/>
                  </a:lnTo>
                  <a:lnTo>
                    <a:pt x="546" y="11"/>
                  </a:lnTo>
                  <a:lnTo>
                    <a:pt x="559" y="24"/>
                  </a:lnTo>
                  <a:lnTo>
                    <a:pt x="567" y="39"/>
                  </a:lnTo>
                  <a:lnTo>
                    <a:pt x="570" y="58"/>
                  </a:lnTo>
                  <a:lnTo>
                    <a:pt x="567" y="76"/>
                  </a:lnTo>
                  <a:lnTo>
                    <a:pt x="559" y="91"/>
                  </a:lnTo>
                  <a:lnTo>
                    <a:pt x="546" y="104"/>
                  </a:lnTo>
                  <a:lnTo>
                    <a:pt x="530" y="112"/>
                  </a:lnTo>
                  <a:lnTo>
                    <a:pt x="512" y="115"/>
                  </a:lnTo>
                  <a:lnTo>
                    <a:pt x="57" y="115"/>
                  </a:lnTo>
                  <a:lnTo>
                    <a:pt x="39" y="112"/>
                  </a:lnTo>
                  <a:lnTo>
                    <a:pt x="24" y="104"/>
                  </a:lnTo>
                  <a:lnTo>
                    <a:pt x="11" y="91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</p:grpSp>
      <p:sp>
        <p:nvSpPr>
          <p:cNvPr id="59" name="Textbox 1"/>
          <p:cNvSpPr/>
          <p:nvPr/>
        </p:nvSpPr>
        <p:spPr>
          <a:xfrm>
            <a:off x="8548492" y="2582331"/>
            <a:ext cx="1806990" cy="929940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500" b="1" kern="10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zh-CN" altLang="en-US" sz="1500" b="1" kern="1000" dirty="0">
              <a:latin typeface="+mj-ea"/>
              <a:ea typeface="+mj-ea"/>
              <a:cs typeface="Open Sans Condensed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kern="1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详细内容</a:t>
            </a:r>
            <a:r>
              <a:rPr lang="en-US" altLang="zh-CN" sz="1000" kern="1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……</a:t>
            </a:r>
            <a:r>
              <a:rPr lang="zh-CN" altLang="en-US" sz="1000" kern="1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点击输入本栏的具体文字</a:t>
            </a:r>
            <a:endParaRPr lang="en-US" sz="1000" kern="1000" dirty="0">
              <a:solidFill>
                <a:schemeClr val="tx1">
                  <a:lumMod val="50000"/>
                  <a:lumOff val="50000"/>
                </a:schemeClr>
              </a:solidFill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60" name="Textbox 1"/>
          <p:cNvSpPr/>
          <p:nvPr/>
        </p:nvSpPr>
        <p:spPr>
          <a:xfrm>
            <a:off x="1821022" y="4163088"/>
            <a:ext cx="1806990" cy="929940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500" b="1" kern="10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zh-CN" altLang="en-US" sz="1500" b="1" kern="1000" dirty="0">
              <a:latin typeface="+mj-ea"/>
              <a:ea typeface="+mj-ea"/>
              <a:cs typeface="Open Sans Condensed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kern="1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详细内容</a:t>
            </a:r>
            <a:r>
              <a:rPr lang="en-US" altLang="zh-CN" sz="1000" kern="1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……</a:t>
            </a:r>
            <a:r>
              <a:rPr lang="zh-CN" altLang="en-US" sz="1000" kern="1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点击输入本栏的具体文字</a:t>
            </a:r>
            <a:endParaRPr lang="en-US" sz="1000" kern="1000" dirty="0">
              <a:solidFill>
                <a:schemeClr val="tx1">
                  <a:lumMod val="50000"/>
                  <a:lumOff val="50000"/>
                </a:schemeClr>
              </a:solidFill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61" name="Textbox 1"/>
          <p:cNvSpPr/>
          <p:nvPr/>
        </p:nvSpPr>
        <p:spPr>
          <a:xfrm>
            <a:off x="8548491" y="4163088"/>
            <a:ext cx="1807728" cy="929940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500" b="1" kern="10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zh-CN" altLang="en-US" sz="1500" b="1" kern="1000" dirty="0">
              <a:latin typeface="+mj-ea"/>
              <a:ea typeface="+mj-ea"/>
              <a:cs typeface="Open Sans Condensed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kern="1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详细内容</a:t>
            </a:r>
            <a:r>
              <a:rPr lang="en-US" altLang="zh-CN" sz="1000" kern="1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……</a:t>
            </a:r>
            <a:r>
              <a:rPr lang="zh-CN" altLang="en-US" sz="1000" kern="1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点击输入本栏的具体文字</a:t>
            </a:r>
            <a:endParaRPr lang="en-US" sz="1000" kern="1000" dirty="0">
              <a:solidFill>
                <a:schemeClr val="tx1">
                  <a:lumMod val="50000"/>
                  <a:lumOff val="50000"/>
                </a:schemeClr>
              </a:solidFill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62" name="Textbox 1"/>
          <p:cNvSpPr/>
          <p:nvPr/>
        </p:nvSpPr>
        <p:spPr>
          <a:xfrm>
            <a:off x="1821022" y="2582331"/>
            <a:ext cx="1806990" cy="929940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500" b="1" kern="1000" dirty="0" smtClean="0">
                <a:latin typeface="+mj-ea"/>
                <a:ea typeface="+mj-ea"/>
                <a:cs typeface="Open Sans Condensed" panose="020B0604020202020204" charset="0"/>
              </a:rPr>
              <a:t>输</a:t>
            </a:r>
            <a:r>
              <a:rPr lang="zh-CN" altLang="en-US" sz="1500" b="1" kern="1000" dirty="0">
                <a:latin typeface="+mj-ea"/>
                <a:ea typeface="+mj-ea"/>
                <a:cs typeface="Open Sans Condensed" panose="020B0604020202020204" charset="0"/>
              </a:rPr>
              <a:t>入你的标题</a:t>
            </a:r>
            <a:endParaRPr lang="zh-CN" altLang="en-US" sz="1500" b="1" kern="1000" dirty="0">
              <a:latin typeface="+mj-ea"/>
              <a:ea typeface="+mj-ea"/>
              <a:cs typeface="Open Sans Condensed" panose="020B060402020202020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kern="1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详细内容</a:t>
            </a:r>
            <a:r>
              <a:rPr lang="en-US" altLang="zh-CN" sz="1000" kern="1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……</a:t>
            </a:r>
            <a:r>
              <a:rPr lang="zh-CN" altLang="en-US" sz="1000" kern="10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Condensed" panose="020B0604020202020204" charset="0"/>
                <a:cs typeface="Open Sans Condensed" panose="020B0604020202020204" charset="0"/>
              </a:rPr>
              <a:t>点击输入本栏的具体文字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74 CuadroTexto"/>
          <p:cNvSpPr txBox="1"/>
          <p:nvPr/>
        </p:nvSpPr>
        <p:spPr>
          <a:xfrm>
            <a:off x="948051" y="2517374"/>
            <a:ext cx="1052968" cy="773136"/>
          </a:xfrm>
          <a:prstGeom prst="rect">
            <a:avLst/>
          </a:prstGeom>
          <a:noFill/>
        </p:spPr>
        <p:txBody>
          <a:bodyPr wrap="square" lIns="34264" tIns="17133" rIns="34264" bIns="17133" rtlCol="0">
            <a:spAutoFit/>
          </a:bodyPr>
          <a:lstStyle/>
          <a:p>
            <a:pPr algn="ctr"/>
            <a:r>
              <a:rPr lang="en-US" sz="480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  <a:endParaRPr lang="en-US" sz="480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4" name="75 CuadroTexto"/>
          <p:cNvSpPr txBox="1"/>
          <p:nvPr/>
        </p:nvSpPr>
        <p:spPr>
          <a:xfrm>
            <a:off x="10258481" y="2517374"/>
            <a:ext cx="1052968" cy="773136"/>
          </a:xfrm>
          <a:prstGeom prst="rect">
            <a:avLst/>
          </a:prstGeom>
          <a:noFill/>
        </p:spPr>
        <p:txBody>
          <a:bodyPr wrap="square" lIns="34264" tIns="17133" rIns="34264" bIns="17133" rtlCol="0">
            <a:spAutoFit/>
          </a:bodyPr>
          <a:lstStyle/>
          <a:p>
            <a:pPr algn="ctr"/>
            <a:r>
              <a:rPr lang="en-US" sz="480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  <a:endParaRPr lang="en-US" sz="480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5" name="76 CuadroTexto"/>
          <p:cNvSpPr txBox="1"/>
          <p:nvPr/>
        </p:nvSpPr>
        <p:spPr>
          <a:xfrm>
            <a:off x="948051" y="4098130"/>
            <a:ext cx="1052968" cy="773136"/>
          </a:xfrm>
          <a:prstGeom prst="rect">
            <a:avLst/>
          </a:prstGeom>
          <a:noFill/>
        </p:spPr>
        <p:txBody>
          <a:bodyPr wrap="square" lIns="34264" tIns="17133" rIns="34264" bIns="17133" rtlCol="0">
            <a:spAutoFit/>
          </a:bodyPr>
          <a:lstStyle/>
          <a:p>
            <a:pPr algn="ctr"/>
            <a:r>
              <a:rPr lang="en-US" sz="480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  <a:endParaRPr lang="en-US" sz="480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6" name="77 CuadroTexto"/>
          <p:cNvSpPr txBox="1"/>
          <p:nvPr/>
        </p:nvSpPr>
        <p:spPr>
          <a:xfrm>
            <a:off x="10258481" y="4098130"/>
            <a:ext cx="1052968" cy="773136"/>
          </a:xfrm>
          <a:prstGeom prst="rect">
            <a:avLst/>
          </a:prstGeom>
          <a:noFill/>
        </p:spPr>
        <p:txBody>
          <a:bodyPr wrap="square" lIns="34264" tIns="17133" rIns="34264" bIns="17133" rtlCol="0">
            <a:spAutoFit/>
          </a:bodyPr>
          <a:lstStyle/>
          <a:p>
            <a:pPr algn="ctr"/>
            <a:r>
              <a:rPr lang="en-US" sz="480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  <a:endParaRPr lang="en-US" sz="480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67" name="Group 18"/>
          <p:cNvGrpSpPr>
            <a:grpSpLocks noChangeAspect="1"/>
          </p:cNvGrpSpPr>
          <p:nvPr/>
        </p:nvGrpSpPr>
        <p:grpSpPr bwMode="auto">
          <a:xfrm>
            <a:off x="4470401" y="3524574"/>
            <a:ext cx="412961" cy="412961"/>
            <a:chOff x="5807" y="-772"/>
            <a:chExt cx="337" cy="33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8" name="Freeform 20"/>
            <p:cNvSpPr>
              <a:spLocks noEditPoints="1"/>
            </p:cNvSpPr>
            <p:nvPr/>
          </p:nvSpPr>
          <p:spPr bwMode="auto">
            <a:xfrm>
              <a:off x="5927" y="-652"/>
              <a:ext cx="97" cy="96"/>
            </a:xfrm>
            <a:custGeom>
              <a:avLst/>
              <a:gdLst>
                <a:gd name="T0" fmla="*/ 433 w 961"/>
                <a:gd name="T1" fmla="*/ 131 h 960"/>
                <a:gd name="T2" fmla="*/ 344 w 961"/>
                <a:gd name="T3" fmla="*/ 155 h 960"/>
                <a:gd name="T4" fmla="*/ 266 w 961"/>
                <a:gd name="T5" fmla="*/ 201 h 960"/>
                <a:gd name="T6" fmla="*/ 202 w 961"/>
                <a:gd name="T7" fmla="*/ 264 h 960"/>
                <a:gd name="T8" fmla="*/ 156 w 961"/>
                <a:gd name="T9" fmla="*/ 343 h 960"/>
                <a:gd name="T10" fmla="*/ 131 w 961"/>
                <a:gd name="T11" fmla="*/ 432 h 960"/>
                <a:gd name="T12" fmla="*/ 131 w 961"/>
                <a:gd name="T13" fmla="*/ 528 h 960"/>
                <a:gd name="T14" fmla="*/ 156 w 961"/>
                <a:gd name="T15" fmla="*/ 616 h 960"/>
                <a:gd name="T16" fmla="*/ 202 w 961"/>
                <a:gd name="T17" fmla="*/ 695 h 960"/>
                <a:gd name="T18" fmla="*/ 266 w 961"/>
                <a:gd name="T19" fmla="*/ 758 h 960"/>
                <a:gd name="T20" fmla="*/ 344 w 961"/>
                <a:gd name="T21" fmla="*/ 804 h 960"/>
                <a:gd name="T22" fmla="*/ 433 w 961"/>
                <a:gd name="T23" fmla="*/ 828 h 960"/>
                <a:gd name="T24" fmla="*/ 528 w 961"/>
                <a:gd name="T25" fmla="*/ 828 h 960"/>
                <a:gd name="T26" fmla="*/ 618 w 961"/>
                <a:gd name="T27" fmla="*/ 804 h 960"/>
                <a:gd name="T28" fmla="*/ 696 w 961"/>
                <a:gd name="T29" fmla="*/ 758 h 960"/>
                <a:gd name="T30" fmla="*/ 760 w 961"/>
                <a:gd name="T31" fmla="*/ 695 h 960"/>
                <a:gd name="T32" fmla="*/ 806 w 961"/>
                <a:gd name="T33" fmla="*/ 616 h 960"/>
                <a:gd name="T34" fmla="*/ 830 w 961"/>
                <a:gd name="T35" fmla="*/ 528 h 960"/>
                <a:gd name="T36" fmla="*/ 830 w 961"/>
                <a:gd name="T37" fmla="*/ 432 h 960"/>
                <a:gd name="T38" fmla="*/ 806 w 961"/>
                <a:gd name="T39" fmla="*/ 343 h 960"/>
                <a:gd name="T40" fmla="*/ 760 w 961"/>
                <a:gd name="T41" fmla="*/ 264 h 960"/>
                <a:gd name="T42" fmla="*/ 696 w 961"/>
                <a:gd name="T43" fmla="*/ 201 h 960"/>
                <a:gd name="T44" fmla="*/ 618 w 961"/>
                <a:gd name="T45" fmla="*/ 155 h 960"/>
                <a:gd name="T46" fmla="*/ 528 w 961"/>
                <a:gd name="T47" fmla="*/ 131 h 960"/>
                <a:gd name="T48" fmla="*/ 480 w 961"/>
                <a:gd name="T49" fmla="*/ 0 h 960"/>
                <a:gd name="T50" fmla="*/ 591 w 961"/>
                <a:gd name="T51" fmla="*/ 12 h 960"/>
                <a:gd name="T52" fmla="*/ 691 w 961"/>
                <a:gd name="T53" fmla="*/ 49 h 960"/>
                <a:gd name="T54" fmla="*/ 781 w 961"/>
                <a:gd name="T55" fmla="*/ 105 h 960"/>
                <a:gd name="T56" fmla="*/ 856 w 961"/>
                <a:gd name="T57" fmla="*/ 180 h 960"/>
                <a:gd name="T58" fmla="*/ 912 w 961"/>
                <a:gd name="T59" fmla="*/ 268 h 960"/>
                <a:gd name="T60" fmla="*/ 949 w 961"/>
                <a:gd name="T61" fmla="*/ 370 h 960"/>
                <a:gd name="T62" fmla="*/ 961 w 961"/>
                <a:gd name="T63" fmla="*/ 480 h 960"/>
                <a:gd name="T64" fmla="*/ 949 w 961"/>
                <a:gd name="T65" fmla="*/ 590 h 960"/>
                <a:gd name="T66" fmla="*/ 912 w 961"/>
                <a:gd name="T67" fmla="*/ 691 h 960"/>
                <a:gd name="T68" fmla="*/ 856 w 961"/>
                <a:gd name="T69" fmla="*/ 779 h 960"/>
                <a:gd name="T70" fmla="*/ 781 w 961"/>
                <a:gd name="T71" fmla="*/ 854 h 960"/>
                <a:gd name="T72" fmla="*/ 691 w 961"/>
                <a:gd name="T73" fmla="*/ 911 h 960"/>
                <a:gd name="T74" fmla="*/ 591 w 961"/>
                <a:gd name="T75" fmla="*/ 947 h 960"/>
                <a:gd name="T76" fmla="*/ 480 w 961"/>
                <a:gd name="T77" fmla="*/ 960 h 960"/>
                <a:gd name="T78" fmla="*/ 370 w 961"/>
                <a:gd name="T79" fmla="*/ 947 h 960"/>
                <a:gd name="T80" fmla="*/ 270 w 961"/>
                <a:gd name="T81" fmla="*/ 911 h 960"/>
                <a:gd name="T82" fmla="*/ 181 w 961"/>
                <a:gd name="T83" fmla="*/ 854 h 960"/>
                <a:gd name="T84" fmla="*/ 106 w 961"/>
                <a:gd name="T85" fmla="*/ 779 h 960"/>
                <a:gd name="T86" fmla="*/ 49 w 961"/>
                <a:gd name="T87" fmla="*/ 691 h 960"/>
                <a:gd name="T88" fmla="*/ 13 w 961"/>
                <a:gd name="T89" fmla="*/ 590 h 960"/>
                <a:gd name="T90" fmla="*/ 0 w 961"/>
                <a:gd name="T91" fmla="*/ 480 h 960"/>
                <a:gd name="T92" fmla="*/ 13 w 961"/>
                <a:gd name="T93" fmla="*/ 370 h 960"/>
                <a:gd name="T94" fmla="*/ 49 w 961"/>
                <a:gd name="T95" fmla="*/ 268 h 960"/>
                <a:gd name="T96" fmla="*/ 106 w 961"/>
                <a:gd name="T97" fmla="*/ 180 h 960"/>
                <a:gd name="T98" fmla="*/ 181 w 961"/>
                <a:gd name="T99" fmla="*/ 105 h 960"/>
                <a:gd name="T100" fmla="*/ 270 w 961"/>
                <a:gd name="T101" fmla="*/ 49 h 960"/>
                <a:gd name="T102" fmla="*/ 370 w 961"/>
                <a:gd name="T103" fmla="*/ 12 h 960"/>
                <a:gd name="T104" fmla="*/ 480 w 961"/>
                <a:gd name="T105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61" h="960">
                  <a:moveTo>
                    <a:pt x="480" y="128"/>
                  </a:moveTo>
                  <a:lnTo>
                    <a:pt x="433" y="131"/>
                  </a:lnTo>
                  <a:lnTo>
                    <a:pt x="387" y="140"/>
                  </a:lnTo>
                  <a:lnTo>
                    <a:pt x="344" y="155"/>
                  </a:lnTo>
                  <a:lnTo>
                    <a:pt x="303" y="176"/>
                  </a:lnTo>
                  <a:lnTo>
                    <a:pt x="266" y="201"/>
                  </a:lnTo>
                  <a:lnTo>
                    <a:pt x="232" y="231"/>
                  </a:lnTo>
                  <a:lnTo>
                    <a:pt x="202" y="264"/>
                  </a:lnTo>
                  <a:lnTo>
                    <a:pt x="176" y="302"/>
                  </a:lnTo>
                  <a:lnTo>
                    <a:pt x="156" y="343"/>
                  </a:lnTo>
                  <a:lnTo>
                    <a:pt x="141" y="386"/>
                  </a:lnTo>
                  <a:lnTo>
                    <a:pt x="131" y="432"/>
                  </a:lnTo>
                  <a:lnTo>
                    <a:pt x="128" y="480"/>
                  </a:lnTo>
                  <a:lnTo>
                    <a:pt x="131" y="528"/>
                  </a:lnTo>
                  <a:lnTo>
                    <a:pt x="141" y="574"/>
                  </a:lnTo>
                  <a:lnTo>
                    <a:pt x="156" y="616"/>
                  </a:lnTo>
                  <a:lnTo>
                    <a:pt x="176" y="658"/>
                  </a:lnTo>
                  <a:lnTo>
                    <a:pt x="202" y="695"/>
                  </a:lnTo>
                  <a:lnTo>
                    <a:pt x="232" y="728"/>
                  </a:lnTo>
                  <a:lnTo>
                    <a:pt x="266" y="758"/>
                  </a:lnTo>
                  <a:lnTo>
                    <a:pt x="303" y="784"/>
                  </a:lnTo>
                  <a:lnTo>
                    <a:pt x="344" y="804"/>
                  </a:lnTo>
                  <a:lnTo>
                    <a:pt x="387" y="819"/>
                  </a:lnTo>
                  <a:lnTo>
                    <a:pt x="433" y="828"/>
                  </a:lnTo>
                  <a:lnTo>
                    <a:pt x="480" y="832"/>
                  </a:lnTo>
                  <a:lnTo>
                    <a:pt x="528" y="828"/>
                  </a:lnTo>
                  <a:lnTo>
                    <a:pt x="574" y="819"/>
                  </a:lnTo>
                  <a:lnTo>
                    <a:pt x="618" y="804"/>
                  </a:lnTo>
                  <a:lnTo>
                    <a:pt x="658" y="784"/>
                  </a:lnTo>
                  <a:lnTo>
                    <a:pt x="696" y="758"/>
                  </a:lnTo>
                  <a:lnTo>
                    <a:pt x="730" y="728"/>
                  </a:lnTo>
                  <a:lnTo>
                    <a:pt x="760" y="695"/>
                  </a:lnTo>
                  <a:lnTo>
                    <a:pt x="785" y="658"/>
                  </a:lnTo>
                  <a:lnTo>
                    <a:pt x="806" y="616"/>
                  </a:lnTo>
                  <a:lnTo>
                    <a:pt x="821" y="574"/>
                  </a:lnTo>
                  <a:lnTo>
                    <a:pt x="830" y="528"/>
                  </a:lnTo>
                  <a:lnTo>
                    <a:pt x="833" y="480"/>
                  </a:lnTo>
                  <a:lnTo>
                    <a:pt x="830" y="432"/>
                  </a:lnTo>
                  <a:lnTo>
                    <a:pt x="821" y="386"/>
                  </a:lnTo>
                  <a:lnTo>
                    <a:pt x="806" y="343"/>
                  </a:lnTo>
                  <a:lnTo>
                    <a:pt x="785" y="302"/>
                  </a:lnTo>
                  <a:lnTo>
                    <a:pt x="760" y="264"/>
                  </a:lnTo>
                  <a:lnTo>
                    <a:pt x="730" y="231"/>
                  </a:lnTo>
                  <a:lnTo>
                    <a:pt x="696" y="201"/>
                  </a:lnTo>
                  <a:lnTo>
                    <a:pt x="658" y="176"/>
                  </a:lnTo>
                  <a:lnTo>
                    <a:pt x="618" y="155"/>
                  </a:lnTo>
                  <a:lnTo>
                    <a:pt x="574" y="140"/>
                  </a:lnTo>
                  <a:lnTo>
                    <a:pt x="528" y="131"/>
                  </a:lnTo>
                  <a:lnTo>
                    <a:pt x="480" y="128"/>
                  </a:lnTo>
                  <a:close/>
                  <a:moveTo>
                    <a:pt x="480" y="0"/>
                  </a:moveTo>
                  <a:lnTo>
                    <a:pt x="537" y="3"/>
                  </a:lnTo>
                  <a:lnTo>
                    <a:pt x="591" y="12"/>
                  </a:lnTo>
                  <a:lnTo>
                    <a:pt x="642" y="27"/>
                  </a:lnTo>
                  <a:lnTo>
                    <a:pt x="691" y="49"/>
                  </a:lnTo>
                  <a:lnTo>
                    <a:pt x="738" y="74"/>
                  </a:lnTo>
                  <a:lnTo>
                    <a:pt x="781" y="105"/>
                  </a:lnTo>
                  <a:lnTo>
                    <a:pt x="821" y="140"/>
                  </a:lnTo>
                  <a:lnTo>
                    <a:pt x="856" y="180"/>
                  </a:lnTo>
                  <a:lnTo>
                    <a:pt x="887" y="223"/>
                  </a:lnTo>
                  <a:lnTo>
                    <a:pt x="912" y="268"/>
                  </a:lnTo>
                  <a:lnTo>
                    <a:pt x="933" y="318"/>
                  </a:lnTo>
                  <a:lnTo>
                    <a:pt x="949" y="370"/>
                  </a:lnTo>
                  <a:lnTo>
                    <a:pt x="958" y="424"/>
                  </a:lnTo>
                  <a:lnTo>
                    <a:pt x="961" y="480"/>
                  </a:lnTo>
                  <a:lnTo>
                    <a:pt x="958" y="535"/>
                  </a:lnTo>
                  <a:lnTo>
                    <a:pt x="949" y="590"/>
                  </a:lnTo>
                  <a:lnTo>
                    <a:pt x="933" y="642"/>
                  </a:lnTo>
                  <a:lnTo>
                    <a:pt x="912" y="691"/>
                  </a:lnTo>
                  <a:lnTo>
                    <a:pt x="887" y="737"/>
                  </a:lnTo>
                  <a:lnTo>
                    <a:pt x="856" y="779"/>
                  </a:lnTo>
                  <a:lnTo>
                    <a:pt x="821" y="819"/>
                  </a:lnTo>
                  <a:lnTo>
                    <a:pt x="781" y="854"/>
                  </a:lnTo>
                  <a:lnTo>
                    <a:pt x="738" y="885"/>
                  </a:lnTo>
                  <a:lnTo>
                    <a:pt x="691" y="911"/>
                  </a:lnTo>
                  <a:lnTo>
                    <a:pt x="642" y="932"/>
                  </a:lnTo>
                  <a:lnTo>
                    <a:pt x="591" y="947"/>
                  </a:lnTo>
                  <a:lnTo>
                    <a:pt x="537" y="956"/>
                  </a:lnTo>
                  <a:lnTo>
                    <a:pt x="480" y="960"/>
                  </a:lnTo>
                  <a:lnTo>
                    <a:pt x="425" y="956"/>
                  </a:lnTo>
                  <a:lnTo>
                    <a:pt x="370" y="947"/>
                  </a:lnTo>
                  <a:lnTo>
                    <a:pt x="319" y="932"/>
                  </a:lnTo>
                  <a:lnTo>
                    <a:pt x="270" y="911"/>
                  </a:lnTo>
                  <a:lnTo>
                    <a:pt x="223" y="885"/>
                  </a:lnTo>
                  <a:lnTo>
                    <a:pt x="181" y="854"/>
                  </a:lnTo>
                  <a:lnTo>
                    <a:pt x="141" y="819"/>
                  </a:lnTo>
                  <a:lnTo>
                    <a:pt x="106" y="779"/>
                  </a:lnTo>
                  <a:lnTo>
                    <a:pt x="75" y="737"/>
                  </a:lnTo>
                  <a:lnTo>
                    <a:pt x="49" y="691"/>
                  </a:lnTo>
                  <a:lnTo>
                    <a:pt x="28" y="642"/>
                  </a:lnTo>
                  <a:lnTo>
                    <a:pt x="13" y="590"/>
                  </a:lnTo>
                  <a:lnTo>
                    <a:pt x="3" y="535"/>
                  </a:lnTo>
                  <a:lnTo>
                    <a:pt x="0" y="480"/>
                  </a:lnTo>
                  <a:lnTo>
                    <a:pt x="3" y="424"/>
                  </a:lnTo>
                  <a:lnTo>
                    <a:pt x="13" y="370"/>
                  </a:lnTo>
                  <a:lnTo>
                    <a:pt x="28" y="318"/>
                  </a:lnTo>
                  <a:lnTo>
                    <a:pt x="49" y="268"/>
                  </a:lnTo>
                  <a:lnTo>
                    <a:pt x="75" y="223"/>
                  </a:lnTo>
                  <a:lnTo>
                    <a:pt x="106" y="180"/>
                  </a:lnTo>
                  <a:lnTo>
                    <a:pt x="141" y="140"/>
                  </a:lnTo>
                  <a:lnTo>
                    <a:pt x="181" y="105"/>
                  </a:lnTo>
                  <a:lnTo>
                    <a:pt x="223" y="74"/>
                  </a:lnTo>
                  <a:lnTo>
                    <a:pt x="270" y="49"/>
                  </a:lnTo>
                  <a:lnTo>
                    <a:pt x="319" y="27"/>
                  </a:lnTo>
                  <a:lnTo>
                    <a:pt x="370" y="12"/>
                  </a:lnTo>
                  <a:lnTo>
                    <a:pt x="425" y="3"/>
                  </a:lnTo>
                  <a:lnTo>
                    <a:pt x="4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69" name="Freeform 21"/>
            <p:cNvSpPr/>
            <p:nvPr/>
          </p:nvSpPr>
          <p:spPr bwMode="auto">
            <a:xfrm>
              <a:off x="5969" y="-691"/>
              <a:ext cx="94" cy="94"/>
            </a:xfrm>
            <a:custGeom>
              <a:avLst/>
              <a:gdLst>
                <a:gd name="T0" fmla="*/ 64 w 940"/>
                <a:gd name="T1" fmla="*/ 0 h 939"/>
                <a:gd name="T2" fmla="*/ 140 w 940"/>
                <a:gd name="T3" fmla="*/ 3 h 939"/>
                <a:gd name="T4" fmla="*/ 214 w 940"/>
                <a:gd name="T5" fmla="*/ 13 h 939"/>
                <a:gd name="T6" fmla="*/ 285 w 940"/>
                <a:gd name="T7" fmla="*/ 28 h 939"/>
                <a:gd name="T8" fmla="*/ 354 w 940"/>
                <a:gd name="T9" fmla="*/ 49 h 939"/>
                <a:gd name="T10" fmla="*/ 422 w 940"/>
                <a:gd name="T11" fmla="*/ 76 h 939"/>
                <a:gd name="T12" fmla="*/ 486 w 940"/>
                <a:gd name="T13" fmla="*/ 108 h 939"/>
                <a:gd name="T14" fmla="*/ 546 w 940"/>
                <a:gd name="T15" fmla="*/ 145 h 939"/>
                <a:gd name="T16" fmla="*/ 604 w 940"/>
                <a:gd name="T17" fmla="*/ 187 h 939"/>
                <a:gd name="T18" fmla="*/ 657 w 940"/>
                <a:gd name="T19" fmla="*/ 233 h 939"/>
                <a:gd name="T20" fmla="*/ 707 w 940"/>
                <a:gd name="T21" fmla="*/ 282 h 939"/>
                <a:gd name="T22" fmla="*/ 753 w 940"/>
                <a:gd name="T23" fmla="*/ 336 h 939"/>
                <a:gd name="T24" fmla="*/ 795 w 940"/>
                <a:gd name="T25" fmla="*/ 394 h 939"/>
                <a:gd name="T26" fmla="*/ 831 w 940"/>
                <a:gd name="T27" fmla="*/ 454 h 939"/>
                <a:gd name="T28" fmla="*/ 863 w 940"/>
                <a:gd name="T29" fmla="*/ 518 h 939"/>
                <a:gd name="T30" fmla="*/ 890 w 940"/>
                <a:gd name="T31" fmla="*/ 585 h 939"/>
                <a:gd name="T32" fmla="*/ 911 w 940"/>
                <a:gd name="T33" fmla="*/ 654 h 939"/>
                <a:gd name="T34" fmla="*/ 927 w 940"/>
                <a:gd name="T35" fmla="*/ 725 h 939"/>
                <a:gd name="T36" fmla="*/ 936 w 940"/>
                <a:gd name="T37" fmla="*/ 799 h 939"/>
                <a:gd name="T38" fmla="*/ 940 w 940"/>
                <a:gd name="T39" fmla="*/ 875 h 939"/>
                <a:gd name="T40" fmla="*/ 936 w 940"/>
                <a:gd name="T41" fmla="*/ 895 h 939"/>
                <a:gd name="T42" fmla="*/ 927 w 940"/>
                <a:gd name="T43" fmla="*/ 912 h 939"/>
                <a:gd name="T44" fmla="*/ 913 w 940"/>
                <a:gd name="T45" fmla="*/ 926 h 939"/>
                <a:gd name="T46" fmla="*/ 895 w 940"/>
                <a:gd name="T47" fmla="*/ 935 h 939"/>
                <a:gd name="T48" fmla="*/ 875 w 940"/>
                <a:gd name="T49" fmla="*/ 939 h 939"/>
                <a:gd name="T50" fmla="*/ 855 w 940"/>
                <a:gd name="T51" fmla="*/ 935 h 939"/>
                <a:gd name="T52" fmla="*/ 838 w 940"/>
                <a:gd name="T53" fmla="*/ 926 h 939"/>
                <a:gd name="T54" fmla="*/ 824 w 940"/>
                <a:gd name="T55" fmla="*/ 912 h 939"/>
                <a:gd name="T56" fmla="*/ 814 w 940"/>
                <a:gd name="T57" fmla="*/ 895 h 939"/>
                <a:gd name="T58" fmla="*/ 811 w 940"/>
                <a:gd name="T59" fmla="*/ 875 h 939"/>
                <a:gd name="T60" fmla="*/ 808 w 940"/>
                <a:gd name="T61" fmla="*/ 806 h 939"/>
                <a:gd name="T62" fmla="*/ 799 w 940"/>
                <a:gd name="T63" fmla="*/ 740 h 939"/>
                <a:gd name="T64" fmla="*/ 784 w 940"/>
                <a:gd name="T65" fmla="*/ 676 h 939"/>
                <a:gd name="T66" fmla="*/ 764 w 940"/>
                <a:gd name="T67" fmla="*/ 614 h 939"/>
                <a:gd name="T68" fmla="*/ 739 w 940"/>
                <a:gd name="T69" fmla="*/ 555 h 939"/>
                <a:gd name="T70" fmla="*/ 710 w 940"/>
                <a:gd name="T71" fmla="*/ 498 h 939"/>
                <a:gd name="T72" fmla="*/ 674 w 940"/>
                <a:gd name="T73" fmla="*/ 445 h 939"/>
                <a:gd name="T74" fmla="*/ 636 w 940"/>
                <a:gd name="T75" fmla="*/ 394 h 939"/>
                <a:gd name="T76" fmla="*/ 592 w 940"/>
                <a:gd name="T77" fmla="*/ 347 h 939"/>
                <a:gd name="T78" fmla="*/ 545 w 940"/>
                <a:gd name="T79" fmla="*/ 304 h 939"/>
                <a:gd name="T80" fmla="*/ 495 w 940"/>
                <a:gd name="T81" fmla="*/ 265 h 939"/>
                <a:gd name="T82" fmla="*/ 441 w 940"/>
                <a:gd name="T83" fmla="*/ 230 h 939"/>
                <a:gd name="T84" fmla="*/ 384 w 940"/>
                <a:gd name="T85" fmla="*/ 201 h 939"/>
                <a:gd name="T86" fmla="*/ 325 w 940"/>
                <a:gd name="T87" fmla="*/ 175 h 939"/>
                <a:gd name="T88" fmla="*/ 263 w 940"/>
                <a:gd name="T89" fmla="*/ 155 h 939"/>
                <a:gd name="T90" fmla="*/ 199 w 940"/>
                <a:gd name="T91" fmla="*/ 140 h 939"/>
                <a:gd name="T92" fmla="*/ 133 w 940"/>
                <a:gd name="T93" fmla="*/ 131 h 939"/>
                <a:gd name="T94" fmla="*/ 64 w 940"/>
                <a:gd name="T95" fmla="*/ 128 h 939"/>
                <a:gd name="T96" fmla="*/ 45 w 940"/>
                <a:gd name="T97" fmla="*/ 125 h 939"/>
                <a:gd name="T98" fmla="*/ 27 w 940"/>
                <a:gd name="T99" fmla="*/ 116 h 939"/>
                <a:gd name="T100" fmla="*/ 13 w 940"/>
                <a:gd name="T101" fmla="*/ 102 h 939"/>
                <a:gd name="T102" fmla="*/ 5 w 940"/>
                <a:gd name="T103" fmla="*/ 84 h 939"/>
                <a:gd name="T104" fmla="*/ 0 w 940"/>
                <a:gd name="T105" fmla="*/ 64 h 939"/>
                <a:gd name="T106" fmla="*/ 5 w 940"/>
                <a:gd name="T107" fmla="*/ 44 h 939"/>
                <a:gd name="T108" fmla="*/ 13 w 940"/>
                <a:gd name="T109" fmla="*/ 27 h 939"/>
                <a:gd name="T110" fmla="*/ 27 w 940"/>
                <a:gd name="T111" fmla="*/ 13 h 939"/>
                <a:gd name="T112" fmla="*/ 45 w 940"/>
                <a:gd name="T113" fmla="*/ 3 h 939"/>
                <a:gd name="T114" fmla="*/ 64 w 940"/>
                <a:gd name="T115" fmla="*/ 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40" h="939">
                  <a:moveTo>
                    <a:pt x="64" y="0"/>
                  </a:moveTo>
                  <a:lnTo>
                    <a:pt x="140" y="3"/>
                  </a:lnTo>
                  <a:lnTo>
                    <a:pt x="214" y="13"/>
                  </a:lnTo>
                  <a:lnTo>
                    <a:pt x="285" y="28"/>
                  </a:lnTo>
                  <a:lnTo>
                    <a:pt x="354" y="49"/>
                  </a:lnTo>
                  <a:lnTo>
                    <a:pt x="422" y="76"/>
                  </a:lnTo>
                  <a:lnTo>
                    <a:pt x="486" y="108"/>
                  </a:lnTo>
                  <a:lnTo>
                    <a:pt x="546" y="145"/>
                  </a:lnTo>
                  <a:lnTo>
                    <a:pt x="604" y="187"/>
                  </a:lnTo>
                  <a:lnTo>
                    <a:pt x="657" y="233"/>
                  </a:lnTo>
                  <a:lnTo>
                    <a:pt x="707" y="282"/>
                  </a:lnTo>
                  <a:lnTo>
                    <a:pt x="753" y="336"/>
                  </a:lnTo>
                  <a:lnTo>
                    <a:pt x="795" y="394"/>
                  </a:lnTo>
                  <a:lnTo>
                    <a:pt x="831" y="454"/>
                  </a:lnTo>
                  <a:lnTo>
                    <a:pt x="863" y="518"/>
                  </a:lnTo>
                  <a:lnTo>
                    <a:pt x="890" y="585"/>
                  </a:lnTo>
                  <a:lnTo>
                    <a:pt x="911" y="654"/>
                  </a:lnTo>
                  <a:lnTo>
                    <a:pt x="927" y="725"/>
                  </a:lnTo>
                  <a:lnTo>
                    <a:pt x="936" y="799"/>
                  </a:lnTo>
                  <a:lnTo>
                    <a:pt x="940" y="875"/>
                  </a:lnTo>
                  <a:lnTo>
                    <a:pt x="936" y="895"/>
                  </a:lnTo>
                  <a:lnTo>
                    <a:pt x="927" y="912"/>
                  </a:lnTo>
                  <a:lnTo>
                    <a:pt x="913" y="926"/>
                  </a:lnTo>
                  <a:lnTo>
                    <a:pt x="895" y="935"/>
                  </a:lnTo>
                  <a:lnTo>
                    <a:pt x="875" y="939"/>
                  </a:lnTo>
                  <a:lnTo>
                    <a:pt x="855" y="935"/>
                  </a:lnTo>
                  <a:lnTo>
                    <a:pt x="838" y="926"/>
                  </a:lnTo>
                  <a:lnTo>
                    <a:pt x="824" y="912"/>
                  </a:lnTo>
                  <a:lnTo>
                    <a:pt x="814" y="895"/>
                  </a:lnTo>
                  <a:lnTo>
                    <a:pt x="811" y="875"/>
                  </a:lnTo>
                  <a:lnTo>
                    <a:pt x="808" y="806"/>
                  </a:lnTo>
                  <a:lnTo>
                    <a:pt x="799" y="740"/>
                  </a:lnTo>
                  <a:lnTo>
                    <a:pt x="784" y="676"/>
                  </a:lnTo>
                  <a:lnTo>
                    <a:pt x="764" y="614"/>
                  </a:lnTo>
                  <a:lnTo>
                    <a:pt x="739" y="555"/>
                  </a:lnTo>
                  <a:lnTo>
                    <a:pt x="710" y="498"/>
                  </a:lnTo>
                  <a:lnTo>
                    <a:pt x="674" y="445"/>
                  </a:lnTo>
                  <a:lnTo>
                    <a:pt x="636" y="394"/>
                  </a:lnTo>
                  <a:lnTo>
                    <a:pt x="592" y="347"/>
                  </a:lnTo>
                  <a:lnTo>
                    <a:pt x="545" y="304"/>
                  </a:lnTo>
                  <a:lnTo>
                    <a:pt x="495" y="265"/>
                  </a:lnTo>
                  <a:lnTo>
                    <a:pt x="441" y="230"/>
                  </a:lnTo>
                  <a:lnTo>
                    <a:pt x="384" y="201"/>
                  </a:lnTo>
                  <a:lnTo>
                    <a:pt x="325" y="175"/>
                  </a:lnTo>
                  <a:lnTo>
                    <a:pt x="263" y="155"/>
                  </a:lnTo>
                  <a:lnTo>
                    <a:pt x="199" y="140"/>
                  </a:lnTo>
                  <a:lnTo>
                    <a:pt x="133" y="131"/>
                  </a:lnTo>
                  <a:lnTo>
                    <a:pt x="64" y="128"/>
                  </a:lnTo>
                  <a:lnTo>
                    <a:pt x="45" y="125"/>
                  </a:lnTo>
                  <a:lnTo>
                    <a:pt x="27" y="116"/>
                  </a:lnTo>
                  <a:lnTo>
                    <a:pt x="13" y="102"/>
                  </a:lnTo>
                  <a:lnTo>
                    <a:pt x="5" y="84"/>
                  </a:lnTo>
                  <a:lnTo>
                    <a:pt x="0" y="64"/>
                  </a:lnTo>
                  <a:lnTo>
                    <a:pt x="5" y="44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5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70" name="Freeform 22"/>
            <p:cNvSpPr/>
            <p:nvPr/>
          </p:nvSpPr>
          <p:spPr bwMode="auto">
            <a:xfrm>
              <a:off x="5888" y="-610"/>
              <a:ext cx="94" cy="94"/>
            </a:xfrm>
            <a:custGeom>
              <a:avLst/>
              <a:gdLst>
                <a:gd name="T0" fmla="*/ 65 w 939"/>
                <a:gd name="T1" fmla="*/ 0 h 938"/>
                <a:gd name="T2" fmla="*/ 84 w 939"/>
                <a:gd name="T3" fmla="*/ 3 h 938"/>
                <a:gd name="T4" fmla="*/ 102 w 939"/>
                <a:gd name="T5" fmla="*/ 12 h 938"/>
                <a:gd name="T6" fmla="*/ 116 w 939"/>
                <a:gd name="T7" fmla="*/ 26 h 938"/>
                <a:gd name="T8" fmla="*/ 124 w 939"/>
                <a:gd name="T9" fmla="*/ 43 h 938"/>
                <a:gd name="T10" fmla="*/ 129 w 939"/>
                <a:gd name="T11" fmla="*/ 64 h 938"/>
                <a:gd name="T12" fmla="*/ 131 w 939"/>
                <a:gd name="T13" fmla="*/ 132 h 938"/>
                <a:gd name="T14" fmla="*/ 140 w 939"/>
                <a:gd name="T15" fmla="*/ 198 h 938"/>
                <a:gd name="T16" fmla="*/ 155 w 939"/>
                <a:gd name="T17" fmla="*/ 262 h 938"/>
                <a:gd name="T18" fmla="*/ 175 w 939"/>
                <a:gd name="T19" fmla="*/ 324 h 938"/>
                <a:gd name="T20" fmla="*/ 200 w 939"/>
                <a:gd name="T21" fmla="*/ 384 h 938"/>
                <a:gd name="T22" fmla="*/ 230 w 939"/>
                <a:gd name="T23" fmla="*/ 440 h 938"/>
                <a:gd name="T24" fmla="*/ 265 w 939"/>
                <a:gd name="T25" fmla="*/ 494 h 938"/>
                <a:gd name="T26" fmla="*/ 304 w 939"/>
                <a:gd name="T27" fmla="*/ 545 h 938"/>
                <a:gd name="T28" fmla="*/ 347 w 939"/>
                <a:gd name="T29" fmla="*/ 592 h 938"/>
                <a:gd name="T30" fmla="*/ 394 w 939"/>
                <a:gd name="T31" fmla="*/ 634 h 938"/>
                <a:gd name="T32" fmla="*/ 444 w 939"/>
                <a:gd name="T33" fmla="*/ 674 h 938"/>
                <a:gd name="T34" fmla="*/ 499 w 939"/>
                <a:gd name="T35" fmla="*/ 708 h 938"/>
                <a:gd name="T36" fmla="*/ 555 w 939"/>
                <a:gd name="T37" fmla="*/ 738 h 938"/>
                <a:gd name="T38" fmla="*/ 615 w 939"/>
                <a:gd name="T39" fmla="*/ 763 h 938"/>
                <a:gd name="T40" fmla="*/ 677 w 939"/>
                <a:gd name="T41" fmla="*/ 784 h 938"/>
                <a:gd name="T42" fmla="*/ 741 w 939"/>
                <a:gd name="T43" fmla="*/ 799 h 938"/>
                <a:gd name="T44" fmla="*/ 807 w 939"/>
                <a:gd name="T45" fmla="*/ 807 h 938"/>
                <a:gd name="T46" fmla="*/ 874 w 939"/>
                <a:gd name="T47" fmla="*/ 810 h 938"/>
                <a:gd name="T48" fmla="*/ 895 w 939"/>
                <a:gd name="T49" fmla="*/ 814 h 938"/>
                <a:gd name="T50" fmla="*/ 913 w 939"/>
                <a:gd name="T51" fmla="*/ 823 h 938"/>
                <a:gd name="T52" fmla="*/ 927 w 939"/>
                <a:gd name="T53" fmla="*/ 837 h 938"/>
                <a:gd name="T54" fmla="*/ 935 w 939"/>
                <a:gd name="T55" fmla="*/ 854 h 938"/>
                <a:gd name="T56" fmla="*/ 939 w 939"/>
                <a:gd name="T57" fmla="*/ 874 h 938"/>
                <a:gd name="T58" fmla="*/ 935 w 939"/>
                <a:gd name="T59" fmla="*/ 895 h 938"/>
                <a:gd name="T60" fmla="*/ 927 w 939"/>
                <a:gd name="T61" fmla="*/ 912 h 938"/>
                <a:gd name="T62" fmla="*/ 913 w 939"/>
                <a:gd name="T63" fmla="*/ 926 h 938"/>
                <a:gd name="T64" fmla="*/ 895 w 939"/>
                <a:gd name="T65" fmla="*/ 935 h 938"/>
                <a:gd name="T66" fmla="*/ 874 w 939"/>
                <a:gd name="T67" fmla="*/ 938 h 938"/>
                <a:gd name="T68" fmla="*/ 800 w 939"/>
                <a:gd name="T69" fmla="*/ 935 h 938"/>
                <a:gd name="T70" fmla="*/ 726 w 939"/>
                <a:gd name="T71" fmla="*/ 926 h 938"/>
                <a:gd name="T72" fmla="*/ 655 w 939"/>
                <a:gd name="T73" fmla="*/ 911 h 938"/>
                <a:gd name="T74" fmla="*/ 585 w 939"/>
                <a:gd name="T75" fmla="*/ 889 h 938"/>
                <a:gd name="T76" fmla="*/ 518 w 939"/>
                <a:gd name="T77" fmla="*/ 863 h 938"/>
                <a:gd name="T78" fmla="*/ 454 w 939"/>
                <a:gd name="T79" fmla="*/ 831 h 938"/>
                <a:gd name="T80" fmla="*/ 393 w 939"/>
                <a:gd name="T81" fmla="*/ 793 h 938"/>
                <a:gd name="T82" fmla="*/ 336 w 939"/>
                <a:gd name="T83" fmla="*/ 753 h 938"/>
                <a:gd name="T84" fmla="*/ 282 w 939"/>
                <a:gd name="T85" fmla="*/ 707 h 938"/>
                <a:gd name="T86" fmla="*/ 232 w 939"/>
                <a:gd name="T87" fmla="*/ 657 h 938"/>
                <a:gd name="T88" fmla="*/ 186 w 939"/>
                <a:gd name="T89" fmla="*/ 602 h 938"/>
                <a:gd name="T90" fmla="*/ 145 w 939"/>
                <a:gd name="T91" fmla="*/ 545 h 938"/>
                <a:gd name="T92" fmla="*/ 108 w 939"/>
                <a:gd name="T93" fmla="*/ 484 h 938"/>
                <a:gd name="T94" fmla="*/ 76 w 939"/>
                <a:gd name="T95" fmla="*/ 420 h 938"/>
                <a:gd name="T96" fmla="*/ 50 w 939"/>
                <a:gd name="T97" fmla="*/ 354 h 938"/>
                <a:gd name="T98" fmla="*/ 28 w 939"/>
                <a:gd name="T99" fmla="*/ 284 h 938"/>
                <a:gd name="T100" fmla="*/ 12 w 939"/>
                <a:gd name="T101" fmla="*/ 213 h 938"/>
                <a:gd name="T102" fmla="*/ 3 w 939"/>
                <a:gd name="T103" fmla="*/ 139 h 938"/>
                <a:gd name="T104" fmla="*/ 0 w 939"/>
                <a:gd name="T105" fmla="*/ 64 h 938"/>
                <a:gd name="T106" fmla="*/ 4 w 939"/>
                <a:gd name="T107" fmla="*/ 43 h 938"/>
                <a:gd name="T108" fmla="*/ 12 w 939"/>
                <a:gd name="T109" fmla="*/ 26 h 938"/>
                <a:gd name="T110" fmla="*/ 26 w 939"/>
                <a:gd name="T111" fmla="*/ 12 h 938"/>
                <a:gd name="T112" fmla="*/ 44 w 939"/>
                <a:gd name="T113" fmla="*/ 3 h 938"/>
                <a:gd name="T114" fmla="*/ 65 w 939"/>
                <a:gd name="T115" fmla="*/ 0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39" h="938">
                  <a:moveTo>
                    <a:pt x="65" y="0"/>
                  </a:moveTo>
                  <a:lnTo>
                    <a:pt x="84" y="3"/>
                  </a:lnTo>
                  <a:lnTo>
                    <a:pt x="102" y="12"/>
                  </a:lnTo>
                  <a:lnTo>
                    <a:pt x="116" y="26"/>
                  </a:lnTo>
                  <a:lnTo>
                    <a:pt x="124" y="43"/>
                  </a:lnTo>
                  <a:lnTo>
                    <a:pt x="129" y="64"/>
                  </a:lnTo>
                  <a:lnTo>
                    <a:pt x="131" y="132"/>
                  </a:lnTo>
                  <a:lnTo>
                    <a:pt x="140" y="198"/>
                  </a:lnTo>
                  <a:lnTo>
                    <a:pt x="155" y="262"/>
                  </a:lnTo>
                  <a:lnTo>
                    <a:pt x="175" y="324"/>
                  </a:lnTo>
                  <a:lnTo>
                    <a:pt x="200" y="384"/>
                  </a:lnTo>
                  <a:lnTo>
                    <a:pt x="230" y="440"/>
                  </a:lnTo>
                  <a:lnTo>
                    <a:pt x="265" y="494"/>
                  </a:lnTo>
                  <a:lnTo>
                    <a:pt x="304" y="545"/>
                  </a:lnTo>
                  <a:lnTo>
                    <a:pt x="347" y="592"/>
                  </a:lnTo>
                  <a:lnTo>
                    <a:pt x="394" y="634"/>
                  </a:lnTo>
                  <a:lnTo>
                    <a:pt x="444" y="674"/>
                  </a:lnTo>
                  <a:lnTo>
                    <a:pt x="499" y="708"/>
                  </a:lnTo>
                  <a:lnTo>
                    <a:pt x="555" y="738"/>
                  </a:lnTo>
                  <a:lnTo>
                    <a:pt x="615" y="763"/>
                  </a:lnTo>
                  <a:lnTo>
                    <a:pt x="677" y="784"/>
                  </a:lnTo>
                  <a:lnTo>
                    <a:pt x="741" y="799"/>
                  </a:lnTo>
                  <a:lnTo>
                    <a:pt x="807" y="807"/>
                  </a:lnTo>
                  <a:lnTo>
                    <a:pt x="874" y="810"/>
                  </a:lnTo>
                  <a:lnTo>
                    <a:pt x="895" y="814"/>
                  </a:lnTo>
                  <a:lnTo>
                    <a:pt x="913" y="823"/>
                  </a:lnTo>
                  <a:lnTo>
                    <a:pt x="927" y="837"/>
                  </a:lnTo>
                  <a:lnTo>
                    <a:pt x="935" y="854"/>
                  </a:lnTo>
                  <a:lnTo>
                    <a:pt x="939" y="874"/>
                  </a:lnTo>
                  <a:lnTo>
                    <a:pt x="935" y="895"/>
                  </a:lnTo>
                  <a:lnTo>
                    <a:pt x="927" y="912"/>
                  </a:lnTo>
                  <a:lnTo>
                    <a:pt x="913" y="926"/>
                  </a:lnTo>
                  <a:lnTo>
                    <a:pt x="895" y="935"/>
                  </a:lnTo>
                  <a:lnTo>
                    <a:pt x="874" y="938"/>
                  </a:lnTo>
                  <a:lnTo>
                    <a:pt x="800" y="935"/>
                  </a:lnTo>
                  <a:lnTo>
                    <a:pt x="726" y="926"/>
                  </a:lnTo>
                  <a:lnTo>
                    <a:pt x="655" y="911"/>
                  </a:lnTo>
                  <a:lnTo>
                    <a:pt x="585" y="889"/>
                  </a:lnTo>
                  <a:lnTo>
                    <a:pt x="518" y="863"/>
                  </a:lnTo>
                  <a:lnTo>
                    <a:pt x="454" y="831"/>
                  </a:lnTo>
                  <a:lnTo>
                    <a:pt x="393" y="793"/>
                  </a:lnTo>
                  <a:lnTo>
                    <a:pt x="336" y="753"/>
                  </a:lnTo>
                  <a:lnTo>
                    <a:pt x="282" y="707"/>
                  </a:lnTo>
                  <a:lnTo>
                    <a:pt x="232" y="657"/>
                  </a:lnTo>
                  <a:lnTo>
                    <a:pt x="186" y="602"/>
                  </a:lnTo>
                  <a:lnTo>
                    <a:pt x="145" y="545"/>
                  </a:lnTo>
                  <a:lnTo>
                    <a:pt x="108" y="484"/>
                  </a:lnTo>
                  <a:lnTo>
                    <a:pt x="76" y="420"/>
                  </a:lnTo>
                  <a:lnTo>
                    <a:pt x="50" y="354"/>
                  </a:lnTo>
                  <a:lnTo>
                    <a:pt x="28" y="284"/>
                  </a:lnTo>
                  <a:lnTo>
                    <a:pt x="12" y="213"/>
                  </a:lnTo>
                  <a:lnTo>
                    <a:pt x="3" y="139"/>
                  </a:lnTo>
                  <a:lnTo>
                    <a:pt x="0" y="64"/>
                  </a:lnTo>
                  <a:lnTo>
                    <a:pt x="4" y="43"/>
                  </a:lnTo>
                  <a:lnTo>
                    <a:pt x="12" y="26"/>
                  </a:lnTo>
                  <a:lnTo>
                    <a:pt x="26" y="12"/>
                  </a:lnTo>
                  <a:lnTo>
                    <a:pt x="44" y="3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71" name="Freeform 23"/>
            <p:cNvSpPr>
              <a:spLocks noEditPoints="1"/>
            </p:cNvSpPr>
            <p:nvPr/>
          </p:nvSpPr>
          <p:spPr bwMode="auto">
            <a:xfrm>
              <a:off x="5807" y="-772"/>
              <a:ext cx="337" cy="337"/>
            </a:xfrm>
            <a:custGeom>
              <a:avLst/>
              <a:gdLst>
                <a:gd name="T0" fmla="*/ 1363 w 3371"/>
                <a:gd name="T1" fmla="*/ 411 h 3371"/>
                <a:gd name="T2" fmla="*/ 1078 w 3371"/>
                <a:gd name="T3" fmla="*/ 543 h 3371"/>
                <a:gd name="T4" fmla="*/ 771 w 3371"/>
                <a:gd name="T5" fmla="*/ 405 h 3371"/>
                <a:gd name="T6" fmla="*/ 565 w 3371"/>
                <a:gd name="T7" fmla="*/ 984 h 3371"/>
                <a:gd name="T8" fmla="*/ 484 w 3371"/>
                <a:gd name="T9" fmla="*/ 1258 h 3371"/>
                <a:gd name="T10" fmla="*/ 261 w 3371"/>
                <a:gd name="T11" fmla="*/ 1450 h 3371"/>
                <a:gd name="T12" fmla="*/ 359 w 3371"/>
                <a:gd name="T13" fmla="*/ 1966 h 3371"/>
                <a:gd name="T14" fmla="*/ 530 w 3371"/>
                <a:gd name="T15" fmla="*/ 2213 h 3371"/>
                <a:gd name="T16" fmla="*/ 552 w 3371"/>
                <a:gd name="T17" fmla="*/ 2490 h 3371"/>
                <a:gd name="T18" fmla="*/ 890 w 3371"/>
                <a:gd name="T19" fmla="*/ 2859 h 3371"/>
                <a:gd name="T20" fmla="*/ 1211 w 3371"/>
                <a:gd name="T21" fmla="*/ 2862 h 3371"/>
                <a:gd name="T22" fmla="*/ 1428 w 3371"/>
                <a:gd name="T23" fmla="*/ 3047 h 3371"/>
                <a:gd name="T24" fmla="*/ 1930 w 3371"/>
                <a:gd name="T25" fmla="*/ 3079 h 3371"/>
                <a:gd name="T26" fmla="*/ 2129 w 3371"/>
                <a:gd name="T27" fmla="*/ 2876 h 3371"/>
                <a:gd name="T28" fmla="*/ 2450 w 3371"/>
                <a:gd name="T29" fmla="*/ 2844 h 3371"/>
                <a:gd name="T30" fmla="*/ 2830 w 3371"/>
                <a:gd name="T31" fmla="*/ 2521 h 3371"/>
                <a:gd name="T32" fmla="*/ 2830 w 3371"/>
                <a:gd name="T33" fmla="*/ 2246 h 3371"/>
                <a:gd name="T34" fmla="*/ 2983 w 3371"/>
                <a:gd name="T35" fmla="*/ 1991 h 3371"/>
                <a:gd name="T36" fmla="*/ 3147 w 3371"/>
                <a:gd name="T37" fmla="*/ 1454 h 3371"/>
                <a:gd name="T38" fmla="*/ 2908 w 3371"/>
                <a:gd name="T39" fmla="*/ 1291 h 3371"/>
                <a:gd name="T40" fmla="*/ 2808 w 3371"/>
                <a:gd name="T41" fmla="*/ 1019 h 3371"/>
                <a:gd name="T42" fmla="*/ 2934 w 3371"/>
                <a:gd name="T43" fmla="*/ 727 h 3371"/>
                <a:gd name="T44" fmla="*/ 2339 w 3371"/>
                <a:gd name="T45" fmla="*/ 544 h 3371"/>
                <a:gd name="T46" fmla="*/ 2036 w 3371"/>
                <a:gd name="T47" fmla="*/ 436 h 3371"/>
                <a:gd name="T48" fmla="*/ 1918 w 3371"/>
                <a:gd name="T49" fmla="*/ 128 h 3371"/>
                <a:gd name="T50" fmla="*/ 2044 w 3371"/>
                <a:gd name="T51" fmla="*/ 47 h 3371"/>
                <a:gd name="T52" fmla="*/ 2145 w 3371"/>
                <a:gd name="T53" fmla="*/ 357 h 3371"/>
                <a:gd name="T54" fmla="*/ 2385 w 3371"/>
                <a:gd name="T55" fmla="*/ 411 h 3371"/>
                <a:gd name="T56" fmla="*/ 2614 w 3371"/>
                <a:gd name="T57" fmla="*/ 252 h 3371"/>
                <a:gd name="T58" fmla="*/ 3082 w 3371"/>
                <a:gd name="T59" fmla="*/ 756 h 3371"/>
                <a:gd name="T60" fmla="*/ 2939 w 3371"/>
                <a:gd name="T61" fmla="*/ 1030 h 3371"/>
                <a:gd name="T62" fmla="*/ 3070 w 3371"/>
                <a:gd name="T63" fmla="*/ 1287 h 3371"/>
                <a:gd name="T64" fmla="*/ 3352 w 3371"/>
                <a:gd name="T65" fmla="*/ 1344 h 3371"/>
                <a:gd name="T66" fmla="*/ 3340 w 3371"/>
                <a:gd name="T67" fmla="*/ 2037 h 3371"/>
                <a:gd name="T68" fmla="*/ 3050 w 3371"/>
                <a:gd name="T69" fmla="*/ 2106 h 3371"/>
                <a:gd name="T70" fmla="*/ 2935 w 3371"/>
                <a:gd name="T71" fmla="*/ 2375 h 3371"/>
                <a:gd name="T72" fmla="*/ 3087 w 3371"/>
                <a:gd name="T73" fmla="*/ 2631 h 3371"/>
                <a:gd name="T74" fmla="*/ 2598 w 3371"/>
                <a:gd name="T75" fmla="*/ 3121 h 3371"/>
                <a:gd name="T76" fmla="*/ 2358 w 3371"/>
                <a:gd name="T77" fmla="*/ 2956 h 3371"/>
                <a:gd name="T78" fmla="*/ 2117 w 3371"/>
                <a:gd name="T79" fmla="*/ 3034 h 3371"/>
                <a:gd name="T80" fmla="*/ 2037 w 3371"/>
                <a:gd name="T81" fmla="*/ 3339 h 3371"/>
                <a:gd name="T82" fmla="*/ 1339 w 3371"/>
                <a:gd name="T83" fmla="*/ 3344 h 3371"/>
                <a:gd name="T84" fmla="*/ 1254 w 3371"/>
                <a:gd name="T85" fmla="*/ 3035 h 3371"/>
                <a:gd name="T86" fmla="*/ 1013 w 3371"/>
                <a:gd name="T87" fmla="*/ 2957 h 3371"/>
                <a:gd name="T88" fmla="*/ 773 w 3371"/>
                <a:gd name="T89" fmla="*/ 3121 h 3371"/>
                <a:gd name="T90" fmla="*/ 285 w 3371"/>
                <a:gd name="T91" fmla="*/ 2631 h 3371"/>
                <a:gd name="T92" fmla="*/ 436 w 3371"/>
                <a:gd name="T93" fmla="*/ 2375 h 3371"/>
                <a:gd name="T94" fmla="*/ 322 w 3371"/>
                <a:gd name="T95" fmla="*/ 2106 h 3371"/>
                <a:gd name="T96" fmla="*/ 27 w 3371"/>
                <a:gd name="T97" fmla="*/ 2033 h 3371"/>
                <a:gd name="T98" fmla="*/ 32 w 3371"/>
                <a:gd name="T99" fmla="*/ 1335 h 3371"/>
                <a:gd name="T100" fmla="*/ 322 w 3371"/>
                <a:gd name="T101" fmla="*/ 1265 h 3371"/>
                <a:gd name="T102" fmla="*/ 436 w 3371"/>
                <a:gd name="T103" fmla="*/ 997 h 3371"/>
                <a:gd name="T104" fmla="*/ 285 w 3371"/>
                <a:gd name="T105" fmla="*/ 740 h 3371"/>
                <a:gd name="T106" fmla="*/ 762 w 3371"/>
                <a:gd name="T107" fmla="*/ 252 h 3371"/>
                <a:gd name="T108" fmla="*/ 988 w 3371"/>
                <a:gd name="T109" fmla="*/ 412 h 3371"/>
                <a:gd name="T110" fmla="*/ 1227 w 3371"/>
                <a:gd name="T111" fmla="*/ 358 h 3371"/>
                <a:gd name="T112" fmla="*/ 1328 w 3371"/>
                <a:gd name="T113" fmla="*/ 47 h 3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71" h="3371">
                  <a:moveTo>
                    <a:pt x="1454" y="128"/>
                  </a:moveTo>
                  <a:lnTo>
                    <a:pt x="1454" y="225"/>
                  </a:lnTo>
                  <a:lnTo>
                    <a:pt x="1451" y="260"/>
                  </a:lnTo>
                  <a:lnTo>
                    <a:pt x="1442" y="293"/>
                  </a:lnTo>
                  <a:lnTo>
                    <a:pt x="1428" y="325"/>
                  </a:lnTo>
                  <a:lnTo>
                    <a:pt x="1410" y="354"/>
                  </a:lnTo>
                  <a:lnTo>
                    <a:pt x="1389" y="383"/>
                  </a:lnTo>
                  <a:lnTo>
                    <a:pt x="1363" y="411"/>
                  </a:lnTo>
                  <a:lnTo>
                    <a:pt x="1335" y="436"/>
                  </a:lnTo>
                  <a:lnTo>
                    <a:pt x="1306" y="458"/>
                  </a:lnTo>
                  <a:lnTo>
                    <a:pt x="1275" y="478"/>
                  </a:lnTo>
                  <a:lnTo>
                    <a:pt x="1243" y="495"/>
                  </a:lnTo>
                  <a:lnTo>
                    <a:pt x="1211" y="510"/>
                  </a:lnTo>
                  <a:lnTo>
                    <a:pt x="1167" y="525"/>
                  </a:lnTo>
                  <a:lnTo>
                    <a:pt x="1123" y="537"/>
                  </a:lnTo>
                  <a:lnTo>
                    <a:pt x="1078" y="543"/>
                  </a:lnTo>
                  <a:lnTo>
                    <a:pt x="1034" y="545"/>
                  </a:lnTo>
                  <a:lnTo>
                    <a:pt x="994" y="543"/>
                  </a:lnTo>
                  <a:lnTo>
                    <a:pt x="957" y="537"/>
                  </a:lnTo>
                  <a:lnTo>
                    <a:pt x="922" y="527"/>
                  </a:lnTo>
                  <a:lnTo>
                    <a:pt x="891" y="513"/>
                  </a:lnTo>
                  <a:lnTo>
                    <a:pt x="863" y="495"/>
                  </a:lnTo>
                  <a:lnTo>
                    <a:pt x="838" y="474"/>
                  </a:lnTo>
                  <a:lnTo>
                    <a:pt x="771" y="405"/>
                  </a:lnTo>
                  <a:lnTo>
                    <a:pt x="437" y="727"/>
                  </a:lnTo>
                  <a:lnTo>
                    <a:pt x="504" y="796"/>
                  </a:lnTo>
                  <a:lnTo>
                    <a:pt x="526" y="822"/>
                  </a:lnTo>
                  <a:lnTo>
                    <a:pt x="542" y="850"/>
                  </a:lnTo>
                  <a:lnTo>
                    <a:pt x="554" y="881"/>
                  </a:lnTo>
                  <a:lnTo>
                    <a:pt x="561" y="914"/>
                  </a:lnTo>
                  <a:lnTo>
                    <a:pt x="565" y="949"/>
                  </a:lnTo>
                  <a:lnTo>
                    <a:pt x="565" y="984"/>
                  </a:lnTo>
                  <a:lnTo>
                    <a:pt x="563" y="1019"/>
                  </a:lnTo>
                  <a:lnTo>
                    <a:pt x="558" y="1055"/>
                  </a:lnTo>
                  <a:lnTo>
                    <a:pt x="550" y="1090"/>
                  </a:lnTo>
                  <a:lnTo>
                    <a:pt x="542" y="1126"/>
                  </a:lnTo>
                  <a:lnTo>
                    <a:pt x="530" y="1159"/>
                  </a:lnTo>
                  <a:lnTo>
                    <a:pt x="518" y="1190"/>
                  </a:lnTo>
                  <a:lnTo>
                    <a:pt x="502" y="1224"/>
                  </a:lnTo>
                  <a:lnTo>
                    <a:pt x="484" y="1258"/>
                  </a:lnTo>
                  <a:lnTo>
                    <a:pt x="464" y="1291"/>
                  </a:lnTo>
                  <a:lnTo>
                    <a:pt x="440" y="1323"/>
                  </a:lnTo>
                  <a:lnTo>
                    <a:pt x="416" y="1353"/>
                  </a:lnTo>
                  <a:lnTo>
                    <a:pt x="388" y="1381"/>
                  </a:lnTo>
                  <a:lnTo>
                    <a:pt x="359" y="1405"/>
                  </a:lnTo>
                  <a:lnTo>
                    <a:pt x="327" y="1425"/>
                  </a:lnTo>
                  <a:lnTo>
                    <a:pt x="295" y="1440"/>
                  </a:lnTo>
                  <a:lnTo>
                    <a:pt x="261" y="1450"/>
                  </a:lnTo>
                  <a:lnTo>
                    <a:pt x="225" y="1454"/>
                  </a:lnTo>
                  <a:lnTo>
                    <a:pt x="129" y="1454"/>
                  </a:lnTo>
                  <a:lnTo>
                    <a:pt x="129" y="1917"/>
                  </a:lnTo>
                  <a:lnTo>
                    <a:pt x="225" y="1917"/>
                  </a:lnTo>
                  <a:lnTo>
                    <a:pt x="261" y="1921"/>
                  </a:lnTo>
                  <a:lnTo>
                    <a:pt x="295" y="1931"/>
                  </a:lnTo>
                  <a:lnTo>
                    <a:pt x="327" y="1946"/>
                  </a:lnTo>
                  <a:lnTo>
                    <a:pt x="359" y="1966"/>
                  </a:lnTo>
                  <a:lnTo>
                    <a:pt x="388" y="1991"/>
                  </a:lnTo>
                  <a:lnTo>
                    <a:pt x="415" y="2018"/>
                  </a:lnTo>
                  <a:lnTo>
                    <a:pt x="440" y="2048"/>
                  </a:lnTo>
                  <a:lnTo>
                    <a:pt x="464" y="2080"/>
                  </a:lnTo>
                  <a:lnTo>
                    <a:pt x="484" y="2114"/>
                  </a:lnTo>
                  <a:lnTo>
                    <a:pt x="502" y="2148"/>
                  </a:lnTo>
                  <a:lnTo>
                    <a:pt x="517" y="2182"/>
                  </a:lnTo>
                  <a:lnTo>
                    <a:pt x="530" y="2213"/>
                  </a:lnTo>
                  <a:lnTo>
                    <a:pt x="541" y="2247"/>
                  </a:lnTo>
                  <a:lnTo>
                    <a:pt x="550" y="2281"/>
                  </a:lnTo>
                  <a:lnTo>
                    <a:pt x="558" y="2316"/>
                  </a:lnTo>
                  <a:lnTo>
                    <a:pt x="563" y="2352"/>
                  </a:lnTo>
                  <a:lnTo>
                    <a:pt x="565" y="2389"/>
                  </a:lnTo>
                  <a:lnTo>
                    <a:pt x="564" y="2424"/>
                  </a:lnTo>
                  <a:lnTo>
                    <a:pt x="561" y="2458"/>
                  </a:lnTo>
                  <a:lnTo>
                    <a:pt x="552" y="2490"/>
                  </a:lnTo>
                  <a:lnTo>
                    <a:pt x="541" y="2521"/>
                  </a:lnTo>
                  <a:lnTo>
                    <a:pt x="525" y="2550"/>
                  </a:lnTo>
                  <a:lnTo>
                    <a:pt x="504" y="2575"/>
                  </a:lnTo>
                  <a:lnTo>
                    <a:pt x="437" y="2645"/>
                  </a:lnTo>
                  <a:lnTo>
                    <a:pt x="771" y="2967"/>
                  </a:lnTo>
                  <a:lnTo>
                    <a:pt x="838" y="2897"/>
                  </a:lnTo>
                  <a:lnTo>
                    <a:pt x="862" y="2876"/>
                  </a:lnTo>
                  <a:lnTo>
                    <a:pt x="890" y="2859"/>
                  </a:lnTo>
                  <a:lnTo>
                    <a:pt x="922" y="2845"/>
                  </a:lnTo>
                  <a:lnTo>
                    <a:pt x="956" y="2836"/>
                  </a:lnTo>
                  <a:lnTo>
                    <a:pt x="993" y="2829"/>
                  </a:lnTo>
                  <a:lnTo>
                    <a:pt x="1032" y="2827"/>
                  </a:lnTo>
                  <a:lnTo>
                    <a:pt x="1077" y="2829"/>
                  </a:lnTo>
                  <a:lnTo>
                    <a:pt x="1122" y="2836"/>
                  </a:lnTo>
                  <a:lnTo>
                    <a:pt x="1167" y="2847"/>
                  </a:lnTo>
                  <a:lnTo>
                    <a:pt x="1211" y="2862"/>
                  </a:lnTo>
                  <a:lnTo>
                    <a:pt x="1243" y="2877"/>
                  </a:lnTo>
                  <a:lnTo>
                    <a:pt x="1275" y="2894"/>
                  </a:lnTo>
                  <a:lnTo>
                    <a:pt x="1306" y="2913"/>
                  </a:lnTo>
                  <a:lnTo>
                    <a:pt x="1335" y="2936"/>
                  </a:lnTo>
                  <a:lnTo>
                    <a:pt x="1363" y="2961"/>
                  </a:lnTo>
                  <a:lnTo>
                    <a:pt x="1389" y="2988"/>
                  </a:lnTo>
                  <a:lnTo>
                    <a:pt x="1410" y="3016"/>
                  </a:lnTo>
                  <a:lnTo>
                    <a:pt x="1428" y="3047"/>
                  </a:lnTo>
                  <a:lnTo>
                    <a:pt x="1442" y="3079"/>
                  </a:lnTo>
                  <a:lnTo>
                    <a:pt x="1451" y="3112"/>
                  </a:lnTo>
                  <a:lnTo>
                    <a:pt x="1454" y="3146"/>
                  </a:lnTo>
                  <a:lnTo>
                    <a:pt x="1454" y="3243"/>
                  </a:lnTo>
                  <a:lnTo>
                    <a:pt x="1918" y="3243"/>
                  </a:lnTo>
                  <a:lnTo>
                    <a:pt x="1918" y="3146"/>
                  </a:lnTo>
                  <a:lnTo>
                    <a:pt x="1921" y="3112"/>
                  </a:lnTo>
                  <a:lnTo>
                    <a:pt x="1930" y="3079"/>
                  </a:lnTo>
                  <a:lnTo>
                    <a:pt x="1943" y="3047"/>
                  </a:lnTo>
                  <a:lnTo>
                    <a:pt x="1962" y="3017"/>
                  </a:lnTo>
                  <a:lnTo>
                    <a:pt x="1983" y="2988"/>
                  </a:lnTo>
                  <a:lnTo>
                    <a:pt x="2008" y="2961"/>
                  </a:lnTo>
                  <a:lnTo>
                    <a:pt x="2036" y="2936"/>
                  </a:lnTo>
                  <a:lnTo>
                    <a:pt x="2066" y="2913"/>
                  </a:lnTo>
                  <a:lnTo>
                    <a:pt x="2097" y="2894"/>
                  </a:lnTo>
                  <a:lnTo>
                    <a:pt x="2129" y="2876"/>
                  </a:lnTo>
                  <a:lnTo>
                    <a:pt x="2161" y="2862"/>
                  </a:lnTo>
                  <a:lnTo>
                    <a:pt x="2204" y="2846"/>
                  </a:lnTo>
                  <a:lnTo>
                    <a:pt x="2248" y="2836"/>
                  </a:lnTo>
                  <a:lnTo>
                    <a:pt x="2293" y="2828"/>
                  </a:lnTo>
                  <a:lnTo>
                    <a:pt x="2338" y="2826"/>
                  </a:lnTo>
                  <a:lnTo>
                    <a:pt x="2378" y="2828"/>
                  </a:lnTo>
                  <a:lnTo>
                    <a:pt x="2415" y="2834"/>
                  </a:lnTo>
                  <a:lnTo>
                    <a:pt x="2450" y="2844"/>
                  </a:lnTo>
                  <a:lnTo>
                    <a:pt x="2481" y="2858"/>
                  </a:lnTo>
                  <a:lnTo>
                    <a:pt x="2509" y="2876"/>
                  </a:lnTo>
                  <a:lnTo>
                    <a:pt x="2533" y="2897"/>
                  </a:lnTo>
                  <a:lnTo>
                    <a:pt x="2600" y="2967"/>
                  </a:lnTo>
                  <a:lnTo>
                    <a:pt x="2934" y="2645"/>
                  </a:lnTo>
                  <a:lnTo>
                    <a:pt x="2867" y="2575"/>
                  </a:lnTo>
                  <a:lnTo>
                    <a:pt x="2846" y="2550"/>
                  </a:lnTo>
                  <a:lnTo>
                    <a:pt x="2830" y="2521"/>
                  </a:lnTo>
                  <a:lnTo>
                    <a:pt x="2818" y="2490"/>
                  </a:lnTo>
                  <a:lnTo>
                    <a:pt x="2811" y="2457"/>
                  </a:lnTo>
                  <a:lnTo>
                    <a:pt x="2806" y="2423"/>
                  </a:lnTo>
                  <a:lnTo>
                    <a:pt x="2806" y="2388"/>
                  </a:lnTo>
                  <a:lnTo>
                    <a:pt x="2808" y="2352"/>
                  </a:lnTo>
                  <a:lnTo>
                    <a:pt x="2814" y="2316"/>
                  </a:lnTo>
                  <a:lnTo>
                    <a:pt x="2821" y="2281"/>
                  </a:lnTo>
                  <a:lnTo>
                    <a:pt x="2830" y="2246"/>
                  </a:lnTo>
                  <a:lnTo>
                    <a:pt x="2842" y="2213"/>
                  </a:lnTo>
                  <a:lnTo>
                    <a:pt x="2853" y="2182"/>
                  </a:lnTo>
                  <a:lnTo>
                    <a:pt x="2869" y="2148"/>
                  </a:lnTo>
                  <a:lnTo>
                    <a:pt x="2887" y="2113"/>
                  </a:lnTo>
                  <a:lnTo>
                    <a:pt x="2908" y="2080"/>
                  </a:lnTo>
                  <a:lnTo>
                    <a:pt x="2931" y="2048"/>
                  </a:lnTo>
                  <a:lnTo>
                    <a:pt x="2956" y="2018"/>
                  </a:lnTo>
                  <a:lnTo>
                    <a:pt x="2983" y="1991"/>
                  </a:lnTo>
                  <a:lnTo>
                    <a:pt x="3012" y="1966"/>
                  </a:lnTo>
                  <a:lnTo>
                    <a:pt x="3043" y="1946"/>
                  </a:lnTo>
                  <a:lnTo>
                    <a:pt x="3076" y="1931"/>
                  </a:lnTo>
                  <a:lnTo>
                    <a:pt x="3110" y="1921"/>
                  </a:lnTo>
                  <a:lnTo>
                    <a:pt x="3147" y="1917"/>
                  </a:lnTo>
                  <a:lnTo>
                    <a:pt x="3244" y="1917"/>
                  </a:lnTo>
                  <a:lnTo>
                    <a:pt x="3244" y="1454"/>
                  </a:lnTo>
                  <a:lnTo>
                    <a:pt x="3147" y="1454"/>
                  </a:lnTo>
                  <a:lnTo>
                    <a:pt x="3110" y="1450"/>
                  </a:lnTo>
                  <a:lnTo>
                    <a:pt x="3076" y="1440"/>
                  </a:lnTo>
                  <a:lnTo>
                    <a:pt x="3043" y="1425"/>
                  </a:lnTo>
                  <a:lnTo>
                    <a:pt x="3012" y="1405"/>
                  </a:lnTo>
                  <a:lnTo>
                    <a:pt x="2983" y="1381"/>
                  </a:lnTo>
                  <a:lnTo>
                    <a:pt x="2956" y="1353"/>
                  </a:lnTo>
                  <a:lnTo>
                    <a:pt x="2931" y="1323"/>
                  </a:lnTo>
                  <a:lnTo>
                    <a:pt x="2908" y="1291"/>
                  </a:lnTo>
                  <a:lnTo>
                    <a:pt x="2887" y="1258"/>
                  </a:lnTo>
                  <a:lnTo>
                    <a:pt x="2869" y="1224"/>
                  </a:lnTo>
                  <a:lnTo>
                    <a:pt x="2854" y="1190"/>
                  </a:lnTo>
                  <a:lnTo>
                    <a:pt x="2842" y="1159"/>
                  </a:lnTo>
                  <a:lnTo>
                    <a:pt x="2831" y="1126"/>
                  </a:lnTo>
                  <a:lnTo>
                    <a:pt x="2821" y="1090"/>
                  </a:lnTo>
                  <a:lnTo>
                    <a:pt x="2814" y="1055"/>
                  </a:lnTo>
                  <a:lnTo>
                    <a:pt x="2808" y="1019"/>
                  </a:lnTo>
                  <a:lnTo>
                    <a:pt x="2806" y="984"/>
                  </a:lnTo>
                  <a:lnTo>
                    <a:pt x="2807" y="949"/>
                  </a:lnTo>
                  <a:lnTo>
                    <a:pt x="2811" y="914"/>
                  </a:lnTo>
                  <a:lnTo>
                    <a:pt x="2819" y="881"/>
                  </a:lnTo>
                  <a:lnTo>
                    <a:pt x="2831" y="850"/>
                  </a:lnTo>
                  <a:lnTo>
                    <a:pt x="2847" y="822"/>
                  </a:lnTo>
                  <a:lnTo>
                    <a:pt x="2867" y="796"/>
                  </a:lnTo>
                  <a:lnTo>
                    <a:pt x="2934" y="727"/>
                  </a:lnTo>
                  <a:lnTo>
                    <a:pt x="2602" y="405"/>
                  </a:lnTo>
                  <a:lnTo>
                    <a:pt x="2534" y="474"/>
                  </a:lnTo>
                  <a:lnTo>
                    <a:pt x="2510" y="495"/>
                  </a:lnTo>
                  <a:lnTo>
                    <a:pt x="2482" y="512"/>
                  </a:lnTo>
                  <a:lnTo>
                    <a:pt x="2450" y="526"/>
                  </a:lnTo>
                  <a:lnTo>
                    <a:pt x="2416" y="537"/>
                  </a:lnTo>
                  <a:lnTo>
                    <a:pt x="2379" y="542"/>
                  </a:lnTo>
                  <a:lnTo>
                    <a:pt x="2339" y="544"/>
                  </a:lnTo>
                  <a:lnTo>
                    <a:pt x="2294" y="542"/>
                  </a:lnTo>
                  <a:lnTo>
                    <a:pt x="2250" y="536"/>
                  </a:lnTo>
                  <a:lnTo>
                    <a:pt x="2205" y="525"/>
                  </a:lnTo>
                  <a:lnTo>
                    <a:pt x="2161" y="509"/>
                  </a:lnTo>
                  <a:lnTo>
                    <a:pt x="2129" y="495"/>
                  </a:lnTo>
                  <a:lnTo>
                    <a:pt x="2097" y="477"/>
                  </a:lnTo>
                  <a:lnTo>
                    <a:pt x="2066" y="458"/>
                  </a:lnTo>
                  <a:lnTo>
                    <a:pt x="2036" y="436"/>
                  </a:lnTo>
                  <a:lnTo>
                    <a:pt x="2008" y="411"/>
                  </a:lnTo>
                  <a:lnTo>
                    <a:pt x="1983" y="383"/>
                  </a:lnTo>
                  <a:lnTo>
                    <a:pt x="1962" y="356"/>
                  </a:lnTo>
                  <a:lnTo>
                    <a:pt x="1943" y="325"/>
                  </a:lnTo>
                  <a:lnTo>
                    <a:pt x="1930" y="293"/>
                  </a:lnTo>
                  <a:lnTo>
                    <a:pt x="1921" y="260"/>
                  </a:lnTo>
                  <a:lnTo>
                    <a:pt x="1918" y="225"/>
                  </a:lnTo>
                  <a:lnTo>
                    <a:pt x="1918" y="128"/>
                  </a:lnTo>
                  <a:lnTo>
                    <a:pt x="1454" y="128"/>
                  </a:lnTo>
                  <a:close/>
                  <a:moveTo>
                    <a:pt x="1390" y="0"/>
                  </a:moveTo>
                  <a:lnTo>
                    <a:pt x="1982" y="0"/>
                  </a:lnTo>
                  <a:lnTo>
                    <a:pt x="1999" y="2"/>
                  </a:lnTo>
                  <a:lnTo>
                    <a:pt x="2014" y="9"/>
                  </a:lnTo>
                  <a:lnTo>
                    <a:pt x="2027" y="20"/>
                  </a:lnTo>
                  <a:lnTo>
                    <a:pt x="2037" y="32"/>
                  </a:lnTo>
                  <a:lnTo>
                    <a:pt x="2044" y="47"/>
                  </a:lnTo>
                  <a:lnTo>
                    <a:pt x="2046" y="64"/>
                  </a:lnTo>
                  <a:lnTo>
                    <a:pt x="2046" y="225"/>
                  </a:lnTo>
                  <a:lnTo>
                    <a:pt x="2049" y="247"/>
                  </a:lnTo>
                  <a:lnTo>
                    <a:pt x="2059" y="269"/>
                  </a:lnTo>
                  <a:lnTo>
                    <a:pt x="2074" y="293"/>
                  </a:lnTo>
                  <a:lnTo>
                    <a:pt x="2093" y="315"/>
                  </a:lnTo>
                  <a:lnTo>
                    <a:pt x="2117" y="336"/>
                  </a:lnTo>
                  <a:lnTo>
                    <a:pt x="2145" y="357"/>
                  </a:lnTo>
                  <a:lnTo>
                    <a:pt x="2176" y="375"/>
                  </a:lnTo>
                  <a:lnTo>
                    <a:pt x="2209" y="391"/>
                  </a:lnTo>
                  <a:lnTo>
                    <a:pt x="2239" y="400"/>
                  </a:lnTo>
                  <a:lnTo>
                    <a:pt x="2270" y="409"/>
                  </a:lnTo>
                  <a:lnTo>
                    <a:pt x="2301" y="413"/>
                  </a:lnTo>
                  <a:lnTo>
                    <a:pt x="2331" y="415"/>
                  </a:lnTo>
                  <a:lnTo>
                    <a:pt x="2358" y="415"/>
                  </a:lnTo>
                  <a:lnTo>
                    <a:pt x="2385" y="411"/>
                  </a:lnTo>
                  <a:lnTo>
                    <a:pt x="2407" y="406"/>
                  </a:lnTo>
                  <a:lnTo>
                    <a:pt x="2427" y="397"/>
                  </a:lnTo>
                  <a:lnTo>
                    <a:pt x="2442" y="385"/>
                  </a:lnTo>
                  <a:lnTo>
                    <a:pt x="2554" y="270"/>
                  </a:lnTo>
                  <a:lnTo>
                    <a:pt x="2566" y="260"/>
                  </a:lnTo>
                  <a:lnTo>
                    <a:pt x="2581" y="252"/>
                  </a:lnTo>
                  <a:lnTo>
                    <a:pt x="2598" y="250"/>
                  </a:lnTo>
                  <a:lnTo>
                    <a:pt x="2614" y="252"/>
                  </a:lnTo>
                  <a:lnTo>
                    <a:pt x="2630" y="257"/>
                  </a:lnTo>
                  <a:lnTo>
                    <a:pt x="2644" y="268"/>
                  </a:lnTo>
                  <a:lnTo>
                    <a:pt x="3069" y="679"/>
                  </a:lnTo>
                  <a:lnTo>
                    <a:pt x="3079" y="693"/>
                  </a:lnTo>
                  <a:lnTo>
                    <a:pt x="3087" y="708"/>
                  </a:lnTo>
                  <a:lnTo>
                    <a:pt x="3089" y="724"/>
                  </a:lnTo>
                  <a:lnTo>
                    <a:pt x="3087" y="740"/>
                  </a:lnTo>
                  <a:lnTo>
                    <a:pt x="3082" y="756"/>
                  </a:lnTo>
                  <a:lnTo>
                    <a:pt x="3071" y="769"/>
                  </a:lnTo>
                  <a:lnTo>
                    <a:pt x="2959" y="885"/>
                  </a:lnTo>
                  <a:lnTo>
                    <a:pt x="2949" y="898"/>
                  </a:lnTo>
                  <a:lnTo>
                    <a:pt x="2942" y="918"/>
                  </a:lnTo>
                  <a:lnTo>
                    <a:pt x="2936" y="940"/>
                  </a:lnTo>
                  <a:lnTo>
                    <a:pt x="2934" y="967"/>
                  </a:lnTo>
                  <a:lnTo>
                    <a:pt x="2935" y="997"/>
                  </a:lnTo>
                  <a:lnTo>
                    <a:pt x="2939" y="1030"/>
                  </a:lnTo>
                  <a:lnTo>
                    <a:pt x="2946" y="1065"/>
                  </a:lnTo>
                  <a:lnTo>
                    <a:pt x="2957" y="1102"/>
                  </a:lnTo>
                  <a:lnTo>
                    <a:pt x="2972" y="1140"/>
                  </a:lnTo>
                  <a:lnTo>
                    <a:pt x="2989" y="1177"/>
                  </a:lnTo>
                  <a:lnTo>
                    <a:pt x="3008" y="1210"/>
                  </a:lnTo>
                  <a:lnTo>
                    <a:pt x="3028" y="1240"/>
                  </a:lnTo>
                  <a:lnTo>
                    <a:pt x="3050" y="1265"/>
                  </a:lnTo>
                  <a:lnTo>
                    <a:pt x="3070" y="1287"/>
                  </a:lnTo>
                  <a:lnTo>
                    <a:pt x="3091" y="1304"/>
                  </a:lnTo>
                  <a:lnTo>
                    <a:pt x="3110" y="1316"/>
                  </a:lnTo>
                  <a:lnTo>
                    <a:pt x="3130" y="1323"/>
                  </a:lnTo>
                  <a:lnTo>
                    <a:pt x="3147" y="1326"/>
                  </a:lnTo>
                  <a:lnTo>
                    <a:pt x="3307" y="1326"/>
                  </a:lnTo>
                  <a:lnTo>
                    <a:pt x="3324" y="1328"/>
                  </a:lnTo>
                  <a:lnTo>
                    <a:pt x="3340" y="1335"/>
                  </a:lnTo>
                  <a:lnTo>
                    <a:pt x="3352" y="1344"/>
                  </a:lnTo>
                  <a:lnTo>
                    <a:pt x="3362" y="1357"/>
                  </a:lnTo>
                  <a:lnTo>
                    <a:pt x="3368" y="1373"/>
                  </a:lnTo>
                  <a:lnTo>
                    <a:pt x="3371" y="1390"/>
                  </a:lnTo>
                  <a:lnTo>
                    <a:pt x="3371" y="1981"/>
                  </a:lnTo>
                  <a:lnTo>
                    <a:pt x="3368" y="1998"/>
                  </a:lnTo>
                  <a:lnTo>
                    <a:pt x="3362" y="2014"/>
                  </a:lnTo>
                  <a:lnTo>
                    <a:pt x="3352" y="2027"/>
                  </a:lnTo>
                  <a:lnTo>
                    <a:pt x="3340" y="2037"/>
                  </a:lnTo>
                  <a:lnTo>
                    <a:pt x="3324" y="2043"/>
                  </a:lnTo>
                  <a:lnTo>
                    <a:pt x="3307" y="2045"/>
                  </a:lnTo>
                  <a:lnTo>
                    <a:pt x="3147" y="2045"/>
                  </a:lnTo>
                  <a:lnTo>
                    <a:pt x="3130" y="2048"/>
                  </a:lnTo>
                  <a:lnTo>
                    <a:pt x="3110" y="2056"/>
                  </a:lnTo>
                  <a:lnTo>
                    <a:pt x="3091" y="2068"/>
                  </a:lnTo>
                  <a:lnTo>
                    <a:pt x="3070" y="2085"/>
                  </a:lnTo>
                  <a:lnTo>
                    <a:pt x="3050" y="2106"/>
                  </a:lnTo>
                  <a:lnTo>
                    <a:pt x="3028" y="2132"/>
                  </a:lnTo>
                  <a:lnTo>
                    <a:pt x="3008" y="2161"/>
                  </a:lnTo>
                  <a:lnTo>
                    <a:pt x="2989" y="2194"/>
                  </a:lnTo>
                  <a:lnTo>
                    <a:pt x="2972" y="2232"/>
                  </a:lnTo>
                  <a:lnTo>
                    <a:pt x="2957" y="2269"/>
                  </a:lnTo>
                  <a:lnTo>
                    <a:pt x="2946" y="2306"/>
                  </a:lnTo>
                  <a:lnTo>
                    <a:pt x="2939" y="2342"/>
                  </a:lnTo>
                  <a:lnTo>
                    <a:pt x="2935" y="2375"/>
                  </a:lnTo>
                  <a:lnTo>
                    <a:pt x="2934" y="2405"/>
                  </a:lnTo>
                  <a:lnTo>
                    <a:pt x="2936" y="2431"/>
                  </a:lnTo>
                  <a:lnTo>
                    <a:pt x="2942" y="2454"/>
                  </a:lnTo>
                  <a:lnTo>
                    <a:pt x="2949" y="2472"/>
                  </a:lnTo>
                  <a:lnTo>
                    <a:pt x="2959" y="2486"/>
                  </a:lnTo>
                  <a:lnTo>
                    <a:pt x="3071" y="2602"/>
                  </a:lnTo>
                  <a:lnTo>
                    <a:pt x="3082" y="2616"/>
                  </a:lnTo>
                  <a:lnTo>
                    <a:pt x="3087" y="2631"/>
                  </a:lnTo>
                  <a:lnTo>
                    <a:pt x="3089" y="2648"/>
                  </a:lnTo>
                  <a:lnTo>
                    <a:pt x="3087" y="2664"/>
                  </a:lnTo>
                  <a:lnTo>
                    <a:pt x="3079" y="2679"/>
                  </a:lnTo>
                  <a:lnTo>
                    <a:pt x="3069" y="2693"/>
                  </a:lnTo>
                  <a:lnTo>
                    <a:pt x="2644" y="3103"/>
                  </a:lnTo>
                  <a:lnTo>
                    <a:pt x="2630" y="3114"/>
                  </a:lnTo>
                  <a:lnTo>
                    <a:pt x="2614" y="3119"/>
                  </a:lnTo>
                  <a:lnTo>
                    <a:pt x="2598" y="3121"/>
                  </a:lnTo>
                  <a:lnTo>
                    <a:pt x="2582" y="3119"/>
                  </a:lnTo>
                  <a:lnTo>
                    <a:pt x="2566" y="3113"/>
                  </a:lnTo>
                  <a:lnTo>
                    <a:pt x="2554" y="3102"/>
                  </a:lnTo>
                  <a:lnTo>
                    <a:pt x="2442" y="2986"/>
                  </a:lnTo>
                  <a:lnTo>
                    <a:pt x="2427" y="2974"/>
                  </a:lnTo>
                  <a:lnTo>
                    <a:pt x="2407" y="2966"/>
                  </a:lnTo>
                  <a:lnTo>
                    <a:pt x="2384" y="2959"/>
                  </a:lnTo>
                  <a:lnTo>
                    <a:pt x="2358" y="2956"/>
                  </a:lnTo>
                  <a:lnTo>
                    <a:pt x="2330" y="2955"/>
                  </a:lnTo>
                  <a:lnTo>
                    <a:pt x="2300" y="2957"/>
                  </a:lnTo>
                  <a:lnTo>
                    <a:pt x="2270" y="2962"/>
                  </a:lnTo>
                  <a:lnTo>
                    <a:pt x="2239" y="2970"/>
                  </a:lnTo>
                  <a:lnTo>
                    <a:pt x="2209" y="2981"/>
                  </a:lnTo>
                  <a:lnTo>
                    <a:pt x="2176" y="2996"/>
                  </a:lnTo>
                  <a:lnTo>
                    <a:pt x="2145" y="3014"/>
                  </a:lnTo>
                  <a:lnTo>
                    <a:pt x="2117" y="3034"/>
                  </a:lnTo>
                  <a:lnTo>
                    <a:pt x="2093" y="3056"/>
                  </a:lnTo>
                  <a:lnTo>
                    <a:pt x="2074" y="3079"/>
                  </a:lnTo>
                  <a:lnTo>
                    <a:pt x="2059" y="3102"/>
                  </a:lnTo>
                  <a:lnTo>
                    <a:pt x="2049" y="3125"/>
                  </a:lnTo>
                  <a:lnTo>
                    <a:pt x="2046" y="3146"/>
                  </a:lnTo>
                  <a:lnTo>
                    <a:pt x="2046" y="3307"/>
                  </a:lnTo>
                  <a:lnTo>
                    <a:pt x="2044" y="3324"/>
                  </a:lnTo>
                  <a:lnTo>
                    <a:pt x="2037" y="3339"/>
                  </a:lnTo>
                  <a:lnTo>
                    <a:pt x="2027" y="3352"/>
                  </a:lnTo>
                  <a:lnTo>
                    <a:pt x="2014" y="3362"/>
                  </a:lnTo>
                  <a:lnTo>
                    <a:pt x="1999" y="3369"/>
                  </a:lnTo>
                  <a:lnTo>
                    <a:pt x="1982" y="3371"/>
                  </a:lnTo>
                  <a:lnTo>
                    <a:pt x="1390" y="3371"/>
                  </a:lnTo>
                  <a:lnTo>
                    <a:pt x="1370" y="3368"/>
                  </a:lnTo>
                  <a:lnTo>
                    <a:pt x="1352" y="3358"/>
                  </a:lnTo>
                  <a:lnTo>
                    <a:pt x="1339" y="3344"/>
                  </a:lnTo>
                  <a:lnTo>
                    <a:pt x="1329" y="3327"/>
                  </a:lnTo>
                  <a:lnTo>
                    <a:pt x="1326" y="3307"/>
                  </a:lnTo>
                  <a:lnTo>
                    <a:pt x="1326" y="3146"/>
                  </a:lnTo>
                  <a:lnTo>
                    <a:pt x="1323" y="3125"/>
                  </a:lnTo>
                  <a:lnTo>
                    <a:pt x="1313" y="3102"/>
                  </a:lnTo>
                  <a:lnTo>
                    <a:pt x="1298" y="3079"/>
                  </a:lnTo>
                  <a:lnTo>
                    <a:pt x="1279" y="3056"/>
                  </a:lnTo>
                  <a:lnTo>
                    <a:pt x="1254" y="3035"/>
                  </a:lnTo>
                  <a:lnTo>
                    <a:pt x="1227" y="3015"/>
                  </a:lnTo>
                  <a:lnTo>
                    <a:pt x="1196" y="2997"/>
                  </a:lnTo>
                  <a:lnTo>
                    <a:pt x="1163" y="2981"/>
                  </a:lnTo>
                  <a:lnTo>
                    <a:pt x="1133" y="2971"/>
                  </a:lnTo>
                  <a:lnTo>
                    <a:pt x="1102" y="2962"/>
                  </a:lnTo>
                  <a:lnTo>
                    <a:pt x="1071" y="2958"/>
                  </a:lnTo>
                  <a:lnTo>
                    <a:pt x="1041" y="2956"/>
                  </a:lnTo>
                  <a:lnTo>
                    <a:pt x="1013" y="2957"/>
                  </a:lnTo>
                  <a:lnTo>
                    <a:pt x="987" y="2960"/>
                  </a:lnTo>
                  <a:lnTo>
                    <a:pt x="964" y="2966"/>
                  </a:lnTo>
                  <a:lnTo>
                    <a:pt x="945" y="2975"/>
                  </a:lnTo>
                  <a:lnTo>
                    <a:pt x="930" y="2986"/>
                  </a:lnTo>
                  <a:lnTo>
                    <a:pt x="818" y="3102"/>
                  </a:lnTo>
                  <a:lnTo>
                    <a:pt x="805" y="3113"/>
                  </a:lnTo>
                  <a:lnTo>
                    <a:pt x="790" y="3119"/>
                  </a:lnTo>
                  <a:lnTo>
                    <a:pt x="773" y="3121"/>
                  </a:lnTo>
                  <a:lnTo>
                    <a:pt x="757" y="3119"/>
                  </a:lnTo>
                  <a:lnTo>
                    <a:pt x="741" y="3113"/>
                  </a:lnTo>
                  <a:lnTo>
                    <a:pt x="728" y="3103"/>
                  </a:lnTo>
                  <a:lnTo>
                    <a:pt x="302" y="2693"/>
                  </a:lnTo>
                  <a:lnTo>
                    <a:pt x="292" y="2680"/>
                  </a:lnTo>
                  <a:lnTo>
                    <a:pt x="286" y="2664"/>
                  </a:lnTo>
                  <a:lnTo>
                    <a:pt x="283" y="2648"/>
                  </a:lnTo>
                  <a:lnTo>
                    <a:pt x="285" y="2631"/>
                  </a:lnTo>
                  <a:lnTo>
                    <a:pt x="291" y="2616"/>
                  </a:lnTo>
                  <a:lnTo>
                    <a:pt x="301" y="2602"/>
                  </a:lnTo>
                  <a:lnTo>
                    <a:pt x="413" y="2487"/>
                  </a:lnTo>
                  <a:lnTo>
                    <a:pt x="422" y="2473"/>
                  </a:lnTo>
                  <a:lnTo>
                    <a:pt x="430" y="2454"/>
                  </a:lnTo>
                  <a:lnTo>
                    <a:pt x="435" y="2431"/>
                  </a:lnTo>
                  <a:lnTo>
                    <a:pt x="437" y="2405"/>
                  </a:lnTo>
                  <a:lnTo>
                    <a:pt x="436" y="2375"/>
                  </a:lnTo>
                  <a:lnTo>
                    <a:pt x="433" y="2342"/>
                  </a:lnTo>
                  <a:lnTo>
                    <a:pt x="426" y="2306"/>
                  </a:lnTo>
                  <a:lnTo>
                    <a:pt x="415" y="2270"/>
                  </a:lnTo>
                  <a:lnTo>
                    <a:pt x="400" y="2232"/>
                  </a:lnTo>
                  <a:lnTo>
                    <a:pt x="383" y="2194"/>
                  </a:lnTo>
                  <a:lnTo>
                    <a:pt x="364" y="2161"/>
                  </a:lnTo>
                  <a:lnTo>
                    <a:pt x="343" y="2132"/>
                  </a:lnTo>
                  <a:lnTo>
                    <a:pt x="322" y="2106"/>
                  </a:lnTo>
                  <a:lnTo>
                    <a:pt x="301" y="2085"/>
                  </a:lnTo>
                  <a:lnTo>
                    <a:pt x="280" y="2068"/>
                  </a:lnTo>
                  <a:lnTo>
                    <a:pt x="260" y="2056"/>
                  </a:lnTo>
                  <a:lnTo>
                    <a:pt x="242" y="2048"/>
                  </a:lnTo>
                  <a:lnTo>
                    <a:pt x="225" y="2046"/>
                  </a:lnTo>
                  <a:lnTo>
                    <a:pt x="65" y="2046"/>
                  </a:lnTo>
                  <a:lnTo>
                    <a:pt x="45" y="2042"/>
                  </a:lnTo>
                  <a:lnTo>
                    <a:pt x="27" y="2033"/>
                  </a:lnTo>
                  <a:lnTo>
                    <a:pt x="13" y="2020"/>
                  </a:lnTo>
                  <a:lnTo>
                    <a:pt x="4" y="2001"/>
                  </a:lnTo>
                  <a:lnTo>
                    <a:pt x="0" y="1981"/>
                  </a:lnTo>
                  <a:lnTo>
                    <a:pt x="0" y="1390"/>
                  </a:lnTo>
                  <a:lnTo>
                    <a:pt x="3" y="1373"/>
                  </a:lnTo>
                  <a:lnTo>
                    <a:pt x="10" y="1357"/>
                  </a:lnTo>
                  <a:lnTo>
                    <a:pt x="19" y="1344"/>
                  </a:lnTo>
                  <a:lnTo>
                    <a:pt x="32" y="1335"/>
                  </a:lnTo>
                  <a:lnTo>
                    <a:pt x="48" y="1328"/>
                  </a:lnTo>
                  <a:lnTo>
                    <a:pt x="65" y="1326"/>
                  </a:lnTo>
                  <a:lnTo>
                    <a:pt x="225" y="1326"/>
                  </a:lnTo>
                  <a:lnTo>
                    <a:pt x="242" y="1323"/>
                  </a:lnTo>
                  <a:lnTo>
                    <a:pt x="260" y="1316"/>
                  </a:lnTo>
                  <a:lnTo>
                    <a:pt x="280" y="1304"/>
                  </a:lnTo>
                  <a:lnTo>
                    <a:pt x="301" y="1287"/>
                  </a:lnTo>
                  <a:lnTo>
                    <a:pt x="322" y="1265"/>
                  </a:lnTo>
                  <a:lnTo>
                    <a:pt x="343" y="1240"/>
                  </a:lnTo>
                  <a:lnTo>
                    <a:pt x="364" y="1210"/>
                  </a:lnTo>
                  <a:lnTo>
                    <a:pt x="383" y="1177"/>
                  </a:lnTo>
                  <a:lnTo>
                    <a:pt x="400" y="1140"/>
                  </a:lnTo>
                  <a:lnTo>
                    <a:pt x="415" y="1102"/>
                  </a:lnTo>
                  <a:lnTo>
                    <a:pt x="426" y="1065"/>
                  </a:lnTo>
                  <a:lnTo>
                    <a:pt x="433" y="1030"/>
                  </a:lnTo>
                  <a:lnTo>
                    <a:pt x="436" y="997"/>
                  </a:lnTo>
                  <a:lnTo>
                    <a:pt x="437" y="967"/>
                  </a:lnTo>
                  <a:lnTo>
                    <a:pt x="435" y="940"/>
                  </a:lnTo>
                  <a:lnTo>
                    <a:pt x="430" y="918"/>
                  </a:lnTo>
                  <a:lnTo>
                    <a:pt x="422" y="898"/>
                  </a:lnTo>
                  <a:lnTo>
                    <a:pt x="413" y="885"/>
                  </a:lnTo>
                  <a:lnTo>
                    <a:pt x="301" y="769"/>
                  </a:lnTo>
                  <a:lnTo>
                    <a:pt x="291" y="756"/>
                  </a:lnTo>
                  <a:lnTo>
                    <a:pt x="285" y="740"/>
                  </a:lnTo>
                  <a:lnTo>
                    <a:pt x="283" y="724"/>
                  </a:lnTo>
                  <a:lnTo>
                    <a:pt x="285" y="708"/>
                  </a:lnTo>
                  <a:lnTo>
                    <a:pt x="292" y="693"/>
                  </a:lnTo>
                  <a:lnTo>
                    <a:pt x="302" y="679"/>
                  </a:lnTo>
                  <a:lnTo>
                    <a:pt x="728" y="268"/>
                  </a:lnTo>
                  <a:lnTo>
                    <a:pt x="738" y="261"/>
                  </a:lnTo>
                  <a:lnTo>
                    <a:pt x="750" y="255"/>
                  </a:lnTo>
                  <a:lnTo>
                    <a:pt x="762" y="252"/>
                  </a:lnTo>
                  <a:lnTo>
                    <a:pt x="773" y="250"/>
                  </a:lnTo>
                  <a:lnTo>
                    <a:pt x="790" y="252"/>
                  </a:lnTo>
                  <a:lnTo>
                    <a:pt x="805" y="260"/>
                  </a:lnTo>
                  <a:lnTo>
                    <a:pt x="818" y="270"/>
                  </a:lnTo>
                  <a:lnTo>
                    <a:pt x="930" y="385"/>
                  </a:lnTo>
                  <a:lnTo>
                    <a:pt x="945" y="397"/>
                  </a:lnTo>
                  <a:lnTo>
                    <a:pt x="964" y="406"/>
                  </a:lnTo>
                  <a:lnTo>
                    <a:pt x="988" y="412"/>
                  </a:lnTo>
                  <a:lnTo>
                    <a:pt x="1013" y="415"/>
                  </a:lnTo>
                  <a:lnTo>
                    <a:pt x="1042" y="416"/>
                  </a:lnTo>
                  <a:lnTo>
                    <a:pt x="1072" y="414"/>
                  </a:lnTo>
                  <a:lnTo>
                    <a:pt x="1102" y="409"/>
                  </a:lnTo>
                  <a:lnTo>
                    <a:pt x="1133" y="401"/>
                  </a:lnTo>
                  <a:lnTo>
                    <a:pt x="1163" y="391"/>
                  </a:lnTo>
                  <a:lnTo>
                    <a:pt x="1196" y="376"/>
                  </a:lnTo>
                  <a:lnTo>
                    <a:pt x="1227" y="358"/>
                  </a:lnTo>
                  <a:lnTo>
                    <a:pt x="1254" y="337"/>
                  </a:lnTo>
                  <a:lnTo>
                    <a:pt x="1279" y="315"/>
                  </a:lnTo>
                  <a:lnTo>
                    <a:pt x="1298" y="293"/>
                  </a:lnTo>
                  <a:lnTo>
                    <a:pt x="1313" y="269"/>
                  </a:lnTo>
                  <a:lnTo>
                    <a:pt x="1323" y="247"/>
                  </a:lnTo>
                  <a:lnTo>
                    <a:pt x="1326" y="225"/>
                  </a:lnTo>
                  <a:lnTo>
                    <a:pt x="1326" y="64"/>
                  </a:lnTo>
                  <a:lnTo>
                    <a:pt x="1328" y="47"/>
                  </a:lnTo>
                  <a:lnTo>
                    <a:pt x="1334" y="32"/>
                  </a:lnTo>
                  <a:lnTo>
                    <a:pt x="1345" y="20"/>
                  </a:lnTo>
                  <a:lnTo>
                    <a:pt x="1358" y="9"/>
                  </a:lnTo>
                  <a:lnTo>
                    <a:pt x="1373" y="2"/>
                  </a:lnTo>
                  <a:lnTo>
                    <a:pt x="13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</p:grpSp>
      <p:grpSp>
        <p:nvGrpSpPr>
          <p:cNvPr id="72" name="Group 26"/>
          <p:cNvGrpSpPr>
            <a:grpSpLocks noChangeAspect="1"/>
          </p:cNvGrpSpPr>
          <p:nvPr/>
        </p:nvGrpSpPr>
        <p:grpSpPr bwMode="auto">
          <a:xfrm>
            <a:off x="7400939" y="3503129"/>
            <a:ext cx="406833" cy="455849"/>
            <a:chOff x="5093" y="-807"/>
            <a:chExt cx="332" cy="37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 28"/>
            <p:cNvSpPr>
              <a:spLocks noEditPoints="1"/>
            </p:cNvSpPr>
            <p:nvPr/>
          </p:nvSpPr>
          <p:spPr bwMode="auto">
            <a:xfrm>
              <a:off x="5148" y="-807"/>
              <a:ext cx="277" cy="277"/>
            </a:xfrm>
            <a:custGeom>
              <a:avLst/>
              <a:gdLst>
                <a:gd name="T0" fmla="*/ 1091 w 2495"/>
                <a:gd name="T1" fmla="*/ 126 h 2494"/>
                <a:gd name="T2" fmla="*/ 864 w 2495"/>
                <a:gd name="T3" fmla="*/ 182 h 2494"/>
                <a:gd name="T4" fmla="*/ 654 w 2495"/>
                <a:gd name="T5" fmla="*/ 282 h 2494"/>
                <a:gd name="T6" fmla="*/ 469 w 2495"/>
                <a:gd name="T7" fmla="*/ 425 h 2494"/>
                <a:gd name="T8" fmla="*/ 314 w 2495"/>
                <a:gd name="T9" fmla="*/ 608 h 2494"/>
                <a:gd name="T10" fmla="*/ 198 w 2495"/>
                <a:gd name="T11" fmla="*/ 821 h 2494"/>
                <a:gd name="T12" fmla="*/ 132 w 2495"/>
                <a:gd name="T13" fmla="*/ 1052 h 2494"/>
                <a:gd name="T14" fmla="*/ 117 w 2495"/>
                <a:gd name="T15" fmla="*/ 1293 h 2494"/>
                <a:gd name="T16" fmla="*/ 152 w 2495"/>
                <a:gd name="T17" fmla="*/ 1535 h 2494"/>
                <a:gd name="T18" fmla="*/ 238 w 2495"/>
                <a:gd name="T19" fmla="*/ 1760 h 2494"/>
                <a:gd name="T20" fmla="*/ 369 w 2495"/>
                <a:gd name="T21" fmla="*/ 1961 h 2494"/>
                <a:gd name="T22" fmla="*/ 543 w 2495"/>
                <a:gd name="T23" fmla="*/ 2133 h 2494"/>
                <a:gd name="T24" fmla="*/ 736 w 2495"/>
                <a:gd name="T25" fmla="*/ 2257 h 2494"/>
                <a:gd name="T26" fmla="*/ 946 w 2495"/>
                <a:gd name="T27" fmla="*/ 2339 h 2494"/>
                <a:gd name="T28" fmla="*/ 1170 w 2495"/>
                <a:gd name="T29" fmla="*/ 2377 h 2494"/>
                <a:gd name="T30" fmla="*/ 1405 w 2495"/>
                <a:gd name="T31" fmla="*/ 2369 h 2494"/>
                <a:gd name="T32" fmla="*/ 1632 w 2495"/>
                <a:gd name="T33" fmla="*/ 2312 h 2494"/>
                <a:gd name="T34" fmla="*/ 1842 w 2495"/>
                <a:gd name="T35" fmla="*/ 2212 h 2494"/>
                <a:gd name="T36" fmla="*/ 2027 w 2495"/>
                <a:gd name="T37" fmla="*/ 2069 h 2494"/>
                <a:gd name="T38" fmla="*/ 2182 w 2495"/>
                <a:gd name="T39" fmla="*/ 1886 h 2494"/>
                <a:gd name="T40" fmla="*/ 2297 w 2495"/>
                <a:gd name="T41" fmla="*/ 1673 h 2494"/>
                <a:gd name="T42" fmla="*/ 2363 w 2495"/>
                <a:gd name="T43" fmla="*/ 1443 h 2494"/>
                <a:gd name="T44" fmla="*/ 2379 w 2495"/>
                <a:gd name="T45" fmla="*/ 1201 h 2494"/>
                <a:gd name="T46" fmla="*/ 2344 w 2495"/>
                <a:gd name="T47" fmla="*/ 959 h 2494"/>
                <a:gd name="T48" fmla="*/ 2258 w 2495"/>
                <a:gd name="T49" fmla="*/ 734 h 2494"/>
                <a:gd name="T50" fmla="*/ 2127 w 2495"/>
                <a:gd name="T51" fmla="*/ 533 h 2494"/>
                <a:gd name="T52" fmla="*/ 1953 w 2495"/>
                <a:gd name="T53" fmla="*/ 361 h 2494"/>
                <a:gd name="T54" fmla="*/ 1760 w 2495"/>
                <a:gd name="T55" fmla="*/ 237 h 2494"/>
                <a:gd name="T56" fmla="*/ 1550 w 2495"/>
                <a:gd name="T57" fmla="*/ 156 h 2494"/>
                <a:gd name="T58" fmla="*/ 1325 w 2495"/>
                <a:gd name="T59" fmla="*/ 118 h 2494"/>
                <a:gd name="T60" fmla="*/ 1334 w 2495"/>
                <a:gd name="T61" fmla="*/ 3 h 2494"/>
                <a:gd name="T62" fmla="*/ 1580 w 2495"/>
                <a:gd name="T63" fmla="*/ 44 h 2494"/>
                <a:gd name="T64" fmla="*/ 1812 w 2495"/>
                <a:gd name="T65" fmla="*/ 134 h 2494"/>
                <a:gd name="T66" fmla="*/ 2024 w 2495"/>
                <a:gd name="T67" fmla="*/ 271 h 2494"/>
                <a:gd name="T68" fmla="*/ 2201 w 2495"/>
                <a:gd name="T69" fmla="*/ 443 h 2494"/>
                <a:gd name="T70" fmla="*/ 2339 w 2495"/>
                <a:gd name="T71" fmla="*/ 643 h 2494"/>
                <a:gd name="T72" fmla="*/ 2436 w 2495"/>
                <a:gd name="T73" fmla="*/ 865 h 2494"/>
                <a:gd name="T74" fmla="*/ 2487 w 2495"/>
                <a:gd name="T75" fmla="*/ 1107 h 2494"/>
                <a:gd name="T76" fmla="*/ 2491 w 2495"/>
                <a:gd name="T77" fmla="*/ 1353 h 2494"/>
                <a:gd name="T78" fmla="*/ 2447 w 2495"/>
                <a:gd name="T79" fmla="*/ 1592 h 2494"/>
                <a:gd name="T80" fmla="*/ 2358 w 2495"/>
                <a:gd name="T81" fmla="*/ 1817 h 2494"/>
                <a:gd name="T82" fmla="*/ 2224 w 2495"/>
                <a:gd name="T83" fmla="*/ 2024 h 2494"/>
                <a:gd name="T84" fmla="*/ 2056 w 2495"/>
                <a:gd name="T85" fmla="*/ 2198 h 2494"/>
                <a:gd name="T86" fmla="*/ 1860 w 2495"/>
                <a:gd name="T87" fmla="*/ 2334 h 2494"/>
                <a:gd name="T88" fmla="*/ 1643 w 2495"/>
                <a:gd name="T89" fmla="*/ 2430 h 2494"/>
                <a:gd name="T90" fmla="*/ 1409 w 2495"/>
                <a:gd name="T91" fmla="*/ 2484 h 2494"/>
                <a:gd name="T92" fmla="*/ 1162 w 2495"/>
                <a:gd name="T93" fmla="*/ 2491 h 2494"/>
                <a:gd name="T94" fmla="*/ 915 w 2495"/>
                <a:gd name="T95" fmla="*/ 2450 h 2494"/>
                <a:gd name="T96" fmla="*/ 683 w 2495"/>
                <a:gd name="T97" fmla="*/ 2360 h 2494"/>
                <a:gd name="T98" fmla="*/ 471 w 2495"/>
                <a:gd name="T99" fmla="*/ 2223 h 2494"/>
                <a:gd name="T100" fmla="*/ 294 w 2495"/>
                <a:gd name="T101" fmla="*/ 2051 h 2494"/>
                <a:gd name="T102" fmla="*/ 156 w 2495"/>
                <a:gd name="T103" fmla="*/ 1851 h 2494"/>
                <a:gd name="T104" fmla="*/ 60 w 2495"/>
                <a:gd name="T105" fmla="*/ 1629 h 2494"/>
                <a:gd name="T106" fmla="*/ 9 w 2495"/>
                <a:gd name="T107" fmla="*/ 1388 h 2494"/>
                <a:gd name="T108" fmla="*/ 5 w 2495"/>
                <a:gd name="T109" fmla="*/ 1141 h 2494"/>
                <a:gd name="T110" fmla="*/ 49 w 2495"/>
                <a:gd name="T111" fmla="*/ 902 h 2494"/>
                <a:gd name="T112" fmla="*/ 138 w 2495"/>
                <a:gd name="T113" fmla="*/ 677 h 2494"/>
                <a:gd name="T114" fmla="*/ 272 w 2495"/>
                <a:gd name="T115" fmla="*/ 470 h 2494"/>
                <a:gd name="T116" fmla="*/ 440 w 2495"/>
                <a:gd name="T117" fmla="*/ 296 h 2494"/>
                <a:gd name="T118" fmla="*/ 635 w 2495"/>
                <a:gd name="T119" fmla="*/ 160 h 2494"/>
                <a:gd name="T120" fmla="*/ 853 w 2495"/>
                <a:gd name="T121" fmla="*/ 64 h 2494"/>
                <a:gd name="T122" fmla="*/ 1087 w 2495"/>
                <a:gd name="T123" fmla="*/ 10 h 2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95" h="2494">
                  <a:moveTo>
                    <a:pt x="1249" y="115"/>
                  </a:moveTo>
                  <a:lnTo>
                    <a:pt x="1169" y="118"/>
                  </a:lnTo>
                  <a:lnTo>
                    <a:pt x="1091" y="126"/>
                  </a:lnTo>
                  <a:lnTo>
                    <a:pt x="1013" y="139"/>
                  </a:lnTo>
                  <a:lnTo>
                    <a:pt x="937" y="158"/>
                  </a:lnTo>
                  <a:lnTo>
                    <a:pt x="864" y="182"/>
                  </a:lnTo>
                  <a:lnTo>
                    <a:pt x="791" y="210"/>
                  </a:lnTo>
                  <a:lnTo>
                    <a:pt x="721" y="244"/>
                  </a:lnTo>
                  <a:lnTo>
                    <a:pt x="654" y="282"/>
                  </a:lnTo>
                  <a:lnTo>
                    <a:pt x="589" y="325"/>
                  </a:lnTo>
                  <a:lnTo>
                    <a:pt x="527" y="374"/>
                  </a:lnTo>
                  <a:lnTo>
                    <a:pt x="469" y="425"/>
                  </a:lnTo>
                  <a:lnTo>
                    <a:pt x="414" y="481"/>
                  </a:lnTo>
                  <a:lnTo>
                    <a:pt x="362" y="542"/>
                  </a:lnTo>
                  <a:lnTo>
                    <a:pt x="314" y="608"/>
                  </a:lnTo>
                  <a:lnTo>
                    <a:pt x="270" y="677"/>
                  </a:lnTo>
                  <a:lnTo>
                    <a:pt x="231" y="747"/>
                  </a:lnTo>
                  <a:lnTo>
                    <a:pt x="198" y="821"/>
                  </a:lnTo>
                  <a:lnTo>
                    <a:pt x="171" y="896"/>
                  </a:lnTo>
                  <a:lnTo>
                    <a:pt x="149" y="974"/>
                  </a:lnTo>
                  <a:lnTo>
                    <a:pt x="132" y="1052"/>
                  </a:lnTo>
                  <a:lnTo>
                    <a:pt x="121" y="1132"/>
                  </a:lnTo>
                  <a:lnTo>
                    <a:pt x="116" y="1212"/>
                  </a:lnTo>
                  <a:lnTo>
                    <a:pt x="117" y="1293"/>
                  </a:lnTo>
                  <a:lnTo>
                    <a:pt x="123" y="1375"/>
                  </a:lnTo>
                  <a:lnTo>
                    <a:pt x="136" y="1456"/>
                  </a:lnTo>
                  <a:lnTo>
                    <a:pt x="152" y="1535"/>
                  </a:lnTo>
                  <a:lnTo>
                    <a:pt x="176" y="1613"/>
                  </a:lnTo>
                  <a:lnTo>
                    <a:pt x="205" y="1688"/>
                  </a:lnTo>
                  <a:lnTo>
                    <a:pt x="238" y="1760"/>
                  </a:lnTo>
                  <a:lnTo>
                    <a:pt x="277" y="1830"/>
                  </a:lnTo>
                  <a:lnTo>
                    <a:pt x="321" y="1897"/>
                  </a:lnTo>
                  <a:lnTo>
                    <a:pt x="369" y="1961"/>
                  </a:lnTo>
                  <a:lnTo>
                    <a:pt x="423" y="2022"/>
                  </a:lnTo>
                  <a:lnTo>
                    <a:pt x="480" y="2080"/>
                  </a:lnTo>
                  <a:lnTo>
                    <a:pt x="543" y="2133"/>
                  </a:lnTo>
                  <a:lnTo>
                    <a:pt x="605" y="2179"/>
                  </a:lnTo>
                  <a:lnTo>
                    <a:pt x="669" y="2220"/>
                  </a:lnTo>
                  <a:lnTo>
                    <a:pt x="736" y="2257"/>
                  </a:lnTo>
                  <a:lnTo>
                    <a:pt x="804" y="2289"/>
                  </a:lnTo>
                  <a:lnTo>
                    <a:pt x="874" y="2316"/>
                  </a:lnTo>
                  <a:lnTo>
                    <a:pt x="946" y="2339"/>
                  </a:lnTo>
                  <a:lnTo>
                    <a:pt x="1020" y="2356"/>
                  </a:lnTo>
                  <a:lnTo>
                    <a:pt x="1094" y="2369"/>
                  </a:lnTo>
                  <a:lnTo>
                    <a:pt x="1170" y="2377"/>
                  </a:lnTo>
                  <a:lnTo>
                    <a:pt x="1247" y="2379"/>
                  </a:lnTo>
                  <a:lnTo>
                    <a:pt x="1326" y="2376"/>
                  </a:lnTo>
                  <a:lnTo>
                    <a:pt x="1405" y="2369"/>
                  </a:lnTo>
                  <a:lnTo>
                    <a:pt x="1483" y="2355"/>
                  </a:lnTo>
                  <a:lnTo>
                    <a:pt x="1559" y="2336"/>
                  </a:lnTo>
                  <a:lnTo>
                    <a:pt x="1632" y="2312"/>
                  </a:lnTo>
                  <a:lnTo>
                    <a:pt x="1705" y="2284"/>
                  </a:lnTo>
                  <a:lnTo>
                    <a:pt x="1775" y="2250"/>
                  </a:lnTo>
                  <a:lnTo>
                    <a:pt x="1842" y="2212"/>
                  </a:lnTo>
                  <a:lnTo>
                    <a:pt x="1907" y="2169"/>
                  </a:lnTo>
                  <a:lnTo>
                    <a:pt x="1969" y="2120"/>
                  </a:lnTo>
                  <a:lnTo>
                    <a:pt x="2027" y="2069"/>
                  </a:lnTo>
                  <a:lnTo>
                    <a:pt x="2083" y="2013"/>
                  </a:lnTo>
                  <a:lnTo>
                    <a:pt x="2134" y="1952"/>
                  </a:lnTo>
                  <a:lnTo>
                    <a:pt x="2182" y="1886"/>
                  </a:lnTo>
                  <a:lnTo>
                    <a:pt x="2226" y="1818"/>
                  </a:lnTo>
                  <a:lnTo>
                    <a:pt x="2265" y="1747"/>
                  </a:lnTo>
                  <a:lnTo>
                    <a:pt x="2297" y="1673"/>
                  </a:lnTo>
                  <a:lnTo>
                    <a:pt x="2325" y="1598"/>
                  </a:lnTo>
                  <a:lnTo>
                    <a:pt x="2347" y="1520"/>
                  </a:lnTo>
                  <a:lnTo>
                    <a:pt x="2363" y="1443"/>
                  </a:lnTo>
                  <a:lnTo>
                    <a:pt x="2375" y="1363"/>
                  </a:lnTo>
                  <a:lnTo>
                    <a:pt x="2380" y="1283"/>
                  </a:lnTo>
                  <a:lnTo>
                    <a:pt x="2379" y="1201"/>
                  </a:lnTo>
                  <a:lnTo>
                    <a:pt x="2373" y="1119"/>
                  </a:lnTo>
                  <a:lnTo>
                    <a:pt x="2361" y="1038"/>
                  </a:lnTo>
                  <a:lnTo>
                    <a:pt x="2344" y="959"/>
                  </a:lnTo>
                  <a:lnTo>
                    <a:pt x="2319" y="882"/>
                  </a:lnTo>
                  <a:lnTo>
                    <a:pt x="2291" y="806"/>
                  </a:lnTo>
                  <a:lnTo>
                    <a:pt x="2258" y="734"/>
                  </a:lnTo>
                  <a:lnTo>
                    <a:pt x="2219" y="664"/>
                  </a:lnTo>
                  <a:lnTo>
                    <a:pt x="2175" y="597"/>
                  </a:lnTo>
                  <a:lnTo>
                    <a:pt x="2127" y="533"/>
                  </a:lnTo>
                  <a:lnTo>
                    <a:pt x="2073" y="472"/>
                  </a:lnTo>
                  <a:lnTo>
                    <a:pt x="2016" y="414"/>
                  </a:lnTo>
                  <a:lnTo>
                    <a:pt x="1953" y="361"/>
                  </a:lnTo>
                  <a:lnTo>
                    <a:pt x="1891" y="315"/>
                  </a:lnTo>
                  <a:lnTo>
                    <a:pt x="1827" y="274"/>
                  </a:lnTo>
                  <a:lnTo>
                    <a:pt x="1760" y="237"/>
                  </a:lnTo>
                  <a:lnTo>
                    <a:pt x="1692" y="205"/>
                  </a:lnTo>
                  <a:lnTo>
                    <a:pt x="1622" y="178"/>
                  </a:lnTo>
                  <a:lnTo>
                    <a:pt x="1550" y="156"/>
                  </a:lnTo>
                  <a:lnTo>
                    <a:pt x="1476" y="138"/>
                  </a:lnTo>
                  <a:lnTo>
                    <a:pt x="1402" y="125"/>
                  </a:lnTo>
                  <a:lnTo>
                    <a:pt x="1325" y="118"/>
                  </a:lnTo>
                  <a:lnTo>
                    <a:pt x="1249" y="115"/>
                  </a:lnTo>
                  <a:close/>
                  <a:moveTo>
                    <a:pt x="1249" y="0"/>
                  </a:moveTo>
                  <a:lnTo>
                    <a:pt x="1334" y="3"/>
                  </a:lnTo>
                  <a:lnTo>
                    <a:pt x="1418" y="11"/>
                  </a:lnTo>
                  <a:lnTo>
                    <a:pt x="1499" y="25"/>
                  </a:lnTo>
                  <a:lnTo>
                    <a:pt x="1580" y="44"/>
                  </a:lnTo>
                  <a:lnTo>
                    <a:pt x="1660" y="69"/>
                  </a:lnTo>
                  <a:lnTo>
                    <a:pt x="1737" y="99"/>
                  </a:lnTo>
                  <a:lnTo>
                    <a:pt x="1812" y="134"/>
                  </a:lnTo>
                  <a:lnTo>
                    <a:pt x="1886" y="175"/>
                  </a:lnTo>
                  <a:lnTo>
                    <a:pt x="1956" y="221"/>
                  </a:lnTo>
                  <a:lnTo>
                    <a:pt x="2024" y="271"/>
                  </a:lnTo>
                  <a:lnTo>
                    <a:pt x="2088" y="324"/>
                  </a:lnTo>
                  <a:lnTo>
                    <a:pt x="2147" y="382"/>
                  </a:lnTo>
                  <a:lnTo>
                    <a:pt x="2201" y="443"/>
                  </a:lnTo>
                  <a:lnTo>
                    <a:pt x="2252" y="507"/>
                  </a:lnTo>
                  <a:lnTo>
                    <a:pt x="2299" y="573"/>
                  </a:lnTo>
                  <a:lnTo>
                    <a:pt x="2339" y="643"/>
                  </a:lnTo>
                  <a:lnTo>
                    <a:pt x="2376" y="714"/>
                  </a:lnTo>
                  <a:lnTo>
                    <a:pt x="2408" y="788"/>
                  </a:lnTo>
                  <a:lnTo>
                    <a:pt x="2436" y="865"/>
                  </a:lnTo>
                  <a:lnTo>
                    <a:pt x="2458" y="943"/>
                  </a:lnTo>
                  <a:lnTo>
                    <a:pt x="2476" y="1024"/>
                  </a:lnTo>
                  <a:lnTo>
                    <a:pt x="2487" y="1107"/>
                  </a:lnTo>
                  <a:lnTo>
                    <a:pt x="2494" y="1188"/>
                  </a:lnTo>
                  <a:lnTo>
                    <a:pt x="2495" y="1271"/>
                  </a:lnTo>
                  <a:lnTo>
                    <a:pt x="2491" y="1353"/>
                  </a:lnTo>
                  <a:lnTo>
                    <a:pt x="2482" y="1433"/>
                  </a:lnTo>
                  <a:lnTo>
                    <a:pt x="2467" y="1513"/>
                  </a:lnTo>
                  <a:lnTo>
                    <a:pt x="2447" y="1592"/>
                  </a:lnTo>
                  <a:lnTo>
                    <a:pt x="2423" y="1668"/>
                  </a:lnTo>
                  <a:lnTo>
                    <a:pt x="2393" y="1743"/>
                  </a:lnTo>
                  <a:lnTo>
                    <a:pt x="2358" y="1817"/>
                  </a:lnTo>
                  <a:lnTo>
                    <a:pt x="2318" y="1888"/>
                  </a:lnTo>
                  <a:lnTo>
                    <a:pt x="2273" y="1957"/>
                  </a:lnTo>
                  <a:lnTo>
                    <a:pt x="2224" y="2024"/>
                  </a:lnTo>
                  <a:lnTo>
                    <a:pt x="2171" y="2086"/>
                  </a:lnTo>
                  <a:lnTo>
                    <a:pt x="2115" y="2143"/>
                  </a:lnTo>
                  <a:lnTo>
                    <a:pt x="2056" y="2198"/>
                  </a:lnTo>
                  <a:lnTo>
                    <a:pt x="1994" y="2247"/>
                  </a:lnTo>
                  <a:lnTo>
                    <a:pt x="1928" y="2293"/>
                  </a:lnTo>
                  <a:lnTo>
                    <a:pt x="1860" y="2334"/>
                  </a:lnTo>
                  <a:lnTo>
                    <a:pt x="1789" y="2371"/>
                  </a:lnTo>
                  <a:lnTo>
                    <a:pt x="1717" y="2403"/>
                  </a:lnTo>
                  <a:lnTo>
                    <a:pt x="1643" y="2430"/>
                  </a:lnTo>
                  <a:lnTo>
                    <a:pt x="1566" y="2453"/>
                  </a:lnTo>
                  <a:lnTo>
                    <a:pt x="1489" y="2471"/>
                  </a:lnTo>
                  <a:lnTo>
                    <a:pt x="1409" y="2484"/>
                  </a:lnTo>
                  <a:lnTo>
                    <a:pt x="1329" y="2491"/>
                  </a:lnTo>
                  <a:lnTo>
                    <a:pt x="1247" y="2494"/>
                  </a:lnTo>
                  <a:lnTo>
                    <a:pt x="1162" y="2491"/>
                  </a:lnTo>
                  <a:lnTo>
                    <a:pt x="1078" y="2483"/>
                  </a:lnTo>
                  <a:lnTo>
                    <a:pt x="997" y="2469"/>
                  </a:lnTo>
                  <a:lnTo>
                    <a:pt x="915" y="2450"/>
                  </a:lnTo>
                  <a:lnTo>
                    <a:pt x="836" y="2425"/>
                  </a:lnTo>
                  <a:lnTo>
                    <a:pt x="759" y="2395"/>
                  </a:lnTo>
                  <a:lnTo>
                    <a:pt x="683" y="2360"/>
                  </a:lnTo>
                  <a:lnTo>
                    <a:pt x="610" y="2319"/>
                  </a:lnTo>
                  <a:lnTo>
                    <a:pt x="540" y="2273"/>
                  </a:lnTo>
                  <a:lnTo>
                    <a:pt x="471" y="2223"/>
                  </a:lnTo>
                  <a:lnTo>
                    <a:pt x="408" y="2170"/>
                  </a:lnTo>
                  <a:lnTo>
                    <a:pt x="349" y="2112"/>
                  </a:lnTo>
                  <a:lnTo>
                    <a:pt x="294" y="2051"/>
                  </a:lnTo>
                  <a:lnTo>
                    <a:pt x="243" y="1987"/>
                  </a:lnTo>
                  <a:lnTo>
                    <a:pt x="197" y="1921"/>
                  </a:lnTo>
                  <a:lnTo>
                    <a:pt x="156" y="1851"/>
                  </a:lnTo>
                  <a:lnTo>
                    <a:pt x="120" y="1780"/>
                  </a:lnTo>
                  <a:lnTo>
                    <a:pt x="87" y="1706"/>
                  </a:lnTo>
                  <a:lnTo>
                    <a:pt x="60" y="1629"/>
                  </a:lnTo>
                  <a:lnTo>
                    <a:pt x="38" y="1551"/>
                  </a:lnTo>
                  <a:lnTo>
                    <a:pt x="20" y="1470"/>
                  </a:lnTo>
                  <a:lnTo>
                    <a:pt x="9" y="1388"/>
                  </a:lnTo>
                  <a:lnTo>
                    <a:pt x="1" y="1306"/>
                  </a:lnTo>
                  <a:lnTo>
                    <a:pt x="0" y="1223"/>
                  </a:lnTo>
                  <a:lnTo>
                    <a:pt x="5" y="1141"/>
                  </a:lnTo>
                  <a:lnTo>
                    <a:pt x="14" y="1061"/>
                  </a:lnTo>
                  <a:lnTo>
                    <a:pt x="29" y="981"/>
                  </a:lnTo>
                  <a:lnTo>
                    <a:pt x="49" y="902"/>
                  </a:lnTo>
                  <a:lnTo>
                    <a:pt x="73" y="826"/>
                  </a:lnTo>
                  <a:lnTo>
                    <a:pt x="103" y="751"/>
                  </a:lnTo>
                  <a:lnTo>
                    <a:pt x="138" y="677"/>
                  </a:lnTo>
                  <a:lnTo>
                    <a:pt x="177" y="606"/>
                  </a:lnTo>
                  <a:lnTo>
                    <a:pt x="222" y="537"/>
                  </a:lnTo>
                  <a:lnTo>
                    <a:pt x="272" y="470"/>
                  </a:lnTo>
                  <a:lnTo>
                    <a:pt x="324" y="408"/>
                  </a:lnTo>
                  <a:lnTo>
                    <a:pt x="381" y="351"/>
                  </a:lnTo>
                  <a:lnTo>
                    <a:pt x="440" y="296"/>
                  </a:lnTo>
                  <a:lnTo>
                    <a:pt x="502" y="246"/>
                  </a:lnTo>
                  <a:lnTo>
                    <a:pt x="568" y="201"/>
                  </a:lnTo>
                  <a:lnTo>
                    <a:pt x="635" y="160"/>
                  </a:lnTo>
                  <a:lnTo>
                    <a:pt x="706" y="123"/>
                  </a:lnTo>
                  <a:lnTo>
                    <a:pt x="779" y="91"/>
                  </a:lnTo>
                  <a:lnTo>
                    <a:pt x="853" y="64"/>
                  </a:lnTo>
                  <a:lnTo>
                    <a:pt x="929" y="41"/>
                  </a:lnTo>
                  <a:lnTo>
                    <a:pt x="1007" y="23"/>
                  </a:lnTo>
                  <a:lnTo>
                    <a:pt x="1087" y="10"/>
                  </a:lnTo>
                  <a:lnTo>
                    <a:pt x="1167" y="3"/>
                  </a:lnTo>
                  <a:lnTo>
                    <a:pt x="1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74" name="Freeform 29"/>
            <p:cNvSpPr/>
            <p:nvPr/>
          </p:nvSpPr>
          <p:spPr bwMode="auto">
            <a:xfrm>
              <a:off x="5177" y="-778"/>
              <a:ext cx="180" cy="197"/>
            </a:xfrm>
            <a:custGeom>
              <a:avLst/>
              <a:gdLst>
                <a:gd name="T0" fmla="*/ 1082 w 1623"/>
                <a:gd name="T1" fmla="*/ 5 h 1771"/>
                <a:gd name="T2" fmla="*/ 1219 w 1623"/>
                <a:gd name="T3" fmla="*/ 28 h 1771"/>
                <a:gd name="T4" fmla="*/ 1352 w 1623"/>
                <a:gd name="T5" fmla="*/ 71 h 1771"/>
                <a:gd name="T6" fmla="*/ 1481 w 1623"/>
                <a:gd name="T7" fmla="*/ 132 h 1771"/>
                <a:gd name="T8" fmla="*/ 1602 w 1623"/>
                <a:gd name="T9" fmla="*/ 215 h 1771"/>
                <a:gd name="T10" fmla="*/ 1620 w 1623"/>
                <a:gd name="T11" fmla="*/ 239 h 1771"/>
                <a:gd name="T12" fmla="*/ 1623 w 1623"/>
                <a:gd name="T13" fmla="*/ 268 h 1771"/>
                <a:gd name="T14" fmla="*/ 1611 w 1623"/>
                <a:gd name="T15" fmla="*/ 296 h 1771"/>
                <a:gd name="T16" fmla="*/ 1587 w 1623"/>
                <a:gd name="T17" fmla="*/ 314 h 1771"/>
                <a:gd name="T18" fmla="*/ 1558 w 1623"/>
                <a:gd name="T19" fmla="*/ 317 h 1771"/>
                <a:gd name="T20" fmla="*/ 1529 w 1623"/>
                <a:gd name="T21" fmla="*/ 305 h 1771"/>
                <a:gd name="T22" fmla="*/ 1418 w 1623"/>
                <a:gd name="T23" fmla="*/ 229 h 1771"/>
                <a:gd name="T24" fmla="*/ 1299 w 1623"/>
                <a:gd name="T25" fmla="*/ 173 h 1771"/>
                <a:gd name="T26" fmla="*/ 1174 w 1623"/>
                <a:gd name="T27" fmla="*/ 136 h 1771"/>
                <a:gd name="T28" fmla="*/ 1048 w 1623"/>
                <a:gd name="T29" fmla="*/ 118 h 1771"/>
                <a:gd name="T30" fmla="*/ 920 w 1623"/>
                <a:gd name="T31" fmla="*/ 118 h 1771"/>
                <a:gd name="T32" fmla="*/ 794 w 1623"/>
                <a:gd name="T33" fmla="*/ 138 h 1771"/>
                <a:gd name="T34" fmla="*/ 672 w 1623"/>
                <a:gd name="T35" fmla="*/ 174 h 1771"/>
                <a:gd name="T36" fmla="*/ 555 w 1623"/>
                <a:gd name="T37" fmla="*/ 230 h 1771"/>
                <a:gd name="T38" fmla="*/ 446 w 1623"/>
                <a:gd name="T39" fmla="*/ 302 h 1771"/>
                <a:gd name="T40" fmla="*/ 349 w 1623"/>
                <a:gd name="T41" fmla="*/ 392 h 1771"/>
                <a:gd name="T42" fmla="*/ 263 w 1623"/>
                <a:gd name="T43" fmla="*/ 500 h 1771"/>
                <a:gd name="T44" fmla="*/ 196 w 1623"/>
                <a:gd name="T45" fmla="*/ 619 h 1771"/>
                <a:gd name="T46" fmla="*/ 148 w 1623"/>
                <a:gd name="T47" fmla="*/ 746 h 1771"/>
                <a:gd name="T48" fmla="*/ 121 w 1623"/>
                <a:gd name="T49" fmla="*/ 879 h 1771"/>
                <a:gd name="T50" fmla="*/ 115 w 1623"/>
                <a:gd name="T51" fmla="*/ 1016 h 1771"/>
                <a:gd name="T52" fmla="*/ 131 w 1623"/>
                <a:gd name="T53" fmla="*/ 1155 h 1771"/>
                <a:gd name="T54" fmla="*/ 168 w 1623"/>
                <a:gd name="T55" fmla="*/ 1287 h 1771"/>
                <a:gd name="T56" fmla="*/ 223 w 1623"/>
                <a:gd name="T57" fmla="*/ 1410 h 1771"/>
                <a:gd name="T58" fmla="*/ 299 w 1623"/>
                <a:gd name="T59" fmla="*/ 1523 h 1771"/>
                <a:gd name="T60" fmla="*/ 391 w 1623"/>
                <a:gd name="T61" fmla="*/ 1624 h 1771"/>
                <a:gd name="T62" fmla="*/ 455 w 1623"/>
                <a:gd name="T63" fmla="*/ 1680 h 1771"/>
                <a:gd name="T64" fmla="*/ 465 w 1623"/>
                <a:gd name="T65" fmla="*/ 1708 h 1771"/>
                <a:gd name="T66" fmla="*/ 461 w 1623"/>
                <a:gd name="T67" fmla="*/ 1737 h 1771"/>
                <a:gd name="T68" fmla="*/ 443 w 1623"/>
                <a:gd name="T69" fmla="*/ 1760 h 1771"/>
                <a:gd name="T70" fmla="*/ 420 w 1623"/>
                <a:gd name="T71" fmla="*/ 1770 h 1771"/>
                <a:gd name="T72" fmla="*/ 395 w 1623"/>
                <a:gd name="T73" fmla="*/ 1770 h 1771"/>
                <a:gd name="T74" fmla="*/ 372 w 1623"/>
                <a:gd name="T75" fmla="*/ 1760 h 1771"/>
                <a:gd name="T76" fmla="*/ 267 w 1623"/>
                <a:gd name="T77" fmla="*/ 1664 h 1771"/>
                <a:gd name="T78" fmla="*/ 178 w 1623"/>
                <a:gd name="T79" fmla="*/ 1555 h 1771"/>
                <a:gd name="T80" fmla="*/ 106 w 1623"/>
                <a:gd name="T81" fmla="*/ 1435 h 1771"/>
                <a:gd name="T82" fmla="*/ 53 w 1623"/>
                <a:gd name="T83" fmla="*/ 1306 h 1771"/>
                <a:gd name="T84" fmla="*/ 17 w 1623"/>
                <a:gd name="T85" fmla="*/ 1169 h 1771"/>
                <a:gd name="T86" fmla="*/ 0 w 1623"/>
                <a:gd name="T87" fmla="*/ 1027 h 1771"/>
                <a:gd name="T88" fmla="*/ 4 w 1623"/>
                <a:gd name="T89" fmla="*/ 886 h 1771"/>
                <a:gd name="T90" fmla="*/ 28 w 1623"/>
                <a:gd name="T91" fmla="*/ 748 h 1771"/>
                <a:gd name="T92" fmla="*/ 71 w 1623"/>
                <a:gd name="T93" fmla="*/ 615 h 1771"/>
                <a:gd name="T94" fmla="*/ 134 w 1623"/>
                <a:gd name="T95" fmla="*/ 490 h 1771"/>
                <a:gd name="T96" fmla="*/ 215 w 1623"/>
                <a:gd name="T97" fmla="*/ 372 h 1771"/>
                <a:gd name="T98" fmla="*/ 313 w 1623"/>
                <a:gd name="T99" fmla="*/ 265 h 1771"/>
                <a:gd name="T100" fmla="*/ 424 w 1623"/>
                <a:gd name="T101" fmla="*/ 175 h 1771"/>
                <a:gd name="T102" fmla="*/ 545 w 1623"/>
                <a:gd name="T103" fmla="*/ 104 h 1771"/>
                <a:gd name="T104" fmla="*/ 674 w 1623"/>
                <a:gd name="T105" fmla="*/ 52 h 1771"/>
                <a:gd name="T106" fmla="*/ 807 w 1623"/>
                <a:gd name="T107" fmla="*/ 17 h 1771"/>
                <a:gd name="T108" fmla="*/ 944 w 1623"/>
                <a:gd name="T109" fmla="*/ 2 h 1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23" h="1771">
                  <a:moveTo>
                    <a:pt x="1013" y="0"/>
                  </a:moveTo>
                  <a:lnTo>
                    <a:pt x="1082" y="5"/>
                  </a:lnTo>
                  <a:lnTo>
                    <a:pt x="1150" y="14"/>
                  </a:lnTo>
                  <a:lnTo>
                    <a:pt x="1219" y="28"/>
                  </a:lnTo>
                  <a:lnTo>
                    <a:pt x="1286" y="47"/>
                  </a:lnTo>
                  <a:lnTo>
                    <a:pt x="1352" y="71"/>
                  </a:lnTo>
                  <a:lnTo>
                    <a:pt x="1417" y="99"/>
                  </a:lnTo>
                  <a:lnTo>
                    <a:pt x="1481" y="132"/>
                  </a:lnTo>
                  <a:lnTo>
                    <a:pt x="1542" y="171"/>
                  </a:lnTo>
                  <a:lnTo>
                    <a:pt x="1602" y="215"/>
                  </a:lnTo>
                  <a:lnTo>
                    <a:pt x="1612" y="226"/>
                  </a:lnTo>
                  <a:lnTo>
                    <a:pt x="1620" y="239"/>
                  </a:lnTo>
                  <a:lnTo>
                    <a:pt x="1623" y="253"/>
                  </a:lnTo>
                  <a:lnTo>
                    <a:pt x="1623" y="268"/>
                  </a:lnTo>
                  <a:lnTo>
                    <a:pt x="1619" y="282"/>
                  </a:lnTo>
                  <a:lnTo>
                    <a:pt x="1611" y="296"/>
                  </a:lnTo>
                  <a:lnTo>
                    <a:pt x="1600" y="306"/>
                  </a:lnTo>
                  <a:lnTo>
                    <a:pt x="1587" y="314"/>
                  </a:lnTo>
                  <a:lnTo>
                    <a:pt x="1572" y="317"/>
                  </a:lnTo>
                  <a:lnTo>
                    <a:pt x="1558" y="317"/>
                  </a:lnTo>
                  <a:lnTo>
                    <a:pt x="1543" y="313"/>
                  </a:lnTo>
                  <a:lnTo>
                    <a:pt x="1529" y="305"/>
                  </a:lnTo>
                  <a:lnTo>
                    <a:pt x="1475" y="264"/>
                  </a:lnTo>
                  <a:lnTo>
                    <a:pt x="1418" y="229"/>
                  </a:lnTo>
                  <a:lnTo>
                    <a:pt x="1359" y="198"/>
                  </a:lnTo>
                  <a:lnTo>
                    <a:pt x="1299" y="173"/>
                  </a:lnTo>
                  <a:lnTo>
                    <a:pt x="1237" y="152"/>
                  </a:lnTo>
                  <a:lnTo>
                    <a:pt x="1174" y="136"/>
                  </a:lnTo>
                  <a:lnTo>
                    <a:pt x="1112" y="124"/>
                  </a:lnTo>
                  <a:lnTo>
                    <a:pt x="1048" y="118"/>
                  </a:lnTo>
                  <a:lnTo>
                    <a:pt x="984" y="116"/>
                  </a:lnTo>
                  <a:lnTo>
                    <a:pt x="920" y="118"/>
                  </a:lnTo>
                  <a:lnTo>
                    <a:pt x="857" y="125"/>
                  </a:lnTo>
                  <a:lnTo>
                    <a:pt x="794" y="138"/>
                  </a:lnTo>
                  <a:lnTo>
                    <a:pt x="732" y="153"/>
                  </a:lnTo>
                  <a:lnTo>
                    <a:pt x="672" y="174"/>
                  </a:lnTo>
                  <a:lnTo>
                    <a:pt x="613" y="199"/>
                  </a:lnTo>
                  <a:lnTo>
                    <a:pt x="555" y="230"/>
                  </a:lnTo>
                  <a:lnTo>
                    <a:pt x="500" y="263"/>
                  </a:lnTo>
                  <a:lnTo>
                    <a:pt x="446" y="302"/>
                  </a:lnTo>
                  <a:lnTo>
                    <a:pt x="396" y="345"/>
                  </a:lnTo>
                  <a:lnTo>
                    <a:pt x="349" y="392"/>
                  </a:lnTo>
                  <a:lnTo>
                    <a:pt x="304" y="445"/>
                  </a:lnTo>
                  <a:lnTo>
                    <a:pt x="263" y="500"/>
                  </a:lnTo>
                  <a:lnTo>
                    <a:pt x="228" y="559"/>
                  </a:lnTo>
                  <a:lnTo>
                    <a:pt x="196" y="619"/>
                  </a:lnTo>
                  <a:lnTo>
                    <a:pt x="170" y="682"/>
                  </a:lnTo>
                  <a:lnTo>
                    <a:pt x="148" y="746"/>
                  </a:lnTo>
                  <a:lnTo>
                    <a:pt x="132" y="812"/>
                  </a:lnTo>
                  <a:lnTo>
                    <a:pt x="121" y="879"/>
                  </a:lnTo>
                  <a:lnTo>
                    <a:pt x="115" y="947"/>
                  </a:lnTo>
                  <a:lnTo>
                    <a:pt x="115" y="1016"/>
                  </a:lnTo>
                  <a:lnTo>
                    <a:pt x="121" y="1085"/>
                  </a:lnTo>
                  <a:lnTo>
                    <a:pt x="131" y="1155"/>
                  </a:lnTo>
                  <a:lnTo>
                    <a:pt x="147" y="1222"/>
                  </a:lnTo>
                  <a:lnTo>
                    <a:pt x="168" y="1287"/>
                  </a:lnTo>
                  <a:lnTo>
                    <a:pt x="193" y="1349"/>
                  </a:lnTo>
                  <a:lnTo>
                    <a:pt x="223" y="1410"/>
                  </a:lnTo>
                  <a:lnTo>
                    <a:pt x="259" y="1468"/>
                  </a:lnTo>
                  <a:lnTo>
                    <a:pt x="299" y="1523"/>
                  </a:lnTo>
                  <a:lnTo>
                    <a:pt x="343" y="1575"/>
                  </a:lnTo>
                  <a:lnTo>
                    <a:pt x="391" y="1624"/>
                  </a:lnTo>
                  <a:lnTo>
                    <a:pt x="444" y="1669"/>
                  </a:lnTo>
                  <a:lnTo>
                    <a:pt x="455" y="1680"/>
                  </a:lnTo>
                  <a:lnTo>
                    <a:pt x="462" y="1694"/>
                  </a:lnTo>
                  <a:lnTo>
                    <a:pt x="465" y="1708"/>
                  </a:lnTo>
                  <a:lnTo>
                    <a:pt x="465" y="1722"/>
                  </a:lnTo>
                  <a:lnTo>
                    <a:pt x="461" y="1737"/>
                  </a:lnTo>
                  <a:lnTo>
                    <a:pt x="453" y="1750"/>
                  </a:lnTo>
                  <a:lnTo>
                    <a:pt x="443" y="1760"/>
                  </a:lnTo>
                  <a:lnTo>
                    <a:pt x="433" y="1766"/>
                  </a:lnTo>
                  <a:lnTo>
                    <a:pt x="420" y="1770"/>
                  </a:lnTo>
                  <a:lnTo>
                    <a:pt x="408" y="1771"/>
                  </a:lnTo>
                  <a:lnTo>
                    <a:pt x="395" y="1770"/>
                  </a:lnTo>
                  <a:lnTo>
                    <a:pt x="384" y="1766"/>
                  </a:lnTo>
                  <a:lnTo>
                    <a:pt x="372" y="1760"/>
                  </a:lnTo>
                  <a:lnTo>
                    <a:pt x="318" y="1713"/>
                  </a:lnTo>
                  <a:lnTo>
                    <a:pt x="267" y="1664"/>
                  </a:lnTo>
                  <a:lnTo>
                    <a:pt x="221" y="1610"/>
                  </a:lnTo>
                  <a:lnTo>
                    <a:pt x="178" y="1555"/>
                  </a:lnTo>
                  <a:lnTo>
                    <a:pt x="141" y="1496"/>
                  </a:lnTo>
                  <a:lnTo>
                    <a:pt x="106" y="1435"/>
                  </a:lnTo>
                  <a:lnTo>
                    <a:pt x="77" y="1371"/>
                  </a:lnTo>
                  <a:lnTo>
                    <a:pt x="53" y="1306"/>
                  </a:lnTo>
                  <a:lnTo>
                    <a:pt x="32" y="1238"/>
                  </a:lnTo>
                  <a:lnTo>
                    <a:pt x="17" y="1169"/>
                  </a:lnTo>
                  <a:lnTo>
                    <a:pt x="5" y="1098"/>
                  </a:lnTo>
                  <a:lnTo>
                    <a:pt x="0" y="1027"/>
                  </a:lnTo>
                  <a:lnTo>
                    <a:pt x="0" y="957"/>
                  </a:lnTo>
                  <a:lnTo>
                    <a:pt x="4" y="886"/>
                  </a:lnTo>
                  <a:lnTo>
                    <a:pt x="14" y="816"/>
                  </a:lnTo>
                  <a:lnTo>
                    <a:pt x="28" y="748"/>
                  </a:lnTo>
                  <a:lnTo>
                    <a:pt x="47" y="681"/>
                  </a:lnTo>
                  <a:lnTo>
                    <a:pt x="71" y="615"/>
                  </a:lnTo>
                  <a:lnTo>
                    <a:pt x="101" y="551"/>
                  </a:lnTo>
                  <a:lnTo>
                    <a:pt x="134" y="490"/>
                  </a:lnTo>
                  <a:lnTo>
                    <a:pt x="172" y="430"/>
                  </a:lnTo>
                  <a:lnTo>
                    <a:pt x="215" y="372"/>
                  </a:lnTo>
                  <a:lnTo>
                    <a:pt x="262" y="317"/>
                  </a:lnTo>
                  <a:lnTo>
                    <a:pt x="313" y="265"/>
                  </a:lnTo>
                  <a:lnTo>
                    <a:pt x="368" y="218"/>
                  </a:lnTo>
                  <a:lnTo>
                    <a:pt x="424" y="175"/>
                  </a:lnTo>
                  <a:lnTo>
                    <a:pt x="484" y="138"/>
                  </a:lnTo>
                  <a:lnTo>
                    <a:pt x="545" y="104"/>
                  </a:lnTo>
                  <a:lnTo>
                    <a:pt x="609" y="76"/>
                  </a:lnTo>
                  <a:lnTo>
                    <a:pt x="674" y="52"/>
                  </a:lnTo>
                  <a:lnTo>
                    <a:pt x="740" y="32"/>
                  </a:lnTo>
                  <a:lnTo>
                    <a:pt x="807" y="17"/>
                  </a:lnTo>
                  <a:lnTo>
                    <a:pt x="875" y="7"/>
                  </a:lnTo>
                  <a:lnTo>
                    <a:pt x="944" y="2"/>
                  </a:lnTo>
                  <a:lnTo>
                    <a:pt x="10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75" name="Freeform 30"/>
            <p:cNvSpPr/>
            <p:nvPr/>
          </p:nvSpPr>
          <p:spPr bwMode="auto">
            <a:xfrm>
              <a:off x="5340" y="-610"/>
              <a:ext cx="34" cy="33"/>
            </a:xfrm>
            <a:custGeom>
              <a:avLst/>
              <a:gdLst>
                <a:gd name="T0" fmla="*/ 242 w 305"/>
                <a:gd name="T1" fmla="*/ 0 h 296"/>
                <a:gd name="T2" fmla="*/ 256 w 305"/>
                <a:gd name="T3" fmla="*/ 0 h 296"/>
                <a:gd name="T4" fmla="*/ 271 w 305"/>
                <a:gd name="T5" fmla="*/ 4 h 296"/>
                <a:gd name="T6" fmla="*/ 285 w 305"/>
                <a:gd name="T7" fmla="*/ 11 h 296"/>
                <a:gd name="T8" fmla="*/ 295 w 305"/>
                <a:gd name="T9" fmla="*/ 23 h 296"/>
                <a:gd name="T10" fmla="*/ 302 w 305"/>
                <a:gd name="T11" fmla="*/ 36 h 296"/>
                <a:gd name="T12" fmla="*/ 305 w 305"/>
                <a:gd name="T13" fmla="*/ 50 h 296"/>
                <a:gd name="T14" fmla="*/ 305 w 305"/>
                <a:gd name="T15" fmla="*/ 66 h 296"/>
                <a:gd name="T16" fmla="*/ 301 w 305"/>
                <a:gd name="T17" fmla="*/ 79 h 296"/>
                <a:gd name="T18" fmla="*/ 293 w 305"/>
                <a:gd name="T19" fmla="*/ 93 h 296"/>
                <a:gd name="T20" fmla="*/ 248 w 305"/>
                <a:gd name="T21" fmla="*/ 146 h 296"/>
                <a:gd name="T22" fmla="*/ 199 w 305"/>
                <a:gd name="T23" fmla="*/ 196 h 296"/>
                <a:gd name="T24" fmla="*/ 145 w 305"/>
                <a:gd name="T25" fmla="*/ 243 h 296"/>
                <a:gd name="T26" fmla="*/ 90 w 305"/>
                <a:gd name="T27" fmla="*/ 285 h 296"/>
                <a:gd name="T28" fmla="*/ 74 w 305"/>
                <a:gd name="T29" fmla="*/ 293 h 296"/>
                <a:gd name="T30" fmla="*/ 57 w 305"/>
                <a:gd name="T31" fmla="*/ 296 h 296"/>
                <a:gd name="T32" fmla="*/ 44 w 305"/>
                <a:gd name="T33" fmla="*/ 294 h 296"/>
                <a:gd name="T34" fmla="*/ 30 w 305"/>
                <a:gd name="T35" fmla="*/ 290 h 296"/>
                <a:gd name="T36" fmla="*/ 20 w 305"/>
                <a:gd name="T37" fmla="*/ 281 h 296"/>
                <a:gd name="T38" fmla="*/ 9 w 305"/>
                <a:gd name="T39" fmla="*/ 271 h 296"/>
                <a:gd name="T40" fmla="*/ 3 w 305"/>
                <a:gd name="T41" fmla="*/ 257 h 296"/>
                <a:gd name="T42" fmla="*/ 0 w 305"/>
                <a:gd name="T43" fmla="*/ 243 h 296"/>
                <a:gd name="T44" fmla="*/ 0 w 305"/>
                <a:gd name="T45" fmla="*/ 228 h 296"/>
                <a:gd name="T46" fmla="*/ 4 w 305"/>
                <a:gd name="T47" fmla="*/ 214 h 296"/>
                <a:gd name="T48" fmla="*/ 12 w 305"/>
                <a:gd name="T49" fmla="*/ 202 h 296"/>
                <a:gd name="T50" fmla="*/ 24 w 305"/>
                <a:gd name="T51" fmla="*/ 191 h 296"/>
                <a:gd name="T52" fmla="*/ 73 w 305"/>
                <a:gd name="T53" fmla="*/ 153 h 296"/>
                <a:gd name="T54" fmla="*/ 119 w 305"/>
                <a:gd name="T55" fmla="*/ 113 h 296"/>
                <a:gd name="T56" fmla="*/ 163 w 305"/>
                <a:gd name="T57" fmla="*/ 69 h 296"/>
                <a:gd name="T58" fmla="*/ 203 w 305"/>
                <a:gd name="T59" fmla="*/ 20 h 296"/>
                <a:gd name="T60" fmla="*/ 214 w 305"/>
                <a:gd name="T61" fmla="*/ 10 h 296"/>
                <a:gd name="T62" fmla="*/ 228 w 305"/>
                <a:gd name="T63" fmla="*/ 3 h 296"/>
                <a:gd name="T64" fmla="*/ 242 w 305"/>
                <a:gd name="T6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5" h="296">
                  <a:moveTo>
                    <a:pt x="242" y="0"/>
                  </a:moveTo>
                  <a:lnTo>
                    <a:pt x="256" y="0"/>
                  </a:lnTo>
                  <a:lnTo>
                    <a:pt x="271" y="4"/>
                  </a:lnTo>
                  <a:lnTo>
                    <a:pt x="285" y="11"/>
                  </a:lnTo>
                  <a:lnTo>
                    <a:pt x="295" y="23"/>
                  </a:lnTo>
                  <a:lnTo>
                    <a:pt x="302" y="36"/>
                  </a:lnTo>
                  <a:lnTo>
                    <a:pt x="305" y="50"/>
                  </a:lnTo>
                  <a:lnTo>
                    <a:pt x="305" y="66"/>
                  </a:lnTo>
                  <a:lnTo>
                    <a:pt x="301" y="79"/>
                  </a:lnTo>
                  <a:lnTo>
                    <a:pt x="293" y="93"/>
                  </a:lnTo>
                  <a:lnTo>
                    <a:pt x="248" y="146"/>
                  </a:lnTo>
                  <a:lnTo>
                    <a:pt x="199" y="196"/>
                  </a:lnTo>
                  <a:lnTo>
                    <a:pt x="145" y="243"/>
                  </a:lnTo>
                  <a:lnTo>
                    <a:pt x="90" y="285"/>
                  </a:lnTo>
                  <a:lnTo>
                    <a:pt x="74" y="293"/>
                  </a:lnTo>
                  <a:lnTo>
                    <a:pt x="57" y="296"/>
                  </a:lnTo>
                  <a:lnTo>
                    <a:pt x="44" y="294"/>
                  </a:lnTo>
                  <a:lnTo>
                    <a:pt x="30" y="290"/>
                  </a:lnTo>
                  <a:lnTo>
                    <a:pt x="20" y="281"/>
                  </a:lnTo>
                  <a:lnTo>
                    <a:pt x="9" y="271"/>
                  </a:lnTo>
                  <a:lnTo>
                    <a:pt x="3" y="257"/>
                  </a:lnTo>
                  <a:lnTo>
                    <a:pt x="0" y="243"/>
                  </a:lnTo>
                  <a:lnTo>
                    <a:pt x="0" y="228"/>
                  </a:lnTo>
                  <a:lnTo>
                    <a:pt x="4" y="214"/>
                  </a:lnTo>
                  <a:lnTo>
                    <a:pt x="12" y="202"/>
                  </a:lnTo>
                  <a:lnTo>
                    <a:pt x="24" y="191"/>
                  </a:lnTo>
                  <a:lnTo>
                    <a:pt x="73" y="153"/>
                  </a:lnTo>
                  <a:lnTo>
                    <a:pt x="119" y="113"/>
                  </a:lnTo>
                  <a:lnTo>
                    <a:pt x="163" y="69"/>
                  </a:lnTo>
                  <a:lnTo>
                    <a:pt x="203" y="20"/>
                  </a:lnTo>
                  <a:lnTo>
                    <a:pt x="214" y="10"/>
                  </a:lnTo>
                  <a:lnTo>
                    <a:pt x="228" y="3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  <p:sp>
          <p:nvSpPr>
            <p:cNvPr id="76" name="Freeform 31"/>
            <p:cNvSpPr/>
            <p:nvPr/>
          </p:nvSpPr>
          <p:spPr bwMode="auto">
            <a:xfrm>
              <a:off x="5093" y="-581"/>
              <a:ext cx="135" cy="146"/>
            </a:xfrm>
            <a:custGeom>
              <a:avLst/>
              <a:gdLst>
                <a:gd name="T0" fmla="*/ 684 w 1216"/>
                <a:gd name="T1" fmla="*/ 0 h 1310"/>
                <a:gd name="T2" fmla="*/ 712 w 1216"/>
                <a:gd name="T3" fmla="*/ 11 h 1310"/>
                <a:gd name="T4" fmla="*/ 730 w 1216"/>
                <a:gd name="T5" fmla="*/ 35 h 1310"/>
                <a:gd name="T6" fmla="*/ 733 w 1216"/>
                <a:gd name="T7" fmla="*/ 65 h 1310"/>
                <a:gd name="T8" fmla="*/ 721 w 1216"/>
                <a:gd name="T9" fmla="*/ 92 h 1310"/>
                <a:gd name="T10" fmla="*/ 158 w 1216"/>
                <a:gd name="T11" fmla="*/ 804 h 1310"/>
                <a:gd name="T12" fmla="*/ 128 w 1216"/>
                <a:gd name="T13" fmla="*/ 869 h 1310"/>
                <a:gd name="T14" fmla="*/ 116 w 1216"/>
                <a:gd name="T15" fmla="*/ 937 h 1310"/>
                <a:gd name="T16" fmla="*/ 120 w 1216"/>
                <a:gd name="T17" fmla="*/ 1004 h 1310"/>
                <a:gd name="T18" fmla="*/ 141 w 1216"/>
                <a:gd name="T19" fmla="*/ 1067 h 1310"/>
                <a:gd name="T20" fmla="*/ 179 w 1216"/>
                <a:gd name="T21" fmla="*/ 1121 h 1310"/>
                <a:gd name="T22" fmla="*/ 231 w 1216"/>
                <a:gd name="T23" fmla="*/ 1163 h 1310"/>
                <a:gd name="T24" fmla="*/ 291 w 1216"/>
                <a:gd name="T25" fmla="*/ 1187 h 1310"/>
                <a:gd name="T26" fmla="*/ 357 w 1216"/>
                <a:gd name="T27" fmla="*/ 1195 h 1310"/>
                <a:gd name="T28" fmla="*/ 426 w 1216"/>
                <a:gd name="T29" fmla="*/ 1184 h 1310"/>
                <a:gd name="T30" fmla="*/ 490 w 1216"/>
                <a:gd name="T31" fmla="*/ 1157 h 1310"/>
                <a:gd name="T32" fmla="*/ 548 w 1216"/>
                <a:gd name="T33" fmla="*/ 1113 h 1310"/>
                <a:gd name="T34" fmla="*/ 1113 w 1216"/>
                <a:gd name="T35" fmla="*/ 405 h 1310"/>
                <a:gd name="T36" fmla="*/ 1137 w 1216"/>
                <a:gd name="T37" fmla="*/ 387 h 1310"/>
                <a:gd name="T38" fmla="*/ 1167 w 1216"/>
                <a:gd name="T39" fmla="*/ 384 h 1310"/>
                <a:gd name="T40" fmla="*/ 1194 w 1216"/>
                <a:gd name="T41" fmla="*/ 395 h 1310"/>
                <a:gd name="T42" fmla="*/ 1212 w 1216"/>
                <a:gd name="T43" fmla="*/ 420 h 1310"/>
                <a:gd name="T44" fmla="*/ 1216 w 1216"/>
                <a:gd name="T45" fmla="*/ 449 h 1310"/>
                <a:gd name="T46" fmla="*/ 1203 w 1216"/>
                <a:gd name="T47" fmla="*/ 476 h 1310"/>
                <a:gd name="T48" fmla="*/ 633 w 1216"/>
                <a:gd name="T49" fmla="*/ 1190 h 1310"/>
                <a:gd name="T50" fmla="*/ 567 w 1216"/>
                <a:gd name="T51" fmla="*/ 1245 h 1310"/>
                <a:gd name="T52" fmla="*/ 491 w 1216"/>
                <a:gd name="T53" fmla="*/ 1284 h 1310"/>
                <a:gd name="T54" fmla="*/ 408 w 1216"/>
                <a:gd name="T55" fmla="*/ 1306 h 1310"/>
                <a:gd name="T56" fmla="*/ 352 w 1216"/>
                <a:gd name="T57" fmla="*/ 1310 h 1310"/>
                <a:gd name="T58" fmla="*/ 273 w 1216"/>
                <a:gd name="T59" fmla="*/ 1301 h 1310"/>
                <a:gd name="T60" fmla="*/ 199 w 1216"/>
                <a:gd name="T61" fmla="*/ 1276 h 1310"/>
                <a:gd name="T62" fmla="*/ 133 w 1216"/>
                <a:gd name="T63" fmla="*/ 1234 h 1310"/>
                <a:gd name="T64" fmla="*/ 73 w 1216"/>
                <a:gd name="T65" fmla="*/ 1174 h 1310"/>
                <a:gd name="T66" fmla="*/ 31 w 1216"/>
                <a:gd name="T67" fmla="*/ 1102 h 1310"/>
                <a:gd name="T68" fmla="*/ 7 w 1216"/>
                <a:gd name="T69" fmla="*/ 1025 h 1310"/>
                <a:gd name="T70" fmla="*/ 0 w 1216"/>
                <a:gd name="T71" fmla="*/ 942 h 1310"/>
                <a:gd name="T72" fmla="*/ 11 w 1216"/>
                <a:gd name="T73" fmla="*/ 858 h 1310"/>
                <a:gd name="T74" fmla="*/ 41 w 1216"/>
                <a:gd name="T75" fmla="*/ 777 h 1310"/>
                <a:gd name="T76" fmla="*/ 89 w 1216"/>
                <a:gd name="T77" fmla="*/ 701 h 1310"/>
                <a:gd name="T78" fmla="*/ 642 w 1216"/>
                <a:gd name="T79" fmla="*/ 10 h 1310"/>
                <a:gd name="T80" fmla="*/ 669 w 1216"/>
                <a:gd name="T81" fmla="*/ 0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16" h="1310">
                  <a:moveTo>
                    <a:pt x="669" y="0"/>
                  </a:moveTo>
                  <a:lnTo>
                    <a:pt x="684" y="0"/>
                  </a:lnTo>
                  <a:lnTo>
                    <a:pt x="699" y="4"/>
                  </a:lnTo>
                  <a:lnTo>
                    <a:pt x="712" y="11"/>
                  </a:lnTo>
                  <a:lnTo>
                    <a:pt x="723" y="23"/>
                  </a:lnTo>
                  <a:lnTo>
                    <a:pt x="730" y="35"/>
                  </a:lnTo>
                  <a:lnTo>
                    <a:pt x="733" y="50"/>
                  </a:lnTo>
                  <a:lnTo>
                    <a:pt x="733" y="65"/>
                  </a:lnTo>
                  <a:lnTo>
                    <a:pt x="729" y="79"/>
                  </a:lnTo>
                  <a:lnTo>
                    <a:pt x="721" y="92"/>
                  </a:lnTo>
                  <a:lnTo>
                    <a:pt x="179" y="774"/>
                  </a:lnTo>
                  <a:lnTo>
                    <a:pt x="158" y="804"/>
                  </a:lnTo>
                  <a:lnTo>
                    <a:pt x="140" y="835"/>
                  </a:lnTo>
                  <a:lnTo>
                    <a:pt x="128" y="869"/>
                  </a:lnTo>
                  <a:lnTo>
                    <a:pt x="119" y="902"/>
                  </a:lnTo>
                  <a:lnTo>
                    <a:pt x="116" y="937"/>
                  </a:lnTo>
                  <a:lnTo>
                    <a:pt x="116" y="970"/>
                  </a:lnTo>
                  <a:lnTo>
                    <a:pt x="120" y="1004"/>
                  </a:lnTo>
                  <a:lnTo>
                    <a:pt x="129" y="1036"/>
                  </a:lnTo>
                  <a:lnTo>
                    <a:pt x="141" y="1067"/>
                  </a:lnTo>
                  <a:lnTo>
                    <a:pt x="158" y="1095"/>
                  </a:lnTo>
                  <a:lnTo>
                    <a:pt x="179" y="1121"/>
                  </a:lnTo>
                  <a:lnTo>
                    <a:pt x="204" y="1144"/>
                  </a:lnTo>
                  <a:lnTo>
                    <a:pt x="231" y="1163"/>
                  </a:lnTo>
                  <a:lnTo>
                    <a:pt x="261" y="1177"/>
                  </a:lnTo>
                  <a:lnTo>
                    <a:pt x="291" y="1187"/>
                  </a:lnTo>
                  <a:lnTo>
                    <a:pt x="324" y="1193"/>
                  </a:lnTo>
                  <a:lnTo>
                    <a:pt x="357" y="1195"/>
                  </a:lnTo>
                  <a:lnTo>
                    <a:pt x="392" y="1192"/>
                  </a:lnTo>
                  <a:lnTo>
                    <a:pt x="426" y="1184"/>
                  </a:lnTo>
                  <a:lnTo>
                    <a:pt x="459" y="1173"/>
                  </a:lnTo>
                  <a:lnTo>
                    <a:pt x="490" y="1157"/>
                  </a:lnTo>
                  <a:lnTo>
                    <a:pt x="521" y="1136"/>
                  </a:lnTo>
                  <a:lnTo>
                    <a:pt x="548" y="1113"/>
                  </a:lnTo>
                  <a:lnTo>
                    <a:pt x="572" y="1086"/>
                  </a:lnTo>
                  <a:lnTo>
                    <a:pt x="1113" y="405"/>
                  </a:lnTo>
                  <a:lnTo>
                    <a:pt x="1125" y="394"/>
                  </a:lnTo>
                  <a:lnTo>
                    <a:pt x="1137" y="387"/>
                  </a:lnTo>
                  <a:lnTo>
                    <a:pt x="1152" y="383"/>
                  </a:lnTo>
                  <a:lnTo>
                    <a:pt x="1167" y="384"/>
                  </a:lnTo>
                  <a:lnTo>
                    <a:pt x="1181" y="387"/>
                  </a:lnTo>
                  <a:lnTo>
                    <a:pt x="1194" y="395"/>
                  </a:lnTo>
                  <a:lnTo>
                    <a:pt x="1206" y="407"/>
                  </a:lnTo>
                  <a:lnTo>
                    <a:pt x="1212" y="420"/>
                  </a:lnTo>
                  <a:lnTo>
                    <a:pt x="1216" y="434"/>
                  </a:lnTo>
                  <a:lnTo>
                    <a:pt x="1216" y="449"/>
                  </a:lnTo>
                  <a:lnTo>
                    <a:pt x="1212" y="464"/>
                  </a:lnTo>
                  <a:lnTo>
                    <a:pt x="1203" y="476"/>
                  </a:lnTo>
                  <a:lnTo>
                    <a:pt x="662" y="1157"/>
                  </a:lnTo>
                  <a:lnTo>
                    <a:pt x="633" y="1190"/>
                  </a:lnTo>
                  <a:lnTo>
                    <a:pt x="601" y="1220"/>
                  </a:lnTo>
                  <a:lnTo>
                    <a:pt x="567" y="1245"/>
                  </a:lnTo>
                  <a:lnTo>
                    <a:pt x="530" y="1267"/>
                  </a:lnTo>
                  <a:lnTo>
                    <a:pt x="491" y="1284"/>
                  </a:lnTo>
                  <a:lnTo>
                    <a:pt x="450" y="1297"/>
                  </a:lnTo>
                  <a:lnTo>
                    <a:pt x="408" y="1306"/>
                  </a:lnTo>
                  <a:lnTo>
                    <a:pt x="380" y="1309"/>
                  </a:lnTo>
                  <a:lnTo>
                    <a:pt x="352" y="1310"/>
                  </a:lnTo>
                  <a:lnTo>
                    <a:pt x="312" y="1308"/>
                  </a:lnTo>
                  <a:lnTo>
                    <a:pt x="273" y="1301"/>
                  </a:lnTo>
                  <a:lnTo>
                    <a:pt x="236" y="1291"/>
                  </a:lnTo>
                  <a:lnTo>
                    <a:pt x="199" y="1276"/>
                  </a:lnTo>
                  <a:lnTo>
                    <a:pt x="165" y="1257"/>
                  </a:lnTo>
                  <a:lnTo>
                    <a:pt x="133" y="1234"/>
                  </a:lnTo>
                  <a:lnTo>
                    <a:pt x="101" y="1205"/>
                  </a:lnTo>
                  <a:lnTo>
                    <a:pt x="73" y="1174"/>
                  </a:lnTo>
                  <a:lnTo>
                    <a:pt x="50" y="1139"/>
                  </a:lnTo>
                  <a:lnTo>
                    <a:pt x="31" y="1102"/>
                  </a:lnTo>
                  <a:lnTo>
                    <a:pt x="17" y="1065"/>
                  </a:lnTo>
                  <a:lnTo>
                    <a:pt x="7" y="1025"/>
                  </a:lnTo>
                  <a:lnTo>
                    <a:pt x="1" y="984"/>
                  </a:lnTo>
                  <a:lnTo>
                    <a:pt x="0" y="942"/>
                  </a:lnTo>
                  <a:lnTo>
                    <a:pt x="4" y="900"/>
                  </a:lnTo>
                  <a:lnTo>
                    <a:pt x="11" y="858"/>
                  </a:lnTo>
                  <a:lnTo>
                    <a:pt x="24" y="818"/>
                  </a:lnTo>
                  <a:lnTo>
                    <a:pt x="41" y="777"/>
                  </a:lnTo>
                  <a:lnTo>
                    <a:pt x="63" y="738"/>
                  </a:lnTo>
                  <a:lnTo>
                    <a:pt x="89" y="701"/>
                  </a:lnTo>
                  <a:lnTo>
                    <a:pt x="631" y="21"/>
                  </a:lnTo>
                  <a:lnTo>
                    <a:pt x="642" y="10"/>
                  </a:lnTo>
                  <a:lnTo>
                    <a:pt x="655" y="3"/>
                  </a:lnTo>
                  <a:lnTo>
                    <a:pt x="6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49"/>
                            </p:stCondLst>
                            <p:childTnLst>
                              <p:par>
                                <p:cTn id="8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99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50"/>
                            </p:stCondLst>
                            <p:childTnLst>
                              <p:par>
                                <p:cTn id="10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1" t="44407"/>
          <a:stretch>
            <a:fillRect/>
          </a:stretch>
        </p:blipFill>
        <p:spPr>
          <a:xfrm rot="10800000">
            <a:off x="-1" y="0"/>
            <a:ext cx="624675" cy="1016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875168" y="342099"/>
            <a:ext cx="4388067" cy="630942"/>
            <a:chOff x="1211907" y="354469"/>
            <a:chExt cx="4388063" cy="630943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290685" y="731306"/>
              <a:ext cx="2309285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CONTENT</a:t>
              </a:r>
              <a:endParaRPr lang="en-CA" sz="1065" spc="4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11907" y="354469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教学内容</a:t>
              </a:r>
              <a:endParaRPr lang="en-CA" altLang="zh-CN" sz="3500" b="1" spc="3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6" name="24 Rectángulo"/>
          <p:cNvSpPr/>
          <p:nvPr/>
        </p:nvSpPr>
        <p:spPr bwMode="auto">
          <a:xfrm>
            <a:off x="4915831" y="3963050"/>
            <a:ext cx="6907468" cy="1329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7" name="Freeform 7"/>
          <p:cNvSpPr>
            <a:spLocks noChangeAspect="1" noEditPoints="1"/>
          </p:cNvSpPr>
          <p:nvPr/>
        </p:nvSpPr>
        <p:spPr bwMode="auto">
          <a:xfrm>
            <a:off x="5608253" y="1561509"/>
            <a:ext cx="1906481" cy="2393637"/>
          </a:xfrm>
          <a:custGeom>
            <a:avLst/>
            <a:gdLst>
              <a:gd name="T0" fmla="*/ 1919 w 2669"/>
              <a:gd name="T1" fmla="*/ 1294 h 3351"/>
              <a:gd name="T2" fmla="*/ 2031 w 2669"/>
              <a:gd name="T3" fmla="*/ 1274 h 3351"/>
              <a:gd name="T4" fmla="*/ 2190 w 2669"/>
              <a:gd name="T5" fmla="*/ 1185 h 3351"/>
              <a:gd name="T6" fmla="*/ 2359 w 2669"/>
              <a:gd name="T7" fmla="*/ 1042 h 3351"/>
              <a:gd name="T8" fmla="*/ 2525 w 2669"/>
              <a:gd name="T9" fmla="*/ 841 h 3351"/>
              <a:gd name="T10" fmla="*/ 2604 w 2669"/>
              <a:gd name="T11" fmla="*/ 675 h 3351"/>
              <a:gd name="T12" fmla="*/ 2602 w 2669"/>
              <a:gd name="T13" fmla="*/ 579 h 3351"/>
              <a:gd name="T14" fmla="*/ 1342 w 2669"/>
              <a:gd name="T15" fmla="*/ 39 h 3351"/>
              <a:gd name="T16" fmla="*/ 1604 w 2669"/>
              <a:gd name="T17" fmla="*/ 139 h 3351"/>
              <a:gd name="T18" fmla="*/ 1748 w 2669"/>
              <a:gd name="T19" fmla="*/ 144 h 3351"/>
              <a:gd name="T20" fmla="*/ 2084 w 2669"/>
              <a:gd name="T21" fmla="*/ 426 h 3351"/>
              <a:gd name="T22" fmla="*/ 2277 w 2669"/>
              <a:gd name="T23" fmla="*/ 388 h 3351"/>
              <a:gd name="T24" fmla="*/ 2438 w 2669"/>
              <a:gd name="T25" fmla="*/ 415 h 3351"/>
              <a:gd name="T26" fmla="*/ 2558 w 2669"/>
              <a:gd name="T27" fmla="*/ 468 h 3351"/>
              <a:gd name="T28" fmla="*/ 2625 w 2669"/>
              <a:gd name="T29" fmla="*/ 514 h 3351"/>
              <a:gd name="T30" fmla="*/ 2660 w 2669"/>
              <a:gd name="T31" fmla="*/ 565 h 3351"/>
              <a:gd name="T32" fmla="*/ 2659 w 2669"/>
              <a:gd name="T33" fmla="*/ 688 h 3351"/>
              <a:gd name="T34" fmla="*/ 2574 w 2669"/>
              <a:gd name="T35" fmla="*/ 871 h 3351"/>
              <a:gd name="T36" fmla="*/ 2400 w 2669"/>
              <a:gd name="T37" fmla="*/ 1083 h 3351"/>
              <a:gd name="T38" fmla="*/ 2217 w 2669"/>
              <a:gd name="T39" fmla="*/ 1237 h 3351"/>
              <a:gd name="T40" fmla="*/ 2044 w 2669"/>
              <a:gd name="T41" fmla="*/ 1331 h 3351"/>
              <a:gd name="T42" fmla="*/ 1905 w 2669"/>
              <a:gd name="T43" fmla="*/ 1351 h 3351"/>
              <a:gd name="T44" fmla="*/ 1835 w 2669"/>
              <a:gd name="T45" fmla="*/ 1313 h 3351"/>
              <a:gd name="T46" fmla="*/ 1795 w 2669"/>
              <a:gd name="T47" fmla="*/ 1251 h 3351"/>
              <a:gd name="T48" fmla="*/ 1745 w 2669"/>
              <a:gd name="T49" fmla="*/ 1128 h 3351"/>
              <a:gd name="T50" fmla="*/ 1719 w 2669"/>
              <a:gd name="T51" fmla="*/ 956 h 3351"/>
              <a:gd name="T52" fmla="*/ 1491 w 2669"/>
              <a:gd name="T53" fmla="*/ 577 h 3351"/>
              <a:gd name="T54" fmla="*/ 1420 w 2669"/>
              <a:gd name="T55" fmla="*/ 456 h 3351"/>
              <a:gd name="T56" fmla="*/ 1421 w 2669"/>
              <a:gd name="T57" fmla="*/ 319 h 3351"/>
              <a:gd name="T58" fmla="*/ 1315 w 2669"/>
              <a:gd name="T59" fmla="*/ 192 h 3351"/>
              <a:gd name="T60" fmla="*/ 1054 w 2669"/>
              <a:gd name="T61" fmla="*/ 154 h 3351"/>
              <a:gd name="T62" fmla="*/ 861 w 2669"/>
              <a:gd name="T63" fmla="*/ 206 h 3351"/>
              <a:gd name="T64" fmla="*/ 700 w 2669"/>
              <a:gd name="T65" fmla="*/ 304 h 3351"/>
              <a:gd name="T66" fmla="*/ 573 w 2669"/>
              <a:gd name="T67" fmla="*/ 421 h 3351"/>
              <a:gd name="T68" fmla="*/ 485 w 2669"/>
              <a:gd name="T69" fmla="*/ 529 h 3351"/>
              <a:gd name="T70" fmla="*/ 439 w 2669"/>
              <a:gd name="T71" fmla="*/ 597 h 3351"/>
              <a:gd name="T72" fmla="*/ 349 w 2669"/>
              <a:gd name="T73" fmla="*/ 781 h 3351"/>
              <a:gd name="T74" fmla="*/ 252 w 2669"/>
              <a:gd name="T75" fmla="*/ 1142 h 3351"/>
              <a:gd name="T76" fmla="*/ 231 w 2669"/>
              <a:gd name="T77" fmla="*/ 1511 h 3351"/>
              <a:gd name="T78" fmla="*/ 269 w 2669"/>
              <a:gd name="T79" fmla="*/ 1875 h 3351"/>
              <a:gd name="T80" fmla="*/ 350 w 2669"/>
              <a:gd name="T81" fmla="*/ 2220 h 3351"/>
              <a:gd name="T82" fmla="*/ 457 w 2669"/>
              <a:gd name="T83" fmla="*/ 2531 h 3351"/>
              <a:gd name="T84" fmla="*/ 573 w 2669"/>
              <a:gd name="T85" fmla="*/ 2798 h 3351"/>
              <a:gd name="T86" fmla="*/ 1050 w 2669"/>
              <a:gd name="T87" fmla="*/ 2959 h 3351"/>
              <a:gd name="T88" fmla="*/ 1181 w 2669"/>
              <a:gd name="T89" fmla="*/ 3002 h 3351"/>
              <a:gd name="T90" fmla="*/ 1261 w 2669"/>
              <a:gd name="T91" fmla="*/ 3111 h 3351"/>
              <a:gd name="T92" fmla="*/ 0 w 2669"/>
              <a:gd name="T93" fmla="*/ 3351 h 3351"/>
              <a:gd name="T94" fmla="*/ 25 w 2669"/>
              <a:gd name="T95" fmla="*/ 3080 h 3351"/>
              <a:gd name="T96" fmla="*/ 120 w 2669"/>
              <a:gd name="T97" fmla="*/ 2984 h 3351"/>
              <a:gd name="T98" fmla="*/ 485 w 2669"/>
              <a:gd name="T99" fmla="*/ 2959 h 3351"/>
              <a:gd name="T100" fmla="*/ 368 w 2669"/>
              <a:gd name="T101" fmla="*/ 2711 h 3351"/>
              <a:gd name="T102" fmla="*/ 252 w 2669"/>
              <a:gd name="T103" fmla="*/ 2404 h 3351"/>
              <a:gd name="T104" fmla="*/ 155 w 2669"/>
              <a:gd name="T105" fmla="*/ 2056 h 3351"/>
              <a:gd name="T106" fmla="*/ 94 w 2669"/>
              <a:gd name="T107" fmla="*/ 1682 h 3351"/>
              <a:gd name="T108" fmla="*/ 85 w 2669"/>
              <a:gd name="T109" fmla="*/ 1292 h 3351"/>
              <a:gd name="T110" fmla="*/ 148 w 2669"/>
              <a:gd name="T111" fmla="*/ 905 h 3351"/>
              <a:gd name="T112" fmla="*/ 300 w 2669"/>
              <a:gd name="T113" fmla="*/ 533 h 3351"/>
              <a:gd name="T114" fmla="*/ 329 w 2669"/>
              <a:gd name="T115" fmla="*/ 486 h 3351"/>
              <a:gd name="T116" fmla="*/ 402 w 2669"/>
              <a:gd name="T117" fmla="*/ 386 h 3351"/>
              <a:gd name="T118" fmla="*/ 518 w 2669"/>
              <a:gd name="T119" fmla="*/ 259 h 3351"/>
              <a:gd name="T120" fmla="*/ 675 w 2669"/>
              <a:gd name="T121" fmla="*/ 134 h 3351"/>
              <a:gd name="T122" fmla="*/ 869 w 2669"/>
              <a:gd name="T123" fmla="*/ 38 h 3351"/>
              <a:gd name="T124" fmla="*/ 1114 w 2669"/>
              <a:gd name="T125" fmla="*/ 0 h 3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69" h="3351">
                <a:moveTo>
                  <a:pt x="2602" y="579"/>
                </a:moveTo>
                <a:lnTo>
                  <a:pt x="1895" y="1287"/>
                </a:lnTo>
                <a:lnTo>
                  <a:pt x="1906" y="1291"/>
                </a:lnTo>
                <a:lnTo>
                  <a:pt x="1919" y="1294"/>
                </a:lnTo>
                <a:lnTo>
                  <a:pt x="1934" y="1295"/>
                </a:lnTo>
                <a:lnTo>
                  <a:pt x="1964" y="1293"/>
                </a:lnTo>
                <a:lnTo>
                  <a:pt x="1996" y="1286"/>
                </a:lnTo>
                <a:lnTo>
                  <a:pt x="2031" y="1274"/>
                </a:lnTo>
                <a:lnTo>
                  <a:pt x="2069" y="1258"/>
                </a:lnTo>
                <a:lnTo>
                  <a:pt x="2108" y="1238"/>
                </a:lnTo>
                <a:lnTo>
                  <a:pt x="2149" y="1213"/>
                </a:lnTo>
                <a:lnTo>
                  <a:pt x="2190" y="1185"/>
                </a:lnTo>
                <a:lnTo>
                  <a:pt x="2233" y="1154"/>
                </a:lnTo>
                <a:lnTo>
                  <a:pt x="2275" y="1120"/>
                </a:lnTo>
                <a:lnTo>
                  <a:pt x="2317" y="1083"/>
                </a:lnTo>
                <a:lnTo>
                  <a:pt x="2359" y="1042"/>
                </a:lnTo>
                <a:lnTo>
                  <a:pt x="2407" y="993"/>
                </a:lnTo>
                <a:lnTo>
                  <a:pt x="2450" y="942"/>
                </a:lnTo>
                <a:lnTo>
                  <a:pt x="2489" y="892"/>
                </a:lnTo>
                <a:lnTo>
                  <a:pt x="2525" y="841"/>
                </a:lnTo>
                <a:lnTo>
                  <a:pt x="2554" y="792"/>
                </a:lnTo>
                <a:lnTo>
                  <a:pt x="2579" y="742"/>
                </a:lnTo>
                <a:lnTo>
                  <a:pt x="2593" y="707"/>
                </a:lnTo>
                <a:lnTo>
                  <a:pt x="2604" y="675"/>
                </a:lnTo>
                <a:lnTo>
                  <a:pt x="2609" y="646"/>
                </a:lnTo>
                <a:lnTo>
                  <a:pt x="2611" y="621"/>
                </a:lnTo>
                <a:lnTo>
                  <a:pt x="2609" y="597"/>
                </a:lnTo>
                <a:lnTo>
                  <a:pt x="2602" y="579"/>
                </a:lnTo>
                <a:close/>
                <a:moveTo>
                  <a:pt x="1114" y="0"/>
                </a:moveTo>
                <a:lnTo>
                  <a:pt x="1190" y="5"/>
                </a:lnTo>
                <a:lnTo>
                  <a:pt x="1266" y="18"/>
                </a:lnTo>
                <a:lnTo>
                  <a:pt x="1342" y="39"/>
                </a:lnTo>
                <a:lnTo>
                  <a:pt x="1418" y="69"/>
                </a:lnTo>
                <a:lnTo>
                  <a:pt x="1494" y="105"/>
                </a:lnTo>
                <a:lnTo>
                  <a:pt x="1570" y="151"/>
                </a:lnTo>
                <a:lnTo>
                  <a:pt x="1604" y="139"/>
                </a:lnTo>
                <a:lnTo>
                  <a:pt x="1641" y="133"/>
                </a:lnTo>
                <a:lnTo>
                  <a:pt x="1677" y="131"/>
                </a:lnTo>
                <a:lnTo>
                  <a:pt x="1712" y="135"/>
                </a:lnTo>
                <a:lnTo>
                  <a:pt x="1748" y="144"/>
                </a:lnTo>
                <a:lnTo>
                  <a:pt x="1783" y="158"/>
                </a:lnTo>
                <a:lnTo>
                  <a:pt x="1815" y="177"/>
                </a:lnTo>
                <a:lnTo>
                  <a:pt x="1845" y="201"/>
                </a:lnTo>
                <a:lnTo>
                  <a:pt x="2084" y="426"/>
                </a:lnTo>
                <a:lnTo>
                  <a:pt x="2135" y="408"/>
                </a:lnTo>
                <a:lnTo>
                  <a:pt x="2184" y="397"/>
                </a:lnTo>
                <a:lnTo>
                  <a:pt x="2231" y="390"/>
                </a:lnTo>
                <a:lnTo>
                  <a:pt x="2277" y="388"/>
                </a:lnTo>
                <a:lnTo>
                  <a:pt x="2321" y="390"/>
                </a:lnTo>
                <a:lnTo>
                  <a:pt x="2362" y="396"/>
                </a:lnTo>
                <a:lnTo>
                  <a:pt x="2402" y="404"/>
                </a:lnTo>
                <a:lnTo>
                  <a:pt x="2438" y="415"/>
                </a:lnTo>
                <a:lnTo>
                  <a:pt x="2473" y="427"/>
                </a:lnTo>
                <a:lnTo>
                  <a:pt x="2504" y="440"/>
                </a:lnTo>
                <a:lnTo>
                  <a:pt x="2533" y="454"/>
                </a:lnTo>
                <a:lnTo>
                  <a:pt x="2558" y="468"/>
                </a:lnTo>
                <a:lnTo>
                  <a:pt x="2580" y="482"/>
                </a:lnTo>
                <a:lnTo>
                  <a:pt x="2598" y="495"/>
                </a:lnTo>
                <a:lnTo>
                  <a:pt x="2613" y="506"/>
                </a:lnTo>
                <a:lnTo>
                  <a:pt x="2625" y="514"/>
                </a:lnTo>
                <a:lnTo>
                  <a:pt x="2631" y="521"/>
                </a:lnTo>
                <a:lnTo>
                  <a:pt x="2634" y="523"/>
                </a:lnTo>
                <a:lnTo>
                  <a:pt x="2649" y="543"/>
                </a:lnTo>
                <a:lnTo>
                  <a:pt x="2660" y="565"/>
                </a:lnTo>
                <a:lnTo>
                  <a:pt x="2666" y="592"/>
                </a:lnTo>
                <a:lnTo>
                  <a:pt x="2669" y="621"/>
                </a:lnTo>
                <a:lnTo>
                  <a:pt x="2665" y="653"/>
                </a:lnTo>
                <a:lnTo>
                  <a:pt x="2659" y="688"/>
                </a:lnTo>
                <a:lnTo>
                  <a:pt x="2647" y="726"/>
                </a:lnTo>
                <a:lnTo>
                  <a:pt x="2631" y="766"/>
                </a:lnTo>
                <a:lnTo>
                  <a:pt x="2605" y="818"/>
                </a:lnTo>
                <a:lnTo>
                  <a:pt x="2574" y="871"/>
                </a:lnTo>
                <a:lnTo>
                  <a:pt x="2537" y="924"/>
                </a:lnTo>
                <a:lnTo>
                  <a:pt x="2496" y="977"/>
                </a:lnTo>
                <a:lnTo>
                  <a:pt x="2450" y="1031"/>
                </a:lnTo>
                <a:lnTo>
                  <a:pt x="2400" y="1083"/>
                </a:lnTo>
                <a:lnTo>
                  <a:pt x="2355" y="1127"/>
                </a:lnTo>
                <a:lnTo>
                  <a:pt x="2309" y="1166"/>
                </a:lnTo>
                <a:lnTo>
                  <a:pt x="2263" y="1204"/>
                </a:lnTo>
                <a:lnTo>
                  <a:pt x="2217" y="1237"/>
                </a:lnTo>
                <a:lnTo>
                  <a:pt x="2172" y="1267"/>
                </a:lnTo>
                <a:lnTo>
                  <a:pt x="2128" y="1292"/>
                </a:lnTo>
                <a:lnTo>
                  <a:pt x="2086" y="1313"/>
                </a:lnTo>
                <a:lnTo>
                  <a:pt x="2044" y="1331"/>
                </a:lnTo>
                <a:lnTo>
                  <a:pt x="2005" y="1342"/>
                </a:lnTo>
                <a:lnTo>
                  <a:pt x="1968" y="1350"/>
                </a:lnTo>
                <a:lnTo>
                  <a:pt x="1934" y="1353"/>
                </a:lnTo>
                <a:lnTo>
                  <a:pt x="1905" y="1351"/>
                </a:lnTo>
                <a:lnTo>
                  <a:pt x="1881" y="1344"/>
                </a:lnTo>
                <a:lnTo>
                  <a:pt x="1858" y="1334"/>
                </a:lnTo>
                <a:lnTo>
                  <a:pt x="1839" y="1319"/>
                </a:lnTo>
                <a:lnTo>
                  <a:pt x="1835" y="1313"/>
                </a:lnTo>
                <a:lnTo>
                  <a:pt x="1829" y="1304"/>
                </a:lnTo>
                <a:lnTo>
                  <a:pt x="1819" y="1290"/>
                </a:lnTo>
                <a:lnTo>
                  <a:pt x="1808" y="1272"/>
                </a:lnTo>
                <a:lnTo>
                  <a:pt x="1795" y="1251"/>
                </a:lnTo>
                <a:lnTo>
                  <a:pt x="1783" y="1225"/>
                </a:lnTo>
                <a:lnTo>
                  <a:pt x="1770" y="1196"/>
                </a:lnTo>
                <a:lnTo>
                  <a:pt x="1757" y="1163"/>
                </a:lnTo>
                <a:lnTo>
                  <a:pt x="1745" y="1128"/>
                </a:lnTo>
                <a:lnTo>
                  <a:pt x="1736" y="1088"/>
                </a:lnTo>
                <a:lnTo>
                  <a:pt x="1727" y="1048"/>
                </a:lnTo>
                <a:lnTo>
                  <a:pt x="1722" y="1003"/>
                </a:lnTo>
                <a:lnTo>
                  <a:pt x="1719" y="956"/>
                </a:lnTo>
                <a:lnTo>
                  <a:pt x="1720" y="907"/>
                </a:lnTo>
                <a:lnTo>
                  <a:pt x="1724" y="857"/>
                </a:lnTo>
                <a:lnTo>
                  <a:pt x="1734" y="803"/>
                </a:lnTo>
                <a:lnTo>
                  <a:pt x="1491" y="577"/>
                </a:lnTo>
                <a:lnTo>
                  <a:pt x="1467" y="549"/>
                </a:lnTo>
                <a:lnTo>
                  <a:pt x="1446" y="521"/>
                </a:lnTo>
                <a:lnTo>
                  <a:pt x="1430" y="488"/>
                </a:lnTo>
                <a:lnTo>
                  <a:pt x="1420" y="456"/>
                </a:lnTo>
                <a:lnTo>
                  <a:pt x="1413" y="422"/>
                </a:lnTo>
                <a:lnTo>
                  <a:pt x="1411" y="387"/>
                </a:lnTo>
                <a:lnTo>
                  <a:pt x="1413" y="353"/>
                </a:lnTo>
                <a:lnTo>
                  <a:pt x="1421" y="319"/>
                </a:lnTo>
                <a:lnTo>
                  <a:pt x="1433" y="286"/>
                </a:lnTo>
                <a:lnTo>
                  <a:pt x="1449" y="255"/>
                </a:lnTo>
                <a:lnTo>
                  <a:pt x="1381" y="220"/>
                </a:lnTo>
                <a:lnTo>
                  <a:pt x="1315" y="192"/>
                </a:lnTo>
                <a:lnTo>
                  <a:pt x="1249" y="172"/>
                </a:lnTo>
                <a:lnTo>
                  <a:pt x="1184" y="158"/>
                </a:lnTo>
                <a:lnTo>
                  <a:pt x="1119" y="152"/>
                </a:lnTo>
                <a:lnTo>
                  <a:pt x="1054" y="154"/>
                </a:lnTo>
                <a:lnTo>
                  <a:pt x="1002" y="161"/>
                </a:lnTo>
                <a:lnTo>
                  <a:pt x="953" y="172"/>
                </a:lnTo>
                <a:lnTo>
                  <a:pt x="906" y="186"/>
                </a:lnTo>
                <a:lnTo>
                  <a:pt x="861" y="206"/>
                </a:lnTo>
                <a:lnTo>
                  <a:pt x="818" y="227"/>
                </a:lnTo>
                <a:lnTo>
                  <a:pt x="776" y="250"/>
                </a:lnTo>
                <a:lnTo>
                  <a:pt x="737" y="276"/>
                </a:lnTo>
                <a:lnTo>
                  <a:pt x="700" y="304"/>
                </a:lnTo>
                <a:lnTo>
                  <a:pt x="665" y="333"/>
                </a:lnTo>
                <a:lnTo>
                  <a:pt x="632" y="363"/>
                </a:lnTo>
                <a:lnTo>
                  <a:pt x="602" y="391"/>
                </a:lnTo>
                <a:lnTo>
                  <a:pt x="573" y="421"/>
                </a:lnTo>
                <a:lnTo>
                  <a:pt x="548" y="450"/>
                </a:lnTo>
                <a:lnTo>
                  <a:pt x="524" y="478"/>
                </a:lnTo>
                <a:lnTo>
                  <a:pt x="504" y="504"/>
                </a:lnTo>
                <a:lnTo>
                  <a:pt x="485" y="529"/>
                </a:lnTo>
                <a:lnTo>
                  <a:pt x="470" y="550"/>
                </a:lnTo>
                <a:lnTo>
                  <a:pt x="457" y="570"/>
                </a:lnTo>
                <a:lnTo>
                  <a:pt x="446" y="586"/>
                </a:lnTo>
                <a:lnTo>
                  <a:pt x="439" y="597"/>
                </a:lnTo>
                <a:lnTo>
                  <a:pt x="434" y="605"/>
                </a:lnTo>
                <a:lnTo>
                  <a:pt x="432" y="608"/>
                </a:lnTo>
                <a:lnTo>
                  <a:pt x="387" y="693"/>
                </a:lnTo>
                <a:lnTo>
                  <a:pt x="349" y="781"/>
                </a:lnTo>
                <a:lnTo>
                  <a:pt x="317" y="870"/>
                </a:lnTo>
                <a:lnTo>
                  <a:pt x="290" y="959"/>
                </a:lnTo>
                <a:lnTo>
                  <a:pt x="268" y="1050"/>
                </a:lnTo>
                <a:lnTo>
                  <a:pt x="252" y="1142"/>
                </a:lnTo>
                <a:lnTo>
                  <a:pt x="240" y="1233"/>
                </a:lnTo>
                <a:lnTo>
                  <a:pt x="233" y="1326"/>
                </a:lnTo>
                <a:lnTo>
                  <a:pt x="230" y="1419"/>
                </a:lnTo>
                <a:lnTo>
                  <a:pt x="231" y="1511"/>
                </a:lnTo>
                <a:lnTo>
                  <a:pt x="235" y="1603"/>
                </a:lnTo>
                <a:lnTo>
                  <a:pt x="243" y="1695"/>
                </a:lnTo>
                <a:lnTo>
                  <a:pt x="255" y="1785"/>
                </a:lnTo>
                <a:lnTo>
                  <a:pt x="269" y="1875"/>
                </a:lnTo>
                <a:lnTo>
                  <a:pt x="286" y="1963"/>
                </a:lnTo>
                <a:lnTo>
                  <a:pt x="305" y="2050"/>
                </a:lnTo>
                <a:lnTo>
                  <a:pt x="327" y="2135"/>
                </a:lnTo>
                <a:lnTo>
                  <a:pt x="350" y="2220"/>
                </a:lnTo>
                <a:lnTo>
                  <a:pt x="375" y="2301"/>
                </a:lnTo>
                <a:lnTo>
                  <a:pt x="401" y="2381"/>
                </a:lnTo>
                <a:lnTo>
                  <a:pt x="429" y="2458"/>
                </a:lnTo>
                <a:lnTo>
                  <a:pt x="457" y="2531"/>
                </a:lnTo>
                <a:lnTo>
                  <a:pt x="486" y="2603"/>
                </a:lnTo>
                <a:lnTo>
                  <a:pt x="516" y="2671"/>
                </a:lnTo>
                <a:lnTo>
                  <a:pt x="544" y="2736"/>
                </a:lnTo>
                <a:lnTo>
                  <a:pt x="573" y="2798"/>
                </a:lnTo>
                <a:lnTo>
                  <a:pt x="602" y="2856"/>
                </a:lnTo>
                <a:lnTo>
                  <a:pt x="630" y="2910"/>
                </a:lnTo>
                <a:lnTo>
                  <a:pt x="656" y="2959"/>
                </a:lnTo>
                <a:lnTo>
                  <a:pt x="1050" y="2959"/>
                </a:lnTo>
                <a:lnTo>
                  <a:pt x="1086" y="2962"/>
                </a:lnTo>
                <a:lnTo>
                  <a:pt x="1120" y="2971"/>
                </a:lnTo>
                <a:lnTo>
                  <a:pt x="1152" y="2984"/>
                </a:lnTo>
                <a:lnTo>
                  <a:pt x="1181" y="3002"/>
                </a:lnTo>
                <a:lnTo>
                  <a:pt x="1206" y="3024"/>
                </a:lnTo>
                <a:lnTo>
                  <a:pt x="1229" y="3050"/>
                </a:lnTo>
                <a:lnTo>
                  <a:pt x="1247" y="3080"/>
                </a:lnTo>
                <a:lnTo>
                  <a:pt x="1261" y="3111"/>
                </a:lnTo>
                <a:lnTo>
                  <a:pt x="1268" y="3145"/>
                </a:lnTo>
                <a:lnTo>
                  <a:pt x="1271" y="3181"/>
                </a:lnTo>
                <a:lnTo>
                  <a:pt x="1271" y="3351"/>
                </a:lnTo>
                <a:lnTo>
                  <a:pt x="0" y="3351"/>
                </a:lnTo>
                <a:lnTo>
                  <a:pt x="0" y="3181"/>
                </a:lnTo>
                <a:lnTo>
                  <a:pt x="3" y="3145"/>
                </a:lnTo>
                <a:lnTo>
                  <a:pt x="12" y="3111"/>
                </a:lnTo>
                <a:lnTo>
                  <a:pt x="25" y="3080"/>
                </a:lnTo>
                <a:lnTo>
                  <a:pt x="43" y="3050"/>
                </a:lnTo>
                <a:lnTo>
                  <a:pt x="65" y="3024"/>
                </a:lnTo>
                <a:lnTo>
                  <a:pt x="91" y="3002"/>
                </a:lnTo>
                <a:lnTo>
                  <a:pt x="120" y="2984"/>
                </a:lnTo>
                <a:lnTo>
                  <a:pt x="152" y="2971"/>
                </a:lnTo>
                <a:lnTo>
                  <a:pt x="186" y="2962"/>
                </a:lnTo>
                <a:lnTo>
                  <a:pt x="221" y="2959"/>
                </a:lnTo>
                <a:lnTo>
                  <a:pt x="485" y="2959"/>
                </a:lnTo>
                <a:lnTo>
                  <a:pt x="456" y="2903"/>
                </a:lnTo>
                <a:lnTo>
                  <a:pt x="427" y="2843"/>
                </a:lnTo>
                <a:lnTo>
                  <a:pt x="398" y="2779"/>
                </a:lnTo>
                <a:lnTo>
                  <a:pt x="368" y="2711"/>
                </a:lnTo>
                <a:lnTo>
                  <a:pt x="338" y="2639"/>
                </a:lnTo>
                <a:lnTo>
                  <a:pt x="308" y="2563"/>
                </a:lnTo>
                <a:lnTo>
                  <a:pt x="280" y="2485"/>
                </a:lnTo>
                <a:lnTo>
                  <a:pt x="252" y="2404"/>
                </a:lnTo>
                <a:lnTo>
                  <a:pt x="225" y="2321"/>
                </a:lnTo>
                <a:lnTo>
                  <a:pt x="200" y="2235"/>
                </a:lnTo>
                <a:lnTo>
                  <a:pt x="176" y="2147"/>
                </a:lnTo>
                <a:lnTo>
                  <a:pt x="155" y="2056"/>
                </a:lnTo>
                <a:lnTo>
                  <a:pt x="136" y="1965"/>
                </a:lnTo>
                <a:lnTo>
                  <a:pt x="118" y="1872"/>
                </a:lnTo>
                <a:lnTo>
                  <a:pt x="105" y="1777"/>
                </a:lnTo>
                <a:lnTo>
                  <a:pt x="94" y="1682"/>
                </a:lnTo>
                <a:lnTo>
                  <a:pt x="85" y="1585"/>
                </a:lnTo>
                <a:lnTo>
                  <a:pt x="82" y="1487"/>
                </a:lnTo>
                <a:lnTo>
                  <a:pt x="81" y="1390"/>
                </a:lnTo>
                <a:lnTo>
                  <a:pt x="85" y="1292"/>
                </a:lnTo>
                <a:lnTo>
                  <a:pt x="94" y="1195"/>
                </a:lnTo>
                <a:lnTo>
                  <a:pt x="107" y="1098"/>
                </a:lnTo>
                <a:lnTo>
                  <a:pt x="125" y="1001"/>
                </a:lnTo>
                <a:lnTo>
                  <a:pt x="148" y="905"/>
                </a:lnTo>
                <a:lnTo>
                  <a:pt x="177" y="810"/>
                </a:lnTo>
                <a:lnTo>
                  <a:pt x="212" y="717"/>
                </a:lnTo>
                <a:lnTo>
                  <a:pt x="253" y="624"/>
                </a:lnTo>
                <a:lnTo>
                  <a:pt x="300" y="533"/>
                </a:lnTo>
                <a:lnTo>
                  <a:pt x="302" y="528"/>
                </a:lnTo>
                <a:lnTo>
                  <a:pt x="308" y="518"/>
                </a:lnTo>
                <a:lnTo>
                  <a:pt x="317" y="504"/>
                </a:lnTo>
                <a:lnTo>
                  <a:pt x="329" y="486"/>
                </a:lnTo>
                <a:lnTo>
                  <a:pt x="343" y="465"/>
                </a:lnTo>
                <a:lnTo>
                  <a:pt x="360" y="442"/>
                </a:lnTo>
                <a:lnTo>
                  <a:pt x="380" y="415"/>
                </a:lnTo>
                <a:lnTo>
                  <a:pt x="402" y="386"/>
                </a:lnTo>
                <a:lnTo>
                  <a:pt x="427" y="356"/>
                </a:lnTo>
                <a:lnTo>
                  <a:pt x="455" y="324"/>
                </a:lnTo>
                <a:lnTo>
                  <a:pt x="485" y="292"/>
                </a:lnTo>
                <a:lnTo>
                  <a:pt x="518" y="259"/>
                </a:lnTo>
                <a:lnTo>
                  <a:pt x="553" y="227"/>
                </a:lnTo>
                <a:lnTo>
                  <a:pt x="591" y="195"/>
                </a:lnTo>
                <a:lnTo>
                  <a:pt x="632" y="164"/>
                </a:lnTo>
                <a:lnTo>
                  <a:pt x="675" y="134"/>
                </a:lnTo>
                <a:lnTo>
                  <a:pt x="719" y="106"/>
                </a:lnTo>
                <a:lnTo>
                  <a:pt x="767" y="81"/>
                </a:lnTo>
                <a:lnTo>
                  <a:pt x="817" y="58"/>
                </a:lnTo>
                <a:lnTo>
                  <a:pt x="869" y="38"/>
                </a:lnTo>
                <a:lnTo>
                  <a:pt x="923" y="22"/>
                </a:lnTo>
                <a:lnTo>
                  <a:pt x="980" y="10"/>
                </a:lnTo>
                <a:lnTo>
                  <a:pt x="1039" y="2"/>
                </a:lnTo>
                <a:lnTo>
                  <a:pt x="1114" y="0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rgbClr val="272E38"/>
            </a:solidFill>
            <a:prstDash val="solid"/>
            <a:round/>
          </a:ln>
        </p:spPr>
        <p:txBody>
          <a:bodyPr vert="horz" wrap="square" lIns="45715" tIns="22857" rIns="45715" bIns="22857" numCol="1" anchor="t" anchorCtr="0" compatLnSpc="1"/>
          <a:lstStyle/>
          <a:p>
            <a:endParaRPr lang="es-SV" sz="900"/>
          </a:p>
        </p:txBody>
      </p:sp>
      <p:sp>
        <p:nvSpPr>
          <p:cNvPr id="8" name="9 Triángulo isósceles"/>
          <p:cNvSpPr/>
          <p:nvPr/>
        </p:nvSpPr>
        <p:spPr bwMode="auto">
          <a:xfrm>
            <a:off x="6727237" y="2245218"/>
            <a:ext cx="1169995" cy="1709928"/>
          </a:xfrm>
          <a:custGeom>
            <a:avLst/>
            <a:gdLst/>
            <a:ahLst/>
            <a:cxnLst/>
            <a:rect l="l" t="t" r="r" b="b"/>
            <a:pathLst>
              <a:path w="2340260" h="3420252">
                <a:moveTo>
                  <a:pt x="969834" y="0"/>
                </a:moveTo>
                <a:lnTo>
                  <a:pt x="2340260" y="3420252"/>
                </a:lnTo>
                <a:lnTo>
                  <a:pt x="0" y="3420252"/>
                </a:lnTo>
                <a:lnTo>
                  <a:pt x="582703" y="384198"/>
                </a:lnTo>
                <a:close/>
              </a:path>
            </a:pathLst>
          </a:custGeom>
          <a:pattFill prst="wdUpDiag">
            <a:fgClr>
              <a:schemeClr val="accent3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noFill/>
          </a:ln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9" name="42 Triángulo isósceles"/>
          <p:cNvSpPr/>
          <p:nvPr/>
        </p:nvSpPr>
        <p:spPr bwMode="auto">
          <a:xfrm>
            <a:off x="7179663" y="2212602"/>
            <a:ext cx="1887564" cy="1742543"/>
          </a:xfrm>
          <a:custGeom>
            <a:avLst/>
            <a:gdLst/>
            <a:ahLst/>
            <a:cxnLst/>
            <a:rect l="l" t="t" r="r" b="b"/>
            <a:pathLst>
              <a:path w="3775565" h="3485490">
                <a:moveTo>
                  <a:pt x="130614" y="0"/>
                </a:moveTo>
                <a:lnTo>
                  <a:pt x="3775565" y="3485490"/>
                </a:lnTo>
                <a:lnTo>
                  <a:pt x="1435305" y="3485490"/>
                </a:lnTo>
                <a:lnTo>
                  <a:pt x="0" y="129626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38100">
            <a:noFill/>
          </a:ln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10" name="42 Triángulo isósceles"/>
          <p:cNvSpPr/>
          <p:nvPr/>
        </p:nvSpPr>
        <p:spPr bwMode="auto">
          <a:xfrm>
            <a:off x="7241376" y="2111122"/>
            <a:ext cx="2974324" cy="1844024"/>
          </a:xfrm>
          <a:custGeom>
            <a:avLst/>
            <a:gdLst/>
            <a:ahLst/>
            <a:cxnLst/>
            <a:rect l="l" t="t" r="r" b="b"/>
            <a:pathLst>
              <a:path w="5949336" h="3688474">
                <a:moveTo>
                  <a:pt x="211706" y="0"/>
                </a:moveTo>
                <a:lnTo>
                  <a:pt x="5949336" y="3688474"/>
                </a:lnTo>
                <a:lnTo>
                  <a:pt x="3609078" y="3688474"/>
                </a:lnTo>
                <a:lnTo>
                  <a:pt x="0" y="210101"/>
                </a:lnTo>
                <a:close/>
              </a:path>
            </a:pathLst>
          </a:custGeom>
          <a:pattFill prst="wdUpDiag">
            <a:fgClr>
              <a:schemeClr val="accent4"/>
            </a:fgClr>
            <a:bgClr>
              <a:schemeClr val="bg1"/>
            </a:bgClr>
          </a:pattFill>
          <a:ln w="38100">
            <a:noFill/>
          </a:ln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11" name="42 Triángulo isósceles"/>
          <p:cNvSpPr/>
          <p:nvPr/>
        </p:nvSpPr>
        <p:spPr bwMode="auto">
          <a:xfrm>
            <a:off x="7307257" y="2064734"/>
            <a:ext cx="4065973" cy="1890413"/>
          </a:xfrm>
          <a:custGeom>
            <a:avLst/>
            <a:gdLst/>
            <a:ahLst/>
            <a:cxnLst/>
            <a:rect l="l" t="t" r="r" b="b"/>
            <a:pathLst>
              <a:path w="8132888" h="3781263">
                <a:moveTo>
                  <a:pt x="173426" y="0"/>
                </a:moveTo>
                <a:lnTo>
                  <a:pt x="8132888" y="3781263"/>
                </a:lnTo>
                <a:lnTo>
                  <a:pt x="5792628" y="3781263"/>
                </a:lnTo>
                <a:lnTo>
                  <a:pt x="0" y="172113"/>
                </a:lnTo>
                <a:close/>
              </a:path>
            </a:pathLst>
          </a:custGeom>
          <a:pattFill prst="wdUpDiag">
            <a:fgClr>
              <a:schemeClr val="accent5"/>
            </a:fgClr>
            <a:bgClr>
              <a:schemeClr val="bg1"/>
            </a:bgClr>
          </a:pattFill>
          <a:ln w="38100">
            <a:noFill/>
          </a:ln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12" name="30 CuadroTexto"/>
          <p:cNvSpPr txBox="1"/>
          <p:nvPr/>
        </p:nvSpPr>
        <p:spPr>
          <a:xfrm>
            <a:off x="9127347" y="4096036"/>
            <a:ext cx="1052968" cy="542304"/>
          </a:xfrm>
          <a:prstGeom prst="rect">
            <a:avLst/>
          </a:prstGeom>
          <a:noFill/>
        </p:spPr>
        <p:txBody>
          <a:bodyPr wrap="square" lIns="34264" tIns="17133" rIns="34264" bIns="17133" rtlCol="0">
            <a:spAutoFit/>
          </a:bodyPr>
          <a:lstStyle/>
          <a:p>
            <a:pPr algn="ctr"/>
            <a:r>
              <a:rPr lang="en-US" sz="3300" cap="small" spc="-15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  <a:endParaRPr lang="en-US" sz="3300" cap="small" spc="-15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31 CuadroTexto"/>
          <p:cNvSpPr txBox="1"/>
          <p:nvPr/>
        </p:nvSpPr>
        <p:spPr>
          <a:xfrm>
            <a:off x="6860473" y="4096036"/>
            <a:ext cx="692228" cy="542304"/>
          </a:xfrm>
          <a:prstGeom prst="rect">
            <a:avLst/>
          </a:prstGeom>
          <a:noFill/>
        </p:spPr>
        <p:txBody>
          <a:bodyPr wrap="square" lIns="34264" tIns="17133" rIns="34264" bIns="17133" rtlCol="0">
            <a:spAutoFit/>
          </a:bodyPr>
          <a:lstStyle/>
          <a:p>
            <a:pPr algn="ctr"/>
            <a:r>
              <a:rPr lang="en-US" sz="3300" cap="small" spc="-15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  <a:endParaRPr lang="en-US" sz="3300" cap="small" spc="-15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4" name="32 CuadroTexto"/>
          <p:cNvSpPr txBox="1"/>
          <p:nvPr/>
        </p:nvSpPr>
        <p:spPr>
          <a:xfrm>
            <a:off x="7890344" y="4096036"/>
            <a:ext cx="1052968" cy="542304"/>
          </a:xfrm>
          <a:prstGeom prst="rect">
            <a:avLst/>
          </a:prstGeom>
          <a:noFill/>
        </p:spPr>
        <p:txBody>
          <a:bodyPr wrap="square" lIns="34264" tIns="17133" rIns="34264" bIns="17133" rtlCol="0">
            <a:spAutoFit/>
          </a:bodyPr>
          <a:lstStyle/>
          <a:p>
            <a:pPr algn="ctr"/>
            <a:r>
              <a:rPr lang="en-US" sz="3300" cap="small" spc="-15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  <a:endParaRPr lang="en-US" sz="3300" cap="small" spc="-15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5" name="33 CuadroTexto"/>
          <p:cNvSpPr txBox="1"/>
          <p:nvPr/>
        </p:nvSpPr>
        <p:spPr>
          <a:xfrm>
            <a:off x="10398235" y="4096036"/>
            <a:ext cx="1052968" cy="542304"/>
          </a:xfrm>
          <a:prstGeom prst="rect">
            <a:avLst/>
          </a:prstGeom>
          <a:noFill/>
        </p:spPr>
        <p:txBody>
          <a:bodyPr wrap="square" lIns="34264" tIns="17133" rIns="34264" bIns="17133" rtlCol="0">
            <a:spAutoFit/>
          </a:bodyPr>
          <a:lstStyle/>
          <a:p>
            <a:pPr algn="ctr"/>
            <a:r>
              <a:rPr lang="en-US" sz="3300" cap="small" spc="-15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  <a:endParaRPr lang="en-US" sz="3300" cap="small" spc="-15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6" name="Textbox 1"/>
          <p:cNvSpPr/>
          <p:nvPr/>
        </p:nvSpPr>
        <p:spPr>
          <a:xfrm>
            <a:off x="6716060" y="4685266"/>
            <a:ext cx="962116" cy="860690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just" defTabSz="905510">
              <a:lnSpc>
                <a:spcPct val="120000"/>
              </a:lnSpc>
            </a:pPr>
            <a:r>
              <a:rPr lang="zh-CN" altLang="en-US" sz="1000" dirty="0">
                <a:latin typeface="+mj-ea"/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1000" dirty="0">
                <a:latin typeface="+mj-ea"/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1000" dirty="0">
                <a:latin typeface="+mj-ea"/>
                <a:ea typeface="+mj-ea"/>
                <a:cs typeface="Open Sans Condensed" panose="020B0604020202020204" charset="0"/>
              </a:rPr>
              <a:t>点击输入本栏的具体文字，</a:t>
            </a:r>
            <a:endParaRPr lang="en-US" sz="1000" dirty="0">
              <a:latin typeface="+mj-ea"/>
              <a:ea typeface="+mj-ea"/>
            </a:endParaRPr>
          </a:p>
        </p:txBody>
      </p:sp>
      <p:sp>
        <p:nvSpPr>
          <p:cNvPr id="17" name="Textbox 1"/>
          <p:cNvSpPr/>
          <p:nvPr/>
        </p:nvSpPr>
        <p:spPr>
          <a:xfrm>
            <a:off x="7910964" y="4698263"/>
            <a:ext cx="984007" cy="860690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just" defTabSz="905510">
              <a:lnSpc>
                <a:spcPct val="120000"/>
              </a:lnSpc>
            </a:pPr>
            <a:r>
              <a:rPr lang="zh-CN" altLang="en-US" sz="1000" dirty="0">
                <a:latin typeface="+mj-ea"/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1000" dirty="0">
                <a:latin typeface="+mj-ea"/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1000" dirty="0">
                <a:latin typeface="+mj-ea"/>
                <a:ea typeface="+mj-ea"/>
                <a:cs typeface="Open Sans Condensed" panose="020B0604020202020204" charset="0"/>
              </a:rPr>
              <a:t>点击输入本栏的具体文字，</a:t>
            </a:r>
            <a:endParaRPr lang="en-US" sz="1000" dirty="0">
              <a:latin typeface="+mj-ea"/>
              <a:ea typeface="+mj-ea"/>
            </a:endParaRPr>
          </a:p>
        </p:txBody>
      </p:sp>
      <p:sp>
        <p:nvSpPr>
          <p:cNvPr id="18" name="Textbox 1"/>
          <p:cNvSpPr/>
          <p:nvPr/>
        </p:nvSpPr>
        <p:spPr>
          <a:xfrm>
            <a:off x="9143427" y="4698263"/>
            <a:ext cx="990485" cy="860690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just" defTabSz="905510">
              <a:lnSpc>
                <a:spcPct val="120000"/>
              </a:lnSpc>
            </a:pPr>
            <a:r>
              <a:rPr lang="zh-CN" altLang="en-US" sz="1000" dirty="0">
                <a:latin typeface="+mj-ea"/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1000" dirty="0">
                <a:latin typeface="+mj-ea"/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1000" dirty="0">
                <a:latin typeface="+mj-ea"/>
                <a:ea typeface="+mj-ea"/>
                <a:cs typeface="Open Sans Condensed" panose="020B0604020202020204" charset="0"/>
              </a:rPr>
              <a:t>点击输入本栏的具体文字，</a:t>
            </a:r>
            <a:endParaRPr lang="en-US" sz="1000" dirty="0">
              <a:latin typeface="+mj-ea"/>
              <a:ea typeface="+mj-ea"/>
            </a:endParaRPr>
          </a:p>
        </p:txBody>
      </p:sp>
      <p:sp>
        <p:nvSpPr>
          <p:cNvPr id="19" name="Textbox 1"/>
          <p:cNvSpPr/>
          <p:nvPr/>
        </p:nvSpPr>
        <p:spPr>
          <a:xfrm>
            <a:off x="10520092" y="4694127"/>
            <a:ext cx="839524" cy="1045356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just" defTabSz="905510">
              <a:lnSpc>
                <a:spcPct val="120000"/>
              </a:lnSpc>
            </a:pPr>
            <a:r>
              <a:rPr lang="zh-CN" altLang="en-US" sz="1000" dirty="0">
                <a:latin typeface="+mj-ea"/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1000" dirty="0">
                <a:latin typeface="+mj-ea"/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1000" dirty="0">
                <a:latin typeface="+mj-ea"/>
                <a:ea typeface="+mj-ea"/>
                <a:cs typeface="Open Sans Condensed" panose="020B0604020202020204" charset="0"/>
              </a:rPr>
              <a:t>点击输入本栏的具体文字，</a:t>
            </a:r>
            <a:endParaRPr lang="en-US" sz="1000" dirty="0">
              <a:latin typeface="+mj-ea"/>
              <a:ea typeface="+mj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922627" y="2475450"/>
            <a:ext cx="3827209" cy="1599208"/>
            <a:chOff x="676288" y="3712164"/>
            <a:chExt cx="2580152" cy="1599208"/>
          </a:xfrm>
        </p:grpSpPr>
        <p:sp>
          <p:nvSpPr>
            <p:cNvPr id="21" name="TextBox 17"/>
            <p:cNvSpPr txBox="1"/>
            <p:nvPr/>
          </p:nvSpPr>
          <p:spPr>
            <a:xfrm>
              <a:off x="676288" y="3712164"/>
              <a:ext cx="23391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b="1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25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2" name="TextBox 18"/>
            <p:cNvSpPr txBox="1"/>
            <p:nvPr/>
          </p:nvSpPr>
          <p:spPr>
            <a:xfrm>
              <a:off x="676288" y="4351429"/>
              <a:ext cx="2580152" cy="9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spc="6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1200" spc="6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1200" spc="6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</a:t>
              </a:r>
              <a:r>
                <a:rPr lang="zh-CN" altLang="en-US" sz="1200" spc="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字详细内容</a:t>
              </a:r>
              <a:r>
                <a:rPr lang="en-US" altLang="zh-CN" sz="1200" spc="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1200" spc="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1200" spc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1" t="44407"/>
          <a:stretch>
            <a:fillRect/>
          </a:stretch>
        </p:blipFill>
        <p:spPr>
          <a:xfrm rot="10800000">
            <a:off x="-1" y="0"/>
            <a:ext cx="624675" cy="1016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875168" y="342099"/>
            <a:ext cx="4388067" cy="630942"/>
            <a:chOff x="1211907" y="354469"/>
            <a:chExt cx="4388063" cy="630943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290685" y="731306"/>
              <a:ext cx="2309285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CONTENT</a:t>
              </a:r>
              <a:endParaRPr lang="en-CA" sz="1065" spc="4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11907" y="354469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教学内容</a:t>
              </a:r>
              <a:endParaRPr lang="en-CA" altLang="zh-CN" sz="3500" b="1" spc="3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grpSp>
        <p:nvGrpSpPr>
          <p:cNvPr id="6" name="Grupo 7"/>
          <p:cNvGrpSpPr/>
          <p:nvPr/>
        </p:nvGrpSpPr>
        <p:grpSpPr>
          <a:xfrm>
            <a:off x="4545665" y="1741274"/>
            <a:ext cx="2134052" cy="1583296"/>
            <a:chOff x="8772414" y="6138714"/>
            <a:chExt cx="4268597" cy="3166959"/>
          </a:xfrm>
        </p:grpSpPr>
        <p:sp>
          <p:nvSpPr>
            <p:cNvPr id="7" name="Forma libre 24"/>
            <p:cNvSpPr>
              <a:spLocks noChangeAspect="1"/>
            </p:cNvSpPr>
            <p:nvPr/>
          </p:nvSpPr>
          <p:spPr bwMode="auto">
            <a:xfrm>
              <a:off x="8772414" y="6138714"/>
              <a:ext cx="4268597" cy="3166959"/>
            </a:xfrm>
            <a:custGeom>
              <a:avLst/>
              <a:gdLst>
                <a:gd name="connsiteX0" fmla="*/ 4877099 w 6542284"/>
                <a:gd name="connsiteY0" fmla="*/ 0 h 4853856"/>
                <a:gd name="connsiteX1" fmla="*/ 4891103 w 6542284"/>
                <a:gd name="connsiteY1" fmla="*/ 707 h 4853856"/>
                <a:gd name="connsiteX2" fmla="*/ 4919994 w 6542284"/>
                <a:gd name="connsiteY2" fmla="*/ 322 h 4853856"/>
                <a:gd name="connsiteX3" fmla="*/ 4919973 w 6542284"/>
                <a:gd name="connsiteY3" fmla="*/ 2166 h 4853856"/>
                <a:gd name="connsiteX4" fmla="*/ 5047354 w 6542284"/>
                <a:gd name="connsiteY4" fmla="*/ 8599 h 4853856"/>
                <a:gd name="connsiteX5" fmla="*/ 6542284 w 6542284"/>
                <a:gd name="connsiteY5" fmla="*/ 1665498 h 4853856"/>
                <a:gd name="connsiteX6" fmla="*/ 5047354 w 6542284"/>
                <a:gd name="connsiteY6" fmla="*/ 3322397 h 4853856"/>
                <a:gd name="connsiteX7" fmla="*/ 4881614 w 6542284"/>
                <a:gd name="connsiteY7" fmla="*/ 3330768 h 4853856"/>
                <a:gd name="connsiteX8" fmla="*/ 4881607 w 6542284"/>
                <a:gd name="connsiteY8" fmla="*/ 3331395 h 4853856"/>
                <a:gd name="connsiteX9" fmla="*/ 3790014 w 6542284"/>
                <a:gd name="connsiteY9" fmla="*/ 3770423 h 4853856"/>
                <a:gd name="connsiteX10" fmla="*/ 3331218 w 6542284"/>
                <a:gd name="connsiteY10" fmla="*/ 4853856 h 4853856"/>
                <a:gd name="connsiteX11" fmla="*/ 3329626 w 6542284"/>
                <a:gd name="connsiteY11" fmla="*/ 4853846 h 4853856"/>
                <a:gd name="connsiteX12" fmla="*/ 3330262 w 6542284"/>
                <a:gd name="connsiteY12" fmla="*/ 4841248 h 4853856"/>
                <a:gd name="connsiteX13" fmla="*/ 1665077 w 6542284"/>
                <a:gd name="connsiteY13" fmla="*/ 3175750 h 4853856"/>
                <a:gd name="connsiteX14" fmla="*/ 8490 w 6542284"/>
                <a:gd name="connsiteY14" fmla="*/ 4670961 h 4853856"/>
                <a:gd name="connsiteX15" fmla="*/ 375 w 6542284"/>
                <a:gd name="connsiteY15" fmla="*/ 4831692 h 4853856"/>
                <a:gd name="connsiteX16" fmla="*/ 0 w 6542284"/>
                <a:gd name="connsiteY16" fmla="*/ 4831689 h 4853856"/>
                <a:gd name="connsiteX17" fmla="*/ 1455941 w 6542284"/>
                <a:gd name="connsiteY17" fmla="*/ 1393531 h 4853856"/>
                <a:gd name="connsiteX18" fmla="*/ 4677983 w 6542284"/>
                <a:gd name="connsiteY18" fmla="*/ 3549 h 4853856"/>
                <a:gd name="connsiteX19" fmla="*/ 4853047 w 6542284"/>
                <a:gd name="connsiteY19" fmla="*/ 1215 h 485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42284" h="4853856">
                  <a:moveTo>
                    <a:pt x="4877099" y="0"/>
                  </a:moveTo>
                  <a:lnTo>
                    <a:pt x="4891103" y="707"/>
                  </a:lnTo>
                  <a:lnTo>
                    <a:pt x="4919994" y="322"/>
                  </a:lnTo>
                  <a:lnTo>
                    <a:pt x="4919973" y="2166"/>
                  </a:lnTo>
                  <a:lnTo>
                    <a:pt x="5047354" y="8599"/>
                  </a:lnTo>
                  <a:cubicBezTo>
                    <a:pt x="5887034" y="93889"/>
                    <a:pt x="6542284" y="803159"/>
                    <a:pt x="6542284" y="1665498"/>
                  </a:cubicBezTo>
                  <a:cubicBezTo>
                    <a:pt x="6542284" y="2527838"/>
                    <a:pt x="5887034" y="3237107"/>
                    <a:pt x="5047354" y="3322397"/>
                  </a:cubicBezTo>
                  <a:lnTo>
                    <a:pt x="4881614" y="3330768"/>
                  </a:lnTo>
                  <a:lnTo>
                    <a:pt x="4881607" y="3331395"/>
                  </a:lnTo>
                  <a:cubicBezTo>
                    <a:pt x="4473827" y="3326696"/>
                    <a:pt x="4080986" y="3484693"/>
                    <a:pt x="3790014" y="3770423"/>
                  </a:cubicBezTo>
                  <a:cubicBezTo>
                    <a:pt x="3499042" y="4056153"/>
                    <a:pt x="3333931" y="4446058"/>
                    <a:pt x="3331218" y="4853856"/>
                  </a:cubicBezTo>
                  <a:lnTo>
                    <a:pt x="3329626" y="4853846"/>
                  </a:lnTo>
                  <a:lnTo>
                    <a:pt x="3330262" y="4841248"/>
                  </a:lnTo>
                  <a:cubicBezTo>
                    <a:pt x="3330262" y="3921419"/>
                    <a:pt x="2584733" y="3175750"/>
                    <a:pt x="1665077" y="3175750"/>
                  </a:cubicBezTo>
                  <a:cubicBezTo>
                    <a:pt x="802900" y="3175750"/>
                    <a:pt x="93764" y="3831123"/>
                    <a:pt x="8490" y="4670961"/>
                  </a:cubicBezTo>
                  <a:lnTo>
                    <a:pt x="375" y="4831692"/>
                  </a:lnTo>
                  <a:lnTo>
                    <a:pt x="0" y="4831689"/>
                  </a:lnTo>
                  <a:cubicBezTo>
                    <a:pt x="8611" y="3537586"/>
                    <a:pt x="532573" y="2300266"/>
                    <a:pt x="1455941" y="1393531"/>
                  </a:cubicBezTo>
                  <a:cubicBezTo>
                    <a:pt x="2321599" y="543467"/>
                    <a:pt x="3471382" y="49667"/>
                    <a:pt x="4677983" y="3549"/>
                  </a:cubicBezTo>
                  <a:lnTo>
                    <a:pt x="4853047" y="1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>
              <a:bevelT w="12700" h="12700" prst="angle"/>
            </a:sp3d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es-ES" sz="900">
                <a:solidFill>
                  <a:schemeClr val="bg1"/>
                </a:solidFill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endParaRPr>
            </a:p>
          </p:txBody>
        </p:sp>
        <p:sp>
          <p:nvSpPr>
            <p:cNvPr id="8" name="Elipse 5"/>
            <p:cNvSpPr>
              <a:spLocks noChangeAspect="1"/>
            </p:cNvSpPr>
            <p:nvPr/>
          </p:nvSpPr>
          <p:spPr bwMode="auto">
            <a:xfrm>
              <a:off x="11168962" y="6436372"/>
              <a:ext cx="1524230" cy="152423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46075" cap="rnd">
              <a:noFill/>
              <a:round/>
            </a:ln>
            <a:effectLst>
              <a:innerShdw blurRad="317500" dist="12700" dir="16200000">
                <a:prstClr val="black">
                  <a:alpha val="80000"/>
                </a:prstClr>
              </a:innerShdw>
            </a:effectLst>
            <a:scene3d>
              <a:camera prst="orthographicFront">
                <a:rot lat="0" lon="0" rev="0"/>
              </a:camera>
              <a:lightRig rig="sof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3989" tIns="16995" rIns="33989" bIns="16995" rtlCol="0" anchor="ctr"/>
            <a:lstStyle/>
            <a:p>
              <a:pPr algn="ctr"/>
              <a:r>
                <a:rPr lang="es-ES" sz="1150" dirty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rPr>
                <a:t>PHASE 4</a:t>
              </a:r>
              <a:endParaRPr lang="es-ES" sz="1150" dirty="0">
                <a:solidFill>
                  <a:schemeClr val="bg1"/>
                </a:solidFill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endParaRPr>
            </a:p>
          </p:txBody>
        </p:sp>
      </p:grpSp>
      <p:grpSp>
        <p:nvGrpSpPr>
          <p:cNvPr id="9" name="Grupo 11"/>
          <p:cNvGrpSpPr/>
          <p:nvPr/>
        </p:nvGrpSpPr>
        <p:grpSpPr>
          <a:xfrm>
            <a:off x="5579272" y="3319817"/>
            <a:ext cx="2134052" cy="1583296"/>
            <a:chOff x="10839868" y="9296165"/>
            <a:chExt cx="4268597" cy="3166959"/>
          </a:xfrm>
        </p:grpSpPr>
        <p:sp>
          <p:nvSpPr>
            <p:cNvPr id="10" name="Forma libre 24"/>
            <p:cNvSpPr>
              <a:spLocks noChangeAspect="1"/>
            </p:cNvSpPr>
            <p:nvPr/>
          </p:nvSpPr>
          <p:spPr bwMode="auto">
            <a:xfrm rot="10800000">
              <a:off x="10839868" y="9296165"/>
              <a:ext cx="4268597" cy="3166959"/>
            </a:xfrm>
            <a:custGeom>
              <a:avLst/>
              <a:gdLst>
                <a:gd name="connsiteX0" fmla="*/ 4877099 w 6542284"/>
                <a:gd name="connsiteY0" fmla="*/ 0 h 4853856"/>
                <a:gd name="connsiteX1" fmla="*/ 4891103 w 6542284"/>
                <a:gd name="connsiteY1" fmla="*/ 707 h 4853856"/>
                <a:gd name="connsiteX2" fmla="*/ 4919994 w 6542284"/>
                <a:gd name="connsiteY2" fmla="*/ 322 h 4853856"/>
                <a:gd name="connsiteX3" fmla="*/ 4919973 w 6542284"/>
                <a:gd name="connsiteY3" fmla="*/ 2166 h 4853856"/>
                <a:gd name="connsiteX4" fmla="*/ 5047354 w 6542284"/>
                <a:gd name="connsiteY4" fmla="*/ 8599 h 4853856"/>
                <a:gd name="connsiteX5" fmla="*/ 6542284 w 6542284"/>
                <a:gd name="connsiteY5" fmla="*/ 1665498 h 4853856"/>
                <a:gd name="connsiteX6" fmla="*/ 5047354 w 6542284"/>
                <a:gd name="connsiteY6" fmla="*/ 3322397 h 4853856"/>
                <a:gd name="connsiteX7" fmla="*/ 4881614 w 6542284"/>
                <a:gd name="connsiteY7" fmla="*/ 3330768 h 4853856"/>
                <a:gd name="connsiteX8" fmla="*/ 4881607 w 6542284"/>
                <a:gd name="connsiteY8" fmla="*/ 3331395 h 4853856"/>
                <a:gd name="connsiteX9" fmla="*/ 3790014 w 6542284"/>
                <a:gd name="connsiteY9" fmla="*/ 3770423 h 4853856"/>
                <a:gd name="connsiteX10" fmla="*/ 3331218 w 6542284"/>
                <a:gd name="connsiteY10" fmla="*/ 4853856 h 4853856"/>
                <a:gd name="connsiteX11" fmla="*/ 3329626 w 6542284"/>
                <a:gd name="connsiteY11" fmla="*/ 4853846 h 4853856"/>
                <a:gd name="connsiteX12" fmla="*/ 3330262 w 6542284"/>
                <a:gd name="connsiteY12" fmla="*/ 4841248 h 4853856"/>
                <a:gd name="connsiteX13" fmla="*/ 1665077 w 6542284"/>
                <a:gd name="connsiteY13" fmla="*/ 3175750 h 4853856"/>
                <a:gd name="connsiteX14" fmla="*/ 8490 w 6542284"/>
                <a:gd name="connsiteY14" fmla="*/ 4670961 h 4853856"/>
                <a:gd name="connsiteX15" fmla="*/ 375 w 6542284"/>
                <a:gd name="connsiteY15" fmla="*/ 4831692 h 4853856"/>
                <a:gd name="connsiteX16" fmla="*/ 0 w 6542284"/>
                <a:gd name="connsiteY16" fmla="*/ 4831689 h 4853856"/>
                <a:gd name="connsiteX17" fmla="*/ 1455941 w 6542284"/>
                <a:gd name="connsiteY17" fmla="*/ 1393531 h 4853856"/>
                <a:gd name="connsiteX18" fmla="*/ 4677983 w 6542284"/>
                <a:gd name="connsiteY18" fmla="*/ 3549 h 4853856"/>
                <a:gd name="connsiteX19" fmla="*/ 4853047 w 6542284"/>
                <a:gd name="connsiteY19" fmla="*/ 1215 h 485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42284" h="4853856">
                  <a:moveTo>
                    <a:pt x="4877099" y="0"/>
                  </a:moveTo>
                  <a:lnTo>
                    <a:pt x="4891103" y="707"/>
                  </a:lnTo>
                  <a:lnTo>
                    <a:pt x="4919994" y="322"/>
                  </a:lnTo>
                  <a:lnTo>
                    <a:pt x="4919973" y="2166"/>
                  </a:lnTo>
                  <a:lnTo>
                    <a:pt x="5047354" y="8599"/>
                  </a:lnTo>
                  <a:cubicBezTo>
                    <a:pt x="5887034" y="93889"/>
                    <a:pt x="6542284" y="803159"/>
                    <a:pt x="6542284" y="1665498"/>
                  </a:cubicBezTo>
                  <a:cubicBezTo>
                    <a:pt x="6542284" y="2527838"/>
                    <a:pt x="5887034" y="3237107"/>
                    <a:pt x="5047354" y="3322397"/>
                  </a:cubicBezTo>
                  <a:lnTo>
                    <a:pt x="4881614" y="3330768"/>
                  </a:lnTo>
                  <a:lnTo>
                    <a:pt x="4881607" y="3331395"/>
                  </a:lnTo>
                  <a:cubicBezTo>
                    <a:pt x="4473827" y="3326696"/>
                    <a:pt x="4080986" y="3484693"/>
                    <a:pt x="3790014" y="3770423"/>
                  </a:cubicBezTo>
                  <a:cubicBezTo>
                    <a:pt x="3499042" y="4056153"/>
                    <a:pt x="3333931" y="4446058"/>
                    <a:pt x="3331218" y="4853856"/>
                  </a:cubicBezTo>
                  <a:lnTo>
                    <a:pt x="3329626" y="4853846"/>
                  </a:lnTo>
                  <a:lnTo>
                    <a:pt x="3330262" y="4841248"/>
                  </a:lnTo>
                  <a:cubicBezTo>
                    <a:pt x="3330262" y="3921419"/>
                    <a:pt x="2584733" y="3175750"/>
                    <a:pt x="1665077" y="3175750"/>
                  </a:cubicBezTo>
                  <a:cubicBezTo>
                    <a:pt x="802900" y="3175750"/>
                    <a:pt x="93764" y="3831123"/>
                    <a:pt x="8490" y="4670961"/>
                  </a:cubicBezTo>
                  <a:lnTo>
                    <a:pt x="375" y="4831692"/>
                  </a:lnTo>
                  <a:lnTo>
                    <a:pt x="0" y="4831689"/>
                  </a:lnTo>
                  <a:cubicBezTo>
                    <a:pt x="8611" y="3537586"/>
                    <a:pt x="532573" y="2300266"/>
                    <a:pt x="1455941" y="1393531"/>
                  </a:cubicBezTo>
                  <a:cubicBezTo>
                    <a:pt x="2321599" y="543467"/>
                    <a:pt x="3471382" y="49667"/>
                    <a:pt x="4677983" y="3549"/>
                  </a:cubicBezTo>
                  <a:lnTo>
                    <a:pt x="4853047" y="121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>
              <a:bevelT w="12700" h="12700" prst="angle"/>
            </a:sp3d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es-ES" sz="900">
                <a:solidFill>
                  <a:schemeClr val="bg1"/>
                </a:solidFill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endParaRPr>
            </a:p>
          </p:txBody>
        </p:sp>
        <p:sp>
          <p:nvSpPr>
            <p:cNvPr id="11" name="Elipse 5"/>
            <p:cNvSpPr>
              <a:spLocks noChangeAspect="1"/>
            </p:cNvSpPr>
            <p:nvPr/>
          </p:nvSpPr>
          <p:spPr bwMode="auto">
            <a:xfrm rot="10800000" flipV="1">
              <a:off x="11187687" y="10641237"/>
              <a:ext cx="1524230" cy="152423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46075" cap="rnd">
              <a:noFill/>
              <a:round/>
            </a:ln>
            <a:effectLst>
              <a:innerShdw blurRad="317500" dist="12700" dir="16200000">
                <a:prstClr val="black">
                  <a:alpha val="80000"/>
                </a:prstClr>
              </a:innerShdw>
            </a:effectLst>
            <a:scene3d>
              <a:camera prst="orthographicFront">
                <a:rot lat="0" lon="0" rev="0"/>
              </a:camera>
              <a:lightRig rig="sof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3989" tIns="16995" rIns="33989" bIns="16995" rtlCol="0" anchor="ctr"/>
            <a:lstStyle/>
            <a:p>
              <a:pPr algn="ctr"/>
              <a:r>
                <a:rPr lang="es-ES" sz="1150" dirty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rPr>
                <a:t>PHASE 2</a:t>
              </a:r>
              <a:endParaRPr lang="es-ES" sz="1150" dirty="0">
                <a:solidFill>
                  <a:schemeClr val="bg1"/>
                </a:solidFill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endParaRPr>
            </a:p>
          </p:txBody>
        </p:sp>
      </p:grpSp>
      <p:grpSp>
        <p:nvGrpSpPr>
          <p:cNvPr id="12" name="Grupo 14"/>
          <p:cNvGrpSpPr/>
          <p:nvPr/>
        </p:nvGrpSpPr>
        <p:grpSpPr>
          <a:xfrm>
            <a:off x="4546252" y="2772414"/>
            <a:ext cx="1583296" cy="2134052"/>
            <a:chOff x="8773588" y="8201233"/>
            <a:chExt cx="3166959" cy="4268597"/>
          </a:xfrm>
        </p:grpSpPr>
        <p:sp>
          <p:nvSpPr>
            <p:cNvPr id="13" name="Forma libre 24"/>
            <p:cNvSpPr>
              <a:spLocks noChangeAspect="1"/>
            </p:cNvSpPr>
            <p:nvPr/>
          </p:nvSpPr>
          <p:spPr bwMode="auto">
            <a:xfrm rot="16200000">
              <a:off x="8222769" y="8752052"/>
              <a:ext cx="4268597" cy="3166959"/>
            </a:xfrm>
            <a:custGeom>
              <a:avLst/>
              <a:gdLst>
                <a:gd name="connsiteX0" fmla="*/ 4877099 w 6542284"/>
                <a:gd name="connsiteY0" fmla="*/ 0 h 4853856"/>
                <a:gd name="connsiteX1" fmla="*/ 4891103 w 6542284"/>
                <a:gd name="connsiteY1" fmla="*/ 707 h 4853856"/>
                <a:gd name="connsiteX2" fmla="*/ 4919994 w 6542284"/>
                <a:gd name="connsiteY2" fmla="*/ 322 h 4853856"/>
                <a:gd name="connsiteX3" fmla="*/ 4919973 w 6542284"/>
                <a:gd name="connsiteY3" fmla="*/ 2166 h 4853856"/>
                <a:gd name="connsiteX4" fmla="*/ 5047354 w 6542284"/>
                <a:gd name="connsiteY4" fmla="*/ 8599 h 4853856"/>
                <a:gd name="connsiteX5" fmla="*/ 6542284 w 6542284"/>
                <a:gd name="connsiteY5" fmla="*/ 1665498 h 4853856"/>
                <a:gd name="connsiteX6" fmla="*/ 5047354 w 6542284"/>
                <a:gd name="connsiteY6" fmla="*/ 3322397 h 4853856"/>
                <a:gd name="connsiteX7" fmla="*/ 4881614 w 6542284"/>
                <a:gd name="connsiteY7" fmla="*/ 3330768 h 4853856"/>
                <a:gd name="connsiteX8" fmla="*/ 4881607 w 6542284"/>
                <a:gd name="connsiteY8" fmla="*/ 3331395 h 4853856"/>
                <a:gd name="connsiteX9" fmla="*/ 3790014 w 6542284"/>
                <a:gd name="connsiteY9" fmla="*/ 3770423 h 4853856"/>
                <a:gd name="connsiteX10" fmla="*/ 3331218 w 6542284"/>
                <a:gd name="connsiteY10" fmla="*/ 4853856 h 4853856"/>
                <a:gd name="connsiteX11" fmla="*/ 3329626 w 6542284"/>
                <a:gd name="connsiteY11" fmla="*/ 4853846 h 4853856"/>
                <a:gd name="connsiteX12" fmla="*/ 3330262 w 6542284"/>
                <a:gd name="connsiteY12" fmla="*/ 4841248 h 4853856"/>
                <a:gd name="connsiteX13" fmla="*/ 1665077 w 6542284"/>
                <a:gd name="connsiteY13" fmla="*/ 3175750 h 4853856"/>
                <a:gd name="connsiteX14" fmla="*/ 8490 w 6542284"/>
                <a:gd name="connsiteY14" fmla="*/ 4670961 h 4853856"/>
                <a:gd name="connsiteX15" fmla="*/ 375 w 6542284"/>
                <a:gd name="connsiteY15" fmla="*/ 4831692 h 4853856"/>
                <a:gd name="connsiteX16" fmla="*/ 0 w 6542284"/>
                <a:gd name="connsiteY16" fmla="*/ 4831689 h 4853856"/>
                <a:gd name="connsiteX17" fmla="*/ 1455941 w 6542284"/>
                <a:gd name="connsiteY17" fmla="*/ 1393531 h 4853856"/>
                <a:gd name="connsiteX18" fmla="*/ 4677983 w 6542284"/>
                <a:gd name="connsiteY18" fmla="*/ 3549 h 4853856"/>
                <a:gd name="connsiteX19" fmla="*/ 4853047 w 6542284"/>
                <a:gd name="connsiteY19" fmla="*/ 1215 h 485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42284" h="4853856">
                  <a:moveTo>
                    <a:pt x="4877099" y="0"/>
                  </a:moveTo>
                  <a:lnTo>
                    <a:pt x="4891103" y="707"/>
                  </a:lnTo>
                  <a:lnTo>
                    <a:pt x="4919994" y="322"/>
                  </a:lnTo>
                  <a:lnTo>
                    <a:pt x="4919973" y="2166"/>
                  </a:lnTo>
                  <a:lnTo>
                    <a:pt x="5047354" y="8599"/>
                  </a:lnTo>
                  <a:cubicBezTo>
                    <a:pt x="5887034" y="93889"/>
                    <a:pt x="6542284" y="803159"/>
                    <a:pt x="6542284" y="1665498"/>
                  </a:cubicBezTo>
                  <a:cubicBezTo>
                    <a:pt x="6542284" y="2527838"/>
                    <a:pt x="5887034" y="3237107"/>
                    <a:pt x="5047354" y="3322397"/>
                  </a:cubicBezTo>
                  <a:lnTo>
                    <a:pt x="4881614" y="3330768"/>
                  </a:lnTo>
                  <a:lnTo>
                    <a:pt x="4881607" y="3331395"/>
                  </a:lnTo>
                  <a:cubicBezTo>
                    <a:pt x="4473827" y="3326696"/>
                    <a:pt x="4080986" y="3484693"/>
                    <a:pt x="3790014" y="3770423"/>
                  </a:cubicBezTo>
                  <a:cubicBezTo>
                    <a:pt x="3499042" y="4056153"/>
                    <a:pt x="3333931" y="4446058"/>
                    <a:pt x="3331218" y="4853856"/>
                  </a:cubicBezTo>
                  <a:lnTo>
                    <a:pt x="3329626" y="4853846"/>
                  </a:lnTo>
                  <a:lnTo>
                    <a:pt x="3330262" y="4841248"/>
                  </a:lnTo>
                  <a:cubicBezTo>
                    <a:pt x="3330262" y="3921419"/>
                    <a:pt x="2584733" y="3175750"/>
                    <a:pt x="1665077" y="3175750"/>
                  </a:cubicBezTo>
                  <a:cubicBezTo>
                    <a:pt x="802900" y="3175750"/>
                    <a:pt x="93764" y="3831123"/>
                    <a:pt x="8490" y="4670961"/>
                  </a:cubicBezTo>
                  <a:lnTo>
                    <a:pt x="375" y="4831692"/>
                  </a:lnTo>
                  <a:lnTo>
                    <a:pt x="0" y="4831689"/>
                  </a:lnTo>
                  <a:cubicBezTo>
                    <a:pt x="8611" y="3537586"/>
                    <a:pt x="532573" y="2300266"/>
                    <a:pt x="1455941" y="1393531"/>
                  </a:cubicBezTo>
                  <a:cubicBezTo>
                    <a:pt x="2321599" y="543467"/>
                    <a:pt x="3471382" y="49667"/>
                    <a:pt x="4677983" y="3549"/>
                  </a:cubicBezTo>
                  <a:lnTo>
                    <a:pt x="4853047" y="12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>
              <a:bevelT w="12700" h="12700" prst="angle"/>
            </a:sp3d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es-ES" sz="900">
                <a:solidFill>
                  <a:schemeClr val="bg1"/>
                </a:solidFill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endParaRPr>
            </a:p>
          </p:txBody>
        </p:sp>
        <p:sp>
          <p:nvSpPr>
            <p:cNvPr id="14" name="Elipse 5"/>
            <p:cNvSpPr>
              <a:spLocks noChangeAspect="1"/>
            </p:cNvSpPr>
            <p:nvPr/>
          </p:nvSpPr>
          <p:spPr bwMode="auto">
            <a:xfrm>
              <a:off x="9071246" y="8549051"/>
              <a:ext cx="1524230" cy="152423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346075" cap="rnd">
              <a:noFill/>
              <a:round/>
            </a:ln>
            <a:effectLst>
              <a:innerShdw blurRad="317500" dist="12700" dir="16200000">
                <a:prstClr val="black">
                  <a:alpha val="80000"/>
                </a:prstClr>
              </a:innerShdw>
            </a:effectLst>
            <a:scene3d>
              <a:camera prst="orthographicFront">
                <a:rot lat="0" lon="0" rev="0"/>
              </a:camera>
              <a:lightRig rig="sof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3989" tIns="16995" rIns="33989" bIns="16995" rtlCol="0" anchor="ctr"/>
            <a:lstStyle/>
            <a:p>
              <a:pPr algn="ctr"/>
              <a:r>
                <a:rPr lang="es-ES" sz="1150" dirty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rPr>
                <a:t>PHASE 3</a:t>
              </a:r>
              <a:endParaRPr lang="es-ES" sz="1150" dirty="0">
                <a:solidFill>
                  <a:schemeClr val="bg1"/>
                </a:solidFill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endParaRPr>
            </a:p>
          </p:txBody>
        </p:sp>
      </p:grpSp>
      <p:sp>
        <p:nvSpPr>
          <p:cNvPr id="15" name="Freeform 10"/>
          <p:cNvSpPr>
            <a:spLocks noChangeAspect="1" noEditPoints="1"/>
          </p:cNvSpPr>
          <p:nvPr/>
        </p:nvSpPr>
        <p:spPr bwMode="auto">
          <a:xfrm rot="19808194">
            <a:off x="6772626" y="4039294"/>
            <a:ext cx="280896" cy="263082"/>
          </a:xfrm>
          <a:custGeom>
            <a:avLst/>
            <a:gdLst>
              <a:gd name="T0" fmla="*/ 829 w 3277"/>
              <a:gd name="T1" fmla="*/ 2810 h 3072"/>
              <a:gd name="T2" fmla="*/ 898 w 3277"/>
              <a:gd name="T3" fmla="*/ 2864 h 3072"/>
              <a:gd name="T4" fmla="*/ 1069 w 3277"/>
              <a:gd name="T5" fmla="*/ 2857 h 3072"/>
              <a:gd name="T6" fmla="*/ 1123 w 3277"/>
              <a:gd name="T7" fmla="*/ 2789 h 3072"/>
              <a:gd name="T8" fmla="*/ 1843 w 3277"/>
              <a:gd name="T9" fmla="*/ 819 h 3072"/>
              <a:gd name="T10" fmla="*/ 1843 w 3277"/>
              <a:gd name="T11" fmla="*/ 819 h 3072"/>
              <a:gd name="T12" fmla="*/ 706 w 3277"/>
              <a:gd name="T13" fmla="*/ 823 h 3072"/>
              <a:gd name="T14" fmla="*/ 578 w 3277"/>
              <a:gd name="T15" fmla="*/ 845 h 3072"/>
              <a:gd name="T16" fmla="*/ 449 w 3277"/>
              <a:gd name="T17" fmla="*/ 895 h 3072"/>
              <a:gd name="T18" fmla="*/ 334 w 3277"/>
              <a:gd name="T19" fmla="*/ 978 h 3072"/>
              <a:gd name="T20" fmla="*/ 249 w 3277"/>
              <a:gd name="T21" fmla="*/ 1103 h 3072"/>
              <a:gd name="T22" fmla="*/ 207 w 3277"/>
              <a:gd name="T23" fmla="*/ 1279 h 3072"/>
              <a:gd name="T24" fmla="*/ 222 w 3277"/>
              <a:gd name="T25" fmla="*/ 1478 h 3072"/>
              <a:gd name="T26" fmla="*/ 288 w 3277"/>
              <a:gd name="T27" fmla="*/ 1626 h 3072"/>
              <a:gd name="T28" fmla="*/ 391 w 3277"/>
              <a:gd name="T29" fmla="*/ 1729 h 3072"/>
              <a:gd name="T30" fmla="*/ 515 w 3277"/>
              <a:gd name="T31" fmla="*/ 1793 h 3072"/>
              <a:gd name="T32" fmla="*/ 645 w 3277"/>
              <a:gd name="T33" fmla="*/ 1828 h 3072"/>
              <a:gd name="T34" fmla="*/ 766 w 3277"/>
              <a:gd name="T35" fmla="*/ 1842 h 3072"/>
              <a:gd name="T36" fmla="*/ 1639 w 3277"/>
              <a:gd name="T37" fmla="*/ 819 h 3072"/>
              <a:gd name="T38" fmla="*/ 2355 w 3277"/>
              <a:gd name="T39" fmla="*/ 717 h 3072"/>
              <a:gd name="T40" fmla="*/ 3072 w 3277"/>
              <a:gd name="T41" fmla="*/ 0 h 3072"/>
              <a:gd name="T42" fmla="*/ 3193 w 3277"/>
              <a:gd name="T43" fmla="*/ 39 h 3072"/>
              <a:gd name="T44" fmla="*/ 3266 w 3277"/>
              <a:gd name="T45" fmla="*/ 140 h 3072"/>
              <a:gd name="T46" fmla="*/ 3275 w 3277"/>
              <a:gd name="T47" fmla="*/ 2491 h 3072"/>
              <a:gd name="T48" fmla="*/ 3217 w 3277"/>
              <a:gd name="T49" fmla="*/ 2603 h 3072"/>
              <a:gd name="T50" fmla="*/ 3105 w 3277"/>
              <a:gd name="T51" fmla="*/ 2660 h 3072"/>
              <a:gd name="T52" fmla="*/ 1331 w 3277"/>
              <a:gd name="T53" fmla="*/ 2867 h 3072"/>
              <a:gd name="T54" fmla="*/ 1292 w 3277"/>
              <a:gd name="T55" fmla="*/ 2988 h 3072"/>
              <a:gd name="T56" fmla="*/ 1191 w 3277"/>
              <a:gd name="T57" fmla="*/ 3062 h 3072"/>
              <a:gd name="T58" fmla="*/ 786 w 3277"/>
              <a:gd name="T59" fmla="*/ 3069 h 3072"/>
              <a:gd name="T60" fmla="*/ 675 w 3277"/>
              <a:gd name="T61" fmla="*/ 3012 h 3072"/>
              <a:gd name="T62" fmla="*/ 617 w 3277"/>
              <a:gd name="T63" fmla="*/ 2901 h 3072"/>
              <a:gd name="T64" fmla="*/ 615 w 3277"/>
              <a:gd name="T65" fmla="*/ 2836 h 3072"/>
              <a:gd name="T66" fmla="*/ 615 w 3277"/>
              <a:gd name="T67" fmla="*/ 2715 h 3072"/>
              <a:gd name="T68" fmla="*/ 616 w 3277"/>
              <a:gd name="T69" fmla="*/ 2539 h 3072"/>
              <a:gd name="T70" fmla="*/ 616 w 3277"/>
              <a:gd name="T71" fmla="*/ 2348 h 3072"/>
              <a:gd name="T72" fmla="*/ 616 w 3277"/>
              <a:gd name="T73" fmla="*/ 2178 h 3072"/>
              <a:gd name="T74" fmla="*/ 615 w 3277"/>
              <a:gd name="T75" fmla="*/ 2069 h 3072"/>
              <a:gd name="T76" fmla="*/ 494 w 3277"/>
              <a:gd name="T77" fmla="*/ 2016 h 3072"/>
              <a:gd name="T78" fmla="*/ 282 w 3277"/>
              <a:gd name="T79" fmla="*/ 1906 h 3072"/>
              <a:gd name="T80" fmla="*/ 121 w 3277"/>
              <a:gd name="T81" fmla="*/ 1739 h 3072"/>
              <a:gd name="T82" fmla="*/ 23 w 3277"/>
              <a:gd name="T83" fmla="*/ 1522 h 3072"/>
              <a:gd name="T84" fmla="*/ 2 w 3277"/>
              <a:gd name="T85" fmla="*/ 1268 h 3072"/>
              <a:gd name="T86" fmla="*/ 58 w 3277"/>
              <a:gd name="T87" fmla="*/ 1041 h 3072"/>
              <a:gd name="T88" fmla="*/ 180 w 3277"/>
              <a:gd name="T89" fmla="*/ 859 h 3072"/>
              <a:gd name="T90" fmla="*/ 355 w 3277"/>
              <a:gd name="T91" fmla="*/ 725 h 3072"/>
              <a:gd name="T92" fmla="*/ 572 w 3277"/>
              <a:gd name="T93" fmla="*/ 642 h 3072"/>
              <a:gd name="T94" fmla="*/ 819 w 3277"/>
              <a:gd name="T95" fmla="*/ 614 h 3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77" h="3072">
                <a:moveTo>
                  <a:pt x="819" y="2048"/>
                </a:moveTo>
                <a:lnTo>
                  <a:pt x="819" y="2765"/>
                </a:lnTo>
                <a:lnTo>
                  <a:pt x="822" y="2789"/>
                </a:lnTo>
                <a:lnTo>
                  <a:pt x="829" y="2810"/>
                </a:lnTo>
                <a:lnTo>
                  <a:pt x="841" y="2829"/>
                </a:lnTo>
                <a:lnTo>
                  <a:pt x="857" y="2845"/>
                </a:lnTo>
                <a:lnTo>
                  <a:pt x="876" y="2857"/>
                </a:lnTo>
                <a:lnTo>
                  <a:pt x="898" y="2864"/>
                </a:lnTo>
                <a:lnTo>
                  <a:pt x="922" y="2867"/>
                </a:lnTo>
                <a:lnTo>
                  <a:pt x="1024" y="2867"/>
                </a:lnTo>
                <a:lnTo>
                  <a:pt x="1048" y="2864"/>
                </a:lnTo>
                <a:lnTo>
                  <a:pt x="1069" y="2857"/>
                </a:lnTo>
                <a:lnTo>
                  <a:pt x="1088" y="2845"/>
                </a:lnTo>
                <a:lnTo>
                  <a:pt x="1104" y="2829"/>
                </a:lnTo>
                <a:lnTo>
                  <a:pt x="1116" y="2810"/>
                </a:lnTo>
                <a:lnTo>
                  <a:pt x="1123" y="2789"/>
                </a:lnTo>
                <a:lnTo>
                  <a:pt x="1126" y="2765"/>
                </a:lnTo>
                <a:lnTo>
                  <a:pt x="1126" y="2048"/>
                </a:lnTo>
                <a:lnTo>
                  <a:pt x="819" y="2048"/>
                </a:lnTo>
                <a:close/>
                <a:moveTo>
                  <a:pt x="1843" y="819"/>
                </a:moveTo>
                <a:lnTo>
                  <a:pt x="1843" y="1843"/>
                </a:lnTo>
                <a:lnTo>
                  <a:pt x="2150" y="1843"/>
                </a:lnTo>
                <a:lnTo>
                  <a:pt x="2150" y="819"/>
                </a:lnTo>
                <a:lnTo>
                  <a:pt x="1843" y="819"/>
                </a:lnTo>
                <a:close/>
                <a:moveTo>
                  <a:pt x="793" y="819"/>
                </a:moveTo>
                <a:lnTo>
                  <a:pt x="765" y="819"/>
                </a:lnTo>
                <a:lnTo>
                  <a:pt x="736" y="820"/>
                </a:lnTo>
                <a:lnTo>
                  <a:pt x="706" y="823"/>
                </a:lnTo>
                <a:lnTo>
                  <a:pt x="675" y="826"/>
                </a:lnTo>
                <a:lnTo>
                  <a:pt x="642" y="831"/>
                </a:lnTo>
                <a:lnTo>
                  <a:pt x="610" y="837"/>
                </a:lnTo>
                <a:lnTo>
                  <a:pt x="578" y="845"/>
                </a:lnTo>
                <a:lnTo>
                  <a:pt x="545" y="855"/>
                </a:lnTo>
                <a:lnTo>
                  <a:pt x="512" y="866"/>
                </a:lnTo>
                <a:lnTo>
                  <a:pt x="480" y="879"/>
                </a:lnTo>
                <a:lnTo>
                  <a:pt x="449" y="895"/>
                </a:lnTo>
                <a:lnTo>
                  <a:pt x="419" y="912"/>
                </a:lnTo>
                <a:lnTo>
                  <a:pt x="388" y="932"/>
                </a:lnTo>
                <a:lnTo>
                  <a:pt x="361" y="954"/>
                </a:lnTo>
                <a:lnTo>
                  <a:pt x="334" y="978"/>
                </a:lnTo>
                <a:lnTo>
                  <a:pt x="310" y="1006"/>
                </a:lnTo>
                <a:lnTo>
                  <a:pt x="287" y="1035"/>
                </a:lnTo>
                <a:lnTo>
                  <a:pt x="266" y="1068"/>
                </a:lnTo>
                <a:lnTo>
                  <a:pt x="249" y="1103"/>
                </a:lnTo>
                <a:lnTo>
                  <a:pt x="234" y="1143"/>
                </a:lnTo>
                <a:lnTo>
                  <a:pt x="222" y="1184"/>
                </a:lnTo>
                <a:lnTo>
                  <a:pt x="213" y="1229"/>
                </a:lnTo>
                <a:lnTo>
                  <a:pt x="207" y="1279"/>
                </a:lnTo>
                <a:lnTo>
                  <a:pt x="205" y="1331"/>
                </a:lnTo>
                <a:lnTo>
                  <a:pt x="207" y="1384"/>
                </a:lnTo>
                <a:lnTo>
                  <a:pt x="213" y="1432"/>
                </a:lnTo>
                <a:lnTo>
                  <a:pt x="222" y="1478"/>
                </a:lnTo>
                <a:lnTo>
                  <a:pt x="234" y="1520"/>
                </a:lnTo>
                <a:lnTo>
                  <a:pt x="249" y="1558"/>
                </a:lnTo>
                <a:lnTo>
                  <a:pt x="267" y="1593"/>
                </a:lnTo>
                <a:lnTo>
                  <a:pt x="288" y="1626"/>
                </a:lnTo>
                <a:lnTo>
                  <a:pt x="311" y="1656"/>
                </a:lnTo>
                <a:lnTo>
                  <a:pt x="336" y="1682"/>
                </a:lnTo>
                <a:lnTo>
                  <a:pt x="363" y="1706"/>
                </a:lnTo>
                <a:lnTo>
                  <a:pt x="391" y="1729"/>
                </a:lnTo>
                <a:lnTo>
                  <a:pt x="421" y="1748"/>
                </a:lnTo>
                <a:lnTo>
                  <a:pt x="451" y="1765"/>
                </a:lnTo>
                <a:lnTo>
                  <a:pt x="483" y="1780"/>
                </a:lnTo>
                <a:lnTo>
                  <a:pt x="515" y="1793"/>
                </a:lnTo>
                <a:lnTo>
                  <a:pt x="548" y="1804"/>
                </a:lnTo>
                <a:lnTo>
                  <a:pt x="580" y="1813"/>
                </a:lnTo>
                <a:lnTo>
                  <a:pt x="613" y="1821"/>
                </a:lnTo>
                <a:lnTo>
                  <a:pt x="645" y="1828"/>
                </a:lnTo>
                <a:lnTo>
                  <a:pt x="677" y="1834"/>
                </a:lnTo>
                <a:lnTo>
                  <a:pt x="708" y="1837"/>
                </a:lnTo>
                <a:lnTo>
                  <a:pt x="738" y="1840"/>
                </a:lnTo>
                <a:lnTo>
                  <a:pt x="766" y="1842"/>
                </a:lnTo>
                <a:lnTo>
                  <a:pt x="794" y="1843"/>
                </a:lnTo>
                <a:lnTo>
                  <a:pt x="819" y="1843"/>
                </a:lnTo>
                <a:lnTo>
                  <a:pt x="1639" y="1843"/>
                </a:lnTo>
                <a:lnTo>
                  <a:pt x="1639" y="819"/>
                </a:lnTo>
                <a:lnTo>
                  <a:pt x="819" y="819"/>
                </a:lnTo>
                <a:lnTo>
                  <a:pt x="793" y="819"/>
                </a:lnTo>
                <a:close/>
                <a:moveTo>
                  <a:pt x="3072" y="205"/>
                </a:moveTo>
                <a:lnTo>
                  <a:pt x="2355" y="717"/>
                </a:lnTo>
                <a:lnTo>
                  <a:pt x="2355" y="1945"/>
                </a:lnTo>
                <a:lnTo>
                  <a:pt x="3072" y="2458"/>
                </a:lnTo>
                <a:lnTo>
                  <a:pt x="3072" y="205"/>
                </a:lnTo>
                <a:close/>
                <a:moveTo>
                  <a:pt x="3072" y="0"/>
                </a:moveTo>
                <a:lnTo>
                  <a:pt x="3105" y="3"/>
                </a:lnTo>
                <a:lnTo>
                  <a:pt x="3136" y="10"/>
                </a:lnTo>
                <a:lnTo>
                  <a:pt x="3166" y="23"/>
                </a:lnTo>
                <a:lnTo>
                  <a:pt x="3193" y="39"/>
                </a:lnTo>
                <a:lnTo>
                  <a:pt x="3217" y="61"/>
                </a:lnTo>
                <a:lnTo>
                  <a:pt x="3237" y="84"/>
                </a:lnTo>
                <a:lnTo>
                  <a:pt x="3254" y="111"/>
                </a:lnTo>
                <a:lnTo>
                  <a:pt x="3266" y="140"/>
                </a:lnTo>
                <a:lnTo>
                  <a:pt x="3275" y="171"/>
                </a:lnTo>
                <a:lnTo>
                  <a:pt x="3277" y="205"/>
                </a:lnTo>
                <a:lnTo>
                  <a:pt x="3277" y="2458"/>
                </a:lnTo>
                <a:lnTo>
                  <a:pt x="3275" y="2491"/>
                </a:lnTo>
                <a:lnTo>
                  <a:pt x="3266" y="2522"/>
                </a:lnTo>
                <a:lnTo>
                  <a:pt x="3254" y="2552"/>
                </a:lnTo>
                <a:lnTo>
                  <a:pt x="3237" y="2579"/>
                </a:lnTo>
                <a:lnTo>
                  <a:pt x="3217" y="2603"/>
                </a:lnTo>
                <a:lnTo>
                  <a:pt x="3193" y="2623"/>
                </a:lnTo>
                <a:lnTo>
                  <a:pt x="3166" y="2639"/>
                </a:lnTo>
                <a:lnTo>
                  <a:pt x="3136" y="2652"/>
                </a:lnTo>
                <a:lnTo>
                  <a:pt x="3105" y="2660"/>
                </a:lnTo>
                <a:lnTo>
                  <a:pt x="3072" y="2663"/>
                </a:lnTo>
                <a:lnTo>
                  <a:pt x="2150" y="2048"/>
                </a:lnTo>
                <a:lnTo>
                  <a:pt x="1331" y="2048"/>
                </a:lnTo>
                <a:lnTo>
                  <a:pt x="1331" y="2867"/>
                </a:lnTo>
                <a:lnTo>
                  <a:pt x="1328" y="2901"/>
                </a:lnTo>
                <a:lnTo>
                  <a:pt x="1320" y="2932"/>
                </a:lnTo>
                <a:lnTo>
                  <a:pt x="1308" y="2961"/>
                </a:lnTo>
                <a:lnTo>
                  <a:pt x="1292" y="2988"/>
                </a:lnTo>
                <a:lnTo>
                  <a:pt x="1271" y="3011"/>
                </a:lnTo>
                <a:lnTo>
                  <a:pt x="1247" y="3033"/>
                </a:lnTo>
                <a:lnTo>
                  <a:pt x="1220" y="3049"/>
                </a:lnTo>
                <a:lnTo>
                  <a:pt x="1191" y="3062"/>
                </a:lnTo>
                <a:lnTo>
                  <a:pt x="1160" y="3069"/>
                </a:lnTo>
                <a:lnTo>
                  <a:pt x="1126" y="3072"/>
                </a:lnTo>
                <a:lnTo>
                  <a:pt x="819" y="3072"/>
                </a:lnTo>
                <a:lnTo>
                  <a:pt x="786" y="3069"/>
                </a:lnTo>
                <a:lnTo>
                  <a:pt x="754" y="3062"/>
                </a:lnTo>
                <a:lnTo>
                  <a:pt x="725" y="3049"/>
                </a:lnTo>
                <a:lnTo>
                  <a:pt x="698" y="3033"/>
                </a:lnTo>
                <a:lnTo>
                  <a:pt x="675" y="3012"/>
                </a:lnTo>
                <a:lnTo>
                  <a:pt x="653" y="2988"/>
                </a:lnTo>
                <a:lnTo>
                  <a:pt x="637" y="2961"/>
                </a:lnTo>
                <a:lnTo>
                  <a:pt x="625" y="2932"/>
                </a:lnTo>
                <a:lnTo>
                  <a:pt x="617" y="2901"/>
                </a:lnTo>
                <a:lnTo>
                  <a:pt x="614" y="2867"/>
                </a:lnTo>
                <a:lnTo>
                  <a:pt x="614" y="2863"/>
                </a:lnTo>
                <a:lnTo>
                  <a:pt x="614" y="2852"/>
                </a:lnTo>
                <a:lnTo>
                  <a:pt x="615" y="2836"/>
                </a:lnTo>
                <a:lnTo>
                  <a:pt x="615" y="2813"/>
                </a:lnTo>
                <a:lnTo>
                  <a:pt x="615" y="2785"/>
                </a:lnTo>
                <a:lnTo>
                  <a:pt x="615" y="2751"/>
                </a:lnTo>
                <a:lnTo>
                  <a:pt x="615" y="2715"/>
                </a:lnTo>
                <a:lnTo>
                  <a:pt x="615" y="2675"/>
                </a:lnTo>
                <a:lnTo>
                  <a:pt x="615" y="2632"/>
                </a:lnTo>
                <a:lnTo>
                  <a:pt x="616" y="2587"/>
                </a:lnTo>
                <a:lnTo>
                  <a:pt x="616" y="2539"/>
                </a:lnTo>
                <a:lnTo>
                  <a:pt x="616" y="2492"/>
                </a:lnTo>
                <a:lnTo>
                  <a:pt x="616" y="2444"/>
                </a:lnTo>
                <a:lnTo>
                  <a:pt x="616" y="2395"/>
                </a:lnTo>
                <a:lnTo>
                  <a:pt x="616" y="2348"/>
                </a:lnTo>
                <a:lnTo>
                  <a:pt x="616" y="2302"/>
                </a:lnTo>
                <a:lnTo>
                  <a:pt x="616" y="2258"/>
                </a:lnTo>
                <a:lnTo>
                  <a:pt x="616" y="2217"/>
                </a:lnTo>
                <a:lnTo>
                  <a:pt x="616" y="2178"/>
                </a:lnTo>
                <a:lnTo>
                  <a:pt x="616" y="2144"/>
                </a:lnTo>
                <a:lnTo>
                  <a:pt x="616" y="2114"/>
                </a:lnTo>
                <a:lnTo>
                  <a:pt x="616" y="2089"/>
                </a:lnTo>
                <a:lnTo>
                  <a:pt x="615" y="2069"/>
                </a:lnTo>
                <a:lnTo>
                  <a:pt x="615" y="2055"/>
                </a:lnTo>
                <a:lnTo>
                  <a:pt x="614" y="2048"/>
                </a:lnTo>
                <a:lnTo>
                  <a:pt x="553" y="2034"/>
                </a:lnTo>
                <a:lnTo>
                  <a:pt x="494" y="2016"/>
                </a:lnTo>
                <a:lnTo>
                  <a:pt x="437" y="1994"/>
                </a:lnTo>
                <a:lnTo>
                  <a:pt x="382" y="1969"/>
                </a:lnTo>
                <a:lnTo>
                  <a:pt x="331" y="1938"/>
                </a:lnTo>
                <a:lnTo>
                  <a:pt x="282" y="1906"/>
                </a:lnTo>
                <a:lnTo>
                  <a:pt x="236" y="1869"/>
                </a:lnTo>
                <a:lnTo>
                  <a:pt x="195" y="1828"/>
                </a:lnTo>
                <a:lnTo>
                  <a:pt x="155" y="1785"/>
                </a:lnTo>
                <a:lnTo>
                  <a:pt x="121" y="1739"/>
                </a:lnTo>
                <a:lnTo>
                  <a:pt x="90" y="1689"/>
                </a:lnTo>
                <a:lnTo>
                  <a:pt x="64" y="1637"/>
                </a:lnTo>
                <a:lnTo>
                  <a:pt x="41" y="1580"/>
                </a:lnTo>
                <a:lnTo>
                  <a:pt x="23" y="1522"/>
                </a:lnTo>
                <a:lnTo>
                  <a:pt x="10" y="1461"/>
                </a:lnTo>
                <a:lnTo>
                  <a:pt x="3" y="1397"/>
                </a:lnTo>
                <a:lnTo>
                  <a:pt x="0" y="1331"/>
                </a:lnTo>
                <a:lnTo>
                  <a:pt x="2" y="1268"/>
                </a:lnTo>
                <a:lnTo>
                  <a:pt x="10" y="1207"/>
                </a:lnTo>
                <a:lnTo>
                  <a:pt x="21" y="1149"/>
                </a:lnTo>
                <a:lnTo>
                  <a:pt x="38" y="1093"/>
                </a:lnTo>
                <a:lnTo>
                  <a:pt x="58" y="1041"/>
                </a:lnTo>
                <a:lnTo>
                  <a:pt x="84" y="991"/>
                </a:lnTo>
                <a:lnTo>
                  <a:pt x="112" y="944"/>
                </a:lnTo>
                <a:lnTo>
                  <a:pt x="144" y="901"/>
                </a:lnTo>
                <a:lnTo>
                  <a:pt x="180" y="859"/>
                </a:lnTo>
                <a:lnTo>
                  <a:pt x="219" y="821"/>
                </a:lnTo>
                <a:lnTo>
                  <a:pt x="261" y="786"/>
                </a:lnTo>
                <a:lnTo>
                  <a:pt x="307" y="754"/>
                </a:lnTo>
                <a:lnTo>
                  <a:pt x="355" y="725"/>
                </a:lnTo>
                <a:lnTo>
                  <a:pt x="405" y="700"/>
                </a:lnTo>
                <a:lnTo>
                  <a:pt x="459" y="678"/>
                </a:lnTo>
                <a:lnTo>
                  <a:pt x="514" y="659"/>
                </a:lnTo>
                <a:lnTo>
                  <a:pt x="572" y="642"/>
                </a:lnTo>
                <a:lnTo>
                  <a:pt x="631" y="630"/>
                </a:lnTo>
                <a:lnTo>
                  <a:pt x="693" y="621"/>
                </a:lnTo>
                <a:lnTo>
                  <a:pt x="755" y="616"/>
                </a:lnTo>
                <a:lnTo>
                  <a:pt x="819" y="614"/>
                </a:lnTo>
                <a:lnTo>
                  <a:pt x="2150" y="614"/>
                </a:lnTo>
                <a:lnTo>
                  <a:pt x="307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45715" tIns="22858" rIns="45715" bIns="22858" numCol="1" anchor="t" anchorCtr="0" compatLnSpc="1"/>
          <a:lstStyle/>
          <a:p>
            <a:endParaRPr lang="es-SV" sz="9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6" name="Freeform 15"/>
          <p:cNvSpPr>
            <a:spLocks noChangeAspect="1" noEditPoints="1"/>
          </p:cNvSpPr>
          <p:nvPr/>
        </p:nvSpPr>
        <p:spPr bwMode="auto">
          <a:xfrm>
            <a:off x="5140210" y="3846269"/>
            <a:ext cx="302586" cy="292825"/>
          </a:xfrm>
          <a:custGeom>
            <a:avLst/>
            <a:gdLst>
              <a:gd name="T0" fmla="*/ 3164 w 3724"/>
              <a:gd name="T1" fmla="*/ 3047 h 3606"/>
              <a:gd name="T2" fmla="*/ 3094 w 3724"/>
              <a:gd name="T3" fmla="*/ 3152 h 3606"/>
              <a:gd name="T4" fmla="*/ 3119 w 3724"/>
              <a:gd name="T5" fmla="*/ 3278 h 3606"/>
              <a:gd name="T6" fmla="*/ 3224 w 3724"/>
              <a:gd name="T7" fmla="*/ 3347 h 3606"/>
              <a:gd name="T8" fmla="*/ 3351 w 3724"/>
              <a:gd name="T9" fmla="*/ 3322 h 3606"/>
              <a:gd name="T10" fmla="*/ 3421 w 3724"/>
              <a:gd name="T11" fmla="*/ 3218 h 3606"/>
              <a:gd name="T12" fmla="*/ 3395 w 3724"/>
              <a:gd name="T13" fmla="*/ 3092 h 3606"/>
              <a:gd name="T14" fmla="*/ 3291 w 3724"/>
              <a:gd name="T15" fmla="*/ 3022 h 3606"/>
              <a:gd name="T16" fmla="*/ 1957 w 3724"/>
              <a:gd name="T17" fmla="*/ 3032 h 3606"/>
              <a:gd name="T18" fmla="*/ 1869 w 3724"/>
              <a:gd name="T19" fmla="*/ 3120 h 3606"/>
              <a:gd name="T20" fmla="*/ 1869 w 3724"/>
              <a:gd name="T21" fmla="*/ 3250 h 3606"/>
              <a:gd name="T22" fmla="*/ 1957 w 3724"/>
              <a:gd name="T23" fmla="*/ 3338 h 3606"/>
              <a:gd name="T24" fmla="*/ 2088 w 3724"/>
              <a:gd name="T25" fmla="*/ 3338 h 3606"/>
              <a:gd name="T26" fmla="*/ 2176 w 3724"/>
              <a:gd name="T27" fmla="*/ 3250 h 3606"/>
              <a:gd name="T28" fmla="*/ 2176 w 3724"/>
              <a:gd name="T29" fmla="*/ 3120 h 3606"/>
              <a:gd name="T30" fmla="*/ 2088 w 3724"/>
              <a:gd name="T31" fmla="*/ 3032 h 3606"/>
              <a:gd name="T32" fmla="*/ 1558 w 3724"/>
              <a:gd name="T33" fmla="*/ 2102 h 3606"/>
              <a:gd name="T34" fmla="*/ 2594 w 3724"/>
              <a:gd name="T35" fmla="*/ 1582 h 3606"/>
              <a:gd name="T36" fmla="*/ 2509 w 3724"/>
              <a:gd name="T37" fmla="*/ 1514 h 3606"/>
              <a:gd name="T38" fmla="*/ 2509 w 3724"/>
              <a:gd name="T39" fmla="*/ 1401 h 3606"/>
              <a:gd name="T40" fmla="*/ 2594 w 3724"/>
              <a:gd name="T41" fmla="*/ 1333 h 3606"/>
              <a:gd name="T42" fmla="*/ 1009 w 3724"/>
              <a:gd name="T43" fmla="*/ 813 h 3606"/>
              <a:gd name="T44" fmla="*/ 679 w 3724"/>
              <a:gd name="T45" fmla="*/ 128 h 3606"/>
              <a:gd name="T46" fmla="*/ 745 w 3724"/>
              <a:gd name="T47" fmla="*/ 195 h 3606"/>
              <a:gd name="T48" fmla="*/ 3652 w 3724"/>
              <a:gd name="T49" fmla="*/ 572 h 3606"/>
              <a:gd name="T50" fmla="*/ 3720 w 3724"/>
              <a:gd name="T51" fmla="*/ 657 h 3606"/>
              <a:gd name="T52" fmla="*/ 3710 w 3724"/>
              <a:gd name="T53" fmla="*/ 2285 h 3606"/>
              <a:gd name="T54" fmla="*/ 3625 w 3724"/>
              <a:gd name="T55" fmla="*/ 2353 h 3606"/>
              <a:gd name="T56" fmla="*/ 3257 w 3724"/>
              <a:gd name="T57" fmla="*/ 2764 h 3606"/>
              <a:gd name="T58" fmla="*/ 3455 w 3724"/>
              <a:gd name="T59" fmla="*/ 2813 h 3606"/>
              <a:gd name="T60" fmla="*/ 3604 w 3724"/>
              <a:gd name="T61" fmla="*/ 2945 h 3606"/>
              <a:gd name="T62" fmla="*/ 3676 w 3724"/>
              <a:gd name="T63" fmla="*/ 3132 h 3606"/>
              <a:gd name="T64" fmla="*/ 3651 w 3724"/>
              <a:gd name="T65" fmla="*/ 3337 h 3606"/>
              <a:gd name="T66" fmla="*/ 3537 w 3724"/>
              <a:gd name="T67" fmla="*/ 3499 h 3606"/>
              <a:gd name="T68" fmla="*/ 3361 w 3724"/>
              <a:gd name="T69" fmla="*/ 3592 h 3606"/>
              <a:gd name="T70" fmla="*/ 3154 w 3724"/>
              <a:gd name="T71" fmla="*/ 3592 h 3606"/>
              <a:gd name="T72" fmla="*/ 2977 w 3724"/>
              <a:gd name="T73" fmla="*/ 3499 h 3606"/>
              <a:gd name="T74" fmla="*/ 2864 w 3724"/>
              <a:gd name="T75" fmla="*/ 3337 h 3606"/>
              <a:gd name="T76" fmla="*/ 2838 w 3724"/>
              <a:gd name="T77" fmla="*/ 3141 h 3606"/>
              <a:gd name="T78" fmla="*/ 2410 w 3724"/>
              <a:gd name="T79" fmla="*/ 3021 h 3606"/>
              <a:gd name="T80" fmla="*/ 2443 w 3724"/>
              <a:gd name="T81" fmla="*/ 3184 h 3606"/>
              <a:gd name="T82" fmla="*/ 2394 w 3724"/>
              <a:gd name="T83" fmla="*/ 3382 h 3606"/>
              <a:gd name="T84" fmla="*/ 2263 w 3724"/>
              <a:gd name="T85" fmla="*/ 3530 h 3606"/>
              <a:gd name="T86" fmla="*/ 2075 w 3724"/>
              <a:gd name="T87" fmla="*/ 3602 h 3606"/>
              <a:gd name="T88" fmla="*/ 1869 w 3724"/>
              <a:gd name="T89" fmla="*/ 3577 h 3606"/>
              <a:gd name="T90" fmla="*/ 1707 w 3724"/>
              <a:gd name="T91" fmla="*/ 3463 h 3606"/>
              <a:gd name="T92" fmla="*/ 1613 w 3724"/>
              <a:gd name="T93" fmla="*/ 3288 h 3606"/>
              <a:gd name="T94" fmla="*/ 1610 w 3724"/>
              <a:gd name="T95" fmla="*/ 3097 h 3606"/>
              <a:gd name="T96" fmla="*/ 535 w 3724"/>
              <a:gd name="T97" fmla="*/ 353 h 3606"/>
              <a:gd name="T98" fmla="*/ 34 w 3724"/>
              <a:gd name="T99" fmla="*/ 213 h 3606"/>
              <a:gd name="T100" fmla="*/ 0 w 3724"/>
              <a:gd name="T101" fmla="*/ 124 h 3606"/>
              <a:gd name="T102" fmla="*/ 41 w 3724"/>
              <a:gd name="T103" fmla="*/ 34 h 3606"/>
              <a:gd name="T104" fmla="*/ 131 w 3724"/>
              <a:gd name="T105" fmla="*/ 0 h 3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724" h="3606">
                <a:moveTo>
                  <a:pt x="3257" y="3018"/>
                </a:moveTo>
                <a:lnTo>
                  <a:pt x="3224" y="3022"/>
                </a:lnTo>
                <a:lnTo>
                  <a:pt x="3193" y="3032"/>
                </a:lnTo>
                <a:lnTo>
                  <a:pt x="3164" y="3047"/>
                </a:lnTo>
                <a:lnTo>
                  <a:pt x="3139" y="3067"/>
                </a:lnTo>
                <a:lnTo>
                  <a:pt x="3119" y="3092"/>
                </a:lnTo>
                <a:lnTo>
                  <a:pt x="3104" y="3120"/>
                </a:lnTo>
                <a:lnTo>
                  <a:pt x="3094" y="3152"/>
                </a:lnTo>
                <a:lnTo>
                  <a:pt x="3091" y="3184"/>
                </a:lnTo>
                <a:lnTo>
                  <a:pt x="3094" y="3218"/>
                </a:lnTo>
                <a:lnTo>
                  <a:pt x="3104" y="3250"/>
                </a:lnTo>
                <a:lnTo>
                  <a:pt x="3119" y="3278"/>
                </a:lnTo>
                <a:lnTo>
                  <a:pt x="3139" y="3302"/>
                </a:lnTo>
                <a:lnTo>
                  <a:pt x="3164" y="3322"/>
                </a:lnTo>
                <a:lnTo>
                  <a:pt x="3193" y="3338"/>
                </a:lnTo>
                <a:lnTo>
                  <a:pt x="3224" y="3347"/>
                </a:lnTo>
                <a:lnTo>
                  <a:pt x="3257" y="3350"/>
                </a:lnTo>
                <a:lnTo>
                  <a:pt x="3291" y="3347"/>
                </a:lnTo>
                <a:lnTo>
                  <a:pt x="3323" y="3338"/>
                </a:lnTo>
                <a:lnTo>
                  <a:pt x="3351" y="3322"/>
                </a:lnTo>
                <a:lnTo>
                  <a:pt x="3375" y="3302"/>
                </a:lnTo>
                <a:lnTo>
                  <a:pt x="3395" y="3278"/>
                </a:lnTo>
                <a:lnTo>
                  <a:pt x="3411" y="3250"/>
                </a:lnTo>
                <a:lnTo>
                  <a:pt x="3421" y="3218"/>
                </a:lnTo>
                <a:lnTo>
                  <a:pt x="3425" y="3184"/>
                </a:lnTo>
                <a:lnTo>
                  <a:pt x="3421" y="3152"/>
                </a:lnTo>
                <a:lnTo>
                  <a:pt x="3411" y="3120"/>
                </a:lnTo>
                <a:lnTo>
                  <a:pt x="3395" y="3092"/>
                </a:lnTo>
                <a:lnTo>
                  <a:pt x="3375" y="3067"/>
                </a:lnTo>
                <a:lnTo>
                  <a:pt x="3351" y="3047"/>
                </a:lnTo>
                <a:lnTo>
                  <a:pt x="3323" y="3032"/>
                </a:lnTo>
                <a:lnTo>
                  <a:pt x="3291" y="3022"/>
                </a:lnTo>
                <a:lnTo>
                  <a:pt x="3257" y="3018"/>
                </a:lnTo>
                <a:close/>
                <a:moveTo>
                  <a:pt x="2022" y="3018"/>
                </a:moveTo>
                <a:lnTo>
                  <a:pt x="1989" y="3022"/>
                </a:lnTo>
                <a:lnTo>
                  <a:pt x="1957" y="3032"/>
                </a:lnTo>
                <a:lnTo>
                  <a:pt x="1929" y="3047"/>
                </a:lnTo>
                <a:lnTo>
                  <a:pt x="1904" y="3067"/>
                </a:lnTo>
                <a:lnTo>
                  <a:pt x="1884" y="3092"/>
                </a:lnTo>
                <a:lnTo>
                  <a:pt x="1869" y="3120"/>
                </a:lnTo>
                <a:lnTo>
                  <a:pt x="1859" y="3152"/>
                </a:lnTo>
                <a:lnTo>
                  <a:pt x="1856" y="3184"/>
                </a:lnTo>
                <a:lnTo>
                  <a:pt x="1859" y="3218"/>
                </a:lnTo>
                <a:lnTo>
                  <a:pt x="1869" y="3250"/>
                </a:lnTo>
                <a:lnTo>
                  <a:pt x="1884" y="3278"/>
                </a:lnTo>
                <a:lnTo>
                  <a:pt x="1904" y="3302"/>
                </a:lnTo>
                <a:lnTo>
                  <a:pt x="1929" y="3322"/>
                </a:lnTo>
                <a:lnTo>
                  <a:pt x="1957" y="3338"/>
                </a:lnTo>
                <a:lnTo>
                  <a:pt x="1989" y="3347"/>
                </a:lnTo>
                <a:lnTo>
                  <a:pt x="2022" y="3350"/>
                </a:lnTo>
                <a:lnTo>
                  <a:pt x="2056" y="3347"/>
                </a:lnTo>
                <a:lnTo>
                  <a:pt x="2088" y="3338"/>
                </a:lnTo>
                <a:lnTo>
                  <a:pt x="2116" y="3322"/>
                </a:lnTo>
                <a:lnTo>
                  <a:pt x="2141" y="3302"/>
                </a:lnTo>
                <a:lnTo>
                  <a:pt x="2161" y="3278"/>
                </a:lnTo>
                <a:lnTo>
                  <a:pt x="2176" y="3250"/>
                </a:lnTo>
                <a:lnTo>
                  <a:pt x="2186" y="3218"/>
                </a:lnTo>
                <a:lnTo>
                  <a:pt x="2190" y="3184"/>
                </a:lnTo>
                <a:lnTo>
                  <a:pt x="2186" y="3152"/>
                </a:lnTo>
                <a:lnTo>
                  <a:pt x="2176" y="3120"/>
                </a:lnTo>
                <a:lnTo>
                  <a:pt x="2161" y="3092"/>
                </a:lnTo>
                <a:lnTo>
                  <a:pt x="2141" y="3067"/>
                </a:lnTo>
                <a:lnTo>
                  <a:pt x="2116" y="3047"/>
                </a:lnTo>
                <a:lnTo>
                  <a:pt x="2088" y="3032"/>
                </a:lnTo>
                <a:lnTo>
                  <a:pt x="2056" y="3022"/>
                </a:lnTo>
                <a:lnTo>
                  <a:pt x="2022" y="3018"/>
                </a:lnTo>
                <a:close/>
                <a:moveTo>
                  <a:pt x="1009" y="813"/>
                </a:moveTo>
                <a:lnTo>
                  <a:pt x="1558" y="2102"/>
                </a:lnTo>
                <a:lnTo>
                  <a:pt x="3468" y="2102"/>
                </a:lnTo>
                <a:lnTo>
                  <a:pt x="3468" y="1585"/>
                </a:lnTo>
                <a:lnTo>
                  <a:pt x="2623" y="1585"/>
                </a:lnTo>
                <a:lnTo>
                  <a:pt x="2594" y="1582"/>
                </a:lnTo>
                <a:lnTo>
                  <a:pt x="2567" y="1572"/>
                </a:lnTo>
                <a:lnTo>
                  <a:pt x="2544" y="1557"/>
                </a:lnTo>
                <a:lnTo>
                  <a:pt x="2523" y="1537"/>
                </a:lnTo>
                <a:lnTo>
                  <a:pt x="2509" y="1514"/>
                </a:lnTo>
                <a:lnTo>
                  <a:pt x="2499" y="1487"/>
                </a:lnTo>
                <a:lnTo>
                  <a:pt x="2495" y="1458"/>
                </a:lnTo>
                <a:lnTo>
                  <a:pt x="2499" y="1428"/>
                </a:lnTo>
                <a:lnTo>
                  <a:pt x="2509" y="1401"/>
                </a:lnTo>
                <a:lnTo>
                  <a:pt x="2523" y="1379"/>
                </a:lnTo>
                <a:lnTo>
                  <a:pt x="2544" y="1358"/>
                </a:lnTo>
                <a:lnTo>
                  <a:pt x="2567" y="1344"/>
                </a:lnTo>
                <a:lnTo>
                  <a:pt x="2594" y="1333"/>
                </a:lnTo>
                <a:lnTo>
                  <a:pt x="2623" y="1330"/>
                </a:lnTo>
                <a:lnTo>
                  <a:pt x="3468" y="1330"/>
                </a:lnTo>
                <a:lnTo>
                  <a:pt x="3468" y="813"/>
                </a:lnTo>
                <a:lnTo>
                  <a:pt x="1009" y="813"/>
                </a:lnTo>
                <a:close/>
                <a:moveTo>
                  <a:pt x="131" y="0"/>
                </a:moveTo>
                <a:lnTo>
                  <a:pt x="156" y="3"/>
                </a:lnTo>
                <a:lnTo>
                  <a:pt x="657" y="120"/>
                </a:lnTo>
                <a:lnTo>
                  <a:pt x="679" y="128"/>
                </a:lnTo>
                <a:lnTo>
                  <a:pt x="701" y="140"/>
                </a:lnTo>
                <a:lnTo>
                  <a:pt x="719" y="155"/>
                </a:lnTo>
                <a:lnTo>
                  <a:pt x="734" y="174"/>
                </a:lnTo>
                <a:lnTo>
                  <a:pt x="745" y="195"/>
                </a:lnTo>
                <a:lnTo>
                  <a:pt x="900" y="559"/>
                </a:lnTo>
                <a:lnTo>
                  <a:pt x="3596" y="559"/>
                </a:lnTo>
                <a:lnTo>
                  <a:pt x="3625" y="562"/>
                </a:lnTo>
                <a:lnTo>
                  <a:pt x="3652" y="572"/>
                </a:lnTo>
                <a:lnTo>
                  <a:pt x="3676" y="587"/>
                </a:lnTo>
                <a:lnTo>
                  <a:pt x="3695" y="606"/>
                </a:lnTo>
                <a:lnTo>
                  <a:pt x="3710" y="630"/>
                </a:lnTo>
                <a:lnTo>
                  <a:pt x="3720" y="657"/>
                </a:lnTo>
                <a:lnTo>
                  <a:pt x="3724" y="686"/>
                </a:lnTo>
                <a:lnTo>
                  <a:pt x="3724" y="2229"/>
                </a:lnTo>
                <a:lnTo>
                  <a:pt x="3720" y="2258"/>
                </a:lnTo>
                <a:lnTo>
                  <a:pt x="3710" y="2285"/>
                </a:lnTo>
                <a:lnTo>
                  <a:pt x="3695" y="2309"/>
                </a:lnTo>
                <a:lnTo>
                  <a:pt x="3676" y="2328"/>
                </a:lnTo>
                <a:lnTo>
                  <a:pt x="3652" y="2343"/>
                </a:lnTo>
                <a:lnTo>
                  <a:pt x="3625" y="2353"/>
                </a:lnTo>
                <a:lnTo>
                  <a:pt x="3596" y="2357"/>
                </a:lnTo>
                <a:lnTo>
                  <a:pt x="1666" y="2357"/>
                </a:lnTo>
                <a:lnTo>
                  <a:pt x="1842" y="2765"/>
                </a:lnTo>
                <a:lnTo>
                  <a:pt x="3257" y="2764"/>
                </a:lnTo>
                <a:lnTo>
                  <a:pt x="3310" y="2768"/>
                </a:lnTo>
                <a:lnTo>
                  <a:pt x="3361" y="2777"/>
                </a:lnTo>
                <a:lnTo>
                  <a:pt x="3410" y="2792"/>
                </a:lnTo>
                <a:lnTo>
                  <a:pt x="3455" y="2813"/>
                </a:lnTo>
                <a:lnTo>
                  <a:pt x="3498" y="2840"/>
                </a:lnTo>
                <a:lnTo>
                  <a:pt x="3537" y="2870"/>
                </a:lnTo>
                <a:lnTo>
                  <a:pt x="3573" y="2905"/>
                </a:lnTo>
                <a:lnTo>
                  <a:pt x="3604" y="2945"/>
                </a:lnTo>
                <a:lnTo>
                  <a:pt x="3630" y="2987"/>
                </a:lnTo>
                <a:lnTo>
                  <a:pt x="3651" y="3033"/>
                </a:lnTo>
                <a:lnTo>
                  <a:pt x="3666" y="3082"/>
                </a:lnTo>
                <a:lnTo>
                  <a:pt x="3676" y="3132"/>
                </a:lnTo>
                <a:lnTo>
                  <a:pt x="3679" y="3184"/>
                </a:lnTo>
                <a:lnTo>
                  <a:pt x="3676" y="3237"/>
                </a:lnTo>
                <a:lnTo>
                  <a:pt x="3666" y="3288"/>
                </a:lnTo>
                <a:lnTo>
                  <a:pt x="3651" y="3337"/>
                </a:lnTo>
                <a:lnTo>
                  <a:pt x="3630" y="3382"/>
                </a:lnTo>
                <a:lnTo>
                  <a:pt x="3604" y="3425"/>
                </a:lnTo>
                <a:lnTo>
                  <a:pt x="3573" y="3463"/>
                </a:lnTo>
                <a:lnTo>
                  <a:pt x="3537" y="3499"/>
                </a:lnTo>
                <a:lnTo>
                  <a:pt x="3498" y="3530"/>
                </a:lnTo>
                <a:lnTo>
                  <a:pt x="3455" y="3556"/>
                </a:lnTo>
                <a:lnTo>
                  <a:pt x="3410" y="3577"/>
                </a:lnTo>
                <a:lnTo>
                  <a:pt x="3361" y="3592"/>
                </a:lnTo>
                <a:lnTo>
                  <a:pt x="3310" y="3602"/>
                </a:lnTo>
                <a:lnTo>
                  <a:pt x="3257" y="3606"/>
                </a:lnTo>
                <a:lnTo>
                  <a:pt x="3205" y="3602"/>
                </a:lnTo>
                <a:lnTo>
                  <a:pt x="3154" y="3592"/>
                </a:lnTo>
                <a:lnTo>
                  <a:pt x="3105" y="3577"/>
                </a:lnTo>
                <a:lnTo>
                  <a:pt x="3059" y="3556"/>
                </a:lnTo>
                <a:lnTo>
                  <a:pt x="3017" y="3530"/>
                </a:lnTo>
                <a:lnTo>
                  <a:pt x="2977" y="3499"/>
                </a:lnTo>
                <a:lnTo>
                  <a:pt x="2942" y="3463"/>
                </a:lnTo>
                <a:lnTo>
                  <a:pt x="2912" y="3425"/>
                </a:lnTo>
                <a:lnTo>
                  <a:pt x="2885" y="3382"/>
                </a:lnTo>
                <a:lnTo>
                  <a:pt x="2864" y="3337"/>
                </a:lnTo>
                <a:lnTo>
                  <a:pt x="2848" y="3288"/>
                </a:lnTo>
                <a:lnTo>
                  <a:pt x="2839" y="3237"/>
                </a:lnTo>
                <a:lnTo>
                  <a:pt x="2836" y="3184"/>
                </a:lnTo>
                <a:lnTo>
                  <a:pt x="2838" y="3141"/>
                </a:lnTo>
                <a:lnTo>
                  <a:pt x="2844" y="3100"/>
                </a:lnTo>
                <a:lnTo>
                  <a:pt x="2855" y="3059"/>
                </a:lnTo>
                <a:lnTo>
                  <a:pt x="2869" y="3021"/>
                </a:lnTo>
                <a:lnTo>
                  <a:pt x="2410" y="3021"/>
                </a:lnTo>
                <a:lnTo>
                  <a:pt x="2424" y="3059"/>
                </a:lnTo>
                <a:lnTo>
                  <a:pt x="2435" y="3100"/>
                </a:lnTo>
                <a:lnTo>
                  <a:pt x="2441" y="3141"/>
                </a:lnTo>
                <a:lnTo>
                  <a:pt x="2443" y="3184"/>
                </a:lnTo>
                <a:lnTo>
                  <a:pt x="2440" y="3237"/>
                </a:lnTo>
                <a:lnTo>
                  <a:pt x="2431" y="3288"/>
                </a:lnTo>
                <a:lnTo>
                  <a:pt x="2415" y="3337"/>
                </a:lnTo>
                <a:lnTo>
                  <a:pt x="2394" y="3382"/>
                </a:lnTo>
                <a:lnTo>
                  <a:pt x="2368" y="3425"/>
                </a:lnTo>
                <a:lnTo>
                  <a:pt x="2337" y="3463"/>
                </a:lnTo>
                <a:lnTo>
                  <a:pt x="2302" y="3499"/>
                </a:lnTo>
                <a:lnTo>
                  <a:pt x="2263" y="3530"/>
                </a:lnTo>
                <a:lnTo>
                  <a:pt x="2220" y="3556"/>
                </a:lnTo>
                <a:lnTo>
                  <a:pt x="2174" y="3577"/>
                </a:lnTo>
                <a:lnTo>
                  <a:pt x="2125" y="3592"/>
                </a:lnTo>
                <a:lnTo>
                  <a:pt x="2075" y="3602"/>
                </a:lnTo>
                <a:lnTo>
                  <a:pt x="2022" y="3606"/>
                </a:lnTo>
                <a:lnTo>
                  <a:pt x="1969" y="3602"/>
                </a:lnTo>
                <a:lnTo>
                  <a:pt x="1918" y="3592"/>
                </a:lnTo>
                <a:lnTo>
                  <a:pt x="1869" y="3577"/>
                </a:lnTo>
                <a:lnTo>
                  <a:pt x="1824" y="3556"/>
                </a:lnTo>
                <a:lnTo>
                  <a:pt x="1781" y="3530"/>
                </a:lnTo>
                <a:lnTo>
                  <a:pt x="1742" y="3499"/>
                </a:lnTo>
                <a:lnTo>
                  <a:pt x="1707" y="3463"/>
                </a:lnTo>
                <a:lnTo>
                  <a:pt x="1676" y="3425"/>
                </a:lnTo>
                <a:lnTo>
                  <a:pt x="1650" y="3382"/>
                </a:lnTo>
                <a:lnTo>
                  <a:pt x="1629" y="3337"/>
                </a:lnTo>
                <a:lnTo>
                  <a:pt x="1613" y="3288"/>
                </a:lnTo>
                <a:lnTo>
                  <a:pt x="1603" y="3237"/>
                </a:lnTo>
                <a:lnTo>
                  <a:pt x="1600" y="3184"/>
                </a:lnTo>
                <a:lnTo>
                  <a:pt x="1603" y="3140"/>
                </a:lnTo>
                <a:lnTo>
                  <a:pt x="1610" y="3097"/>
                </a:lnTo>
                <a:lnTo>
                  <a:pt x="1620" y="3056"/>
                </a:lnTo>
                <a:lnTo>
                  <a:pt x="1636" y="3016"/>
                </a:lnTo>
                <a:lnTo>
                  <a:pt x="1655" y="2978"/>
                </a:lnTo>
                <a:lnTo>
                  <a:pt x="535" y="353"/>
                </a:lnTo>
                <a:lnTo>
                  <a:pt x="98" y="250"/>
                </a:lnTo>
                <a:lnTo>
                  <a:pt x="74" y="242"/>
                </a:lnTo>
                <a:lnTo>
                  <a:pt x="52" y="230"/>
                </a:lnTo>
                <a:lnTo>
                  <a:pt x="34" y="213"/>
                </a:lnTo>
                <a:lnTo>
                  <a:pt x="19" y="194"/>
                </a:lnTo>
                <a:lnTo>
                  <a:pt x="8" y="172"/>
                </a:lnTo>
                <a:lnTo>
                  <a:pt x="2" y="149"/>
                </a:lnTo>
                <a:lnTo>
                  <a:pt x="0" y="124"/>
                </a:lnTo>
                <a:lnTo>
                  <a:pt x="3" y="98"/>
                </a:lnTo>
                <a:lnTo>
                  <a:pt x="11" y="73"/>
                </a:lnTo>
                <a:lnTo>
                  <a:pt x="25" y="52"/>
                </a:lnTo>
                <a:lnTo>
                  <a:pt x="41" y="34"/>
                </a:lnTo>
                <a:lnTo>
                  <a:pt x="60" y="19"/>
                </a:lnTo>
                <a:lnTo>
                  <a:pt x="83" y="9"/>
                </a:lnTo>
                <a:lnTo>
                  <a:pt x="106" y="2"/>
                </a:lnTo>
                <a:lnTo>
                  <a:pt x="13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45715" tIns="22858" rIns="45715" bIns="22858" numCol="1" anchor="t" anchorCtr="0" compatLnSpc="1"/>
          <a:lstStyle/>
          <a:p>
            <a:endParaRPr lang="es-SV" sz="9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7" name="Group 26"/>
          <p:cNvGrpSpPr>
            <a:grpSpLocks noChangeAspect="1"/>
          </p:cNvGrpSpPr>
          <p:nvPr/>
        </p:nvGrpSpPr>
        <p:grpSpPr bwMode="auto">
          <a:xfrm>
            <a:off x="5212999" y="2377333"/>
            <a:ext cx="356912" cy="257141"/>
            <a:chOff x="7873" y="-822"/>
            <a:chExt cx="347" cy="250"/>
          </a:xfrm>
          <a:solidFill>
            <a:schemeClr val="bg1"/>
          </a:solidFill>
        </p:grpSpPr>
        <p:sp>
          <p:nvSpPr>
            <p:cNvPr id="18" name="Freeform 28"/>
            <p:cNvSpPr/>
            <p:nvPr/>
          </p:nvSpPr>
          <p:spPr bwMode="auto">
            <a:xfrm>
              <a:off x="7873" y="-780"/>
              <a:ext cx="347" cy="208"/>
            </a:xfrm>
            <a:custGeom>
              <a:avLst/>
              <a:gdLst>
                <a:gd name="T0" fmla="*/ 64 w 3471"/>
                <a:gd name="T1" fmla="*/ 0 h 2082"/>
                <a:gd name="T2" fmla="*/ 3407 w 3471"/>
                <a:gd name="T3" fmla="*/ 0 h 2082"/>
                <a:gd name="T4" fmla="*/ 3427 w 3471"/>
                <a:gd name="T5" fmla="*/ 3 h 2082"/>
                <a:gd name="T6" fmla="*/ 3445 w 3471"/>
                <a:gd name="T7" fmla="*/ 13 h 2082"/>
                <a:gd name="T8" fmla="*/ 3459 w 3471"/>
                <a:gd name="T9" fmla="*/ 27 h 2082"/>
                <a:gd name="T10" fmla="*/ 3468 w 3471"/>
                <a:gd name="T11" fmla="*/ 44 h 2082"/>
                <a:gd name="T12" fmla="*/ 3471 w 3471"/>
                <a:gd name="T13" fmla="*/ 64 h 2082"/>
                <a:gd name="T14" fmla="*/ 3471 w 3471"/>
                <a:gd name="T15" fmla="*/ 2018 h 2082"/>
                <a:gd name="T16" fmla="*/ 3468 w 3471"/>
                <a:gd name="T17" fmla="*/ 2037 h 2082"/>
                <a:gd name="T18" fmla="*/ 3459 w 3471"/>
                <a:gd name="T19" fmla="*/ 2055 h 2082"/>
                <a:gd name="T20" fmla="*/ 3445 w 3471"/>
                <a:gd name="T21" fmla="*/ 2069 h 2082"/>
                <a:gd name="T22" fmla="*/ 3427 w 3471"/>
                <a:gd name="T23" fmla="*/ 2079 h 2082"/>
                <a:gd name="T24" fmla="*/ 3407 w 3471"/>
                <a:gd name="T25" fmla="*/ 2082 h 2082"/>
                <a:gd name="T26" fmla="*/ 64 w 3471"/>
                <a:gd name="T27" fmla="*/ 2082 h 2082"/>
                <a:gd name="T28" fmla="*/ 44 w 3471"/>
                <a:gd name="T29" fmla="*/ 2079 h 2082"/>
                <a:gd name="T30" fmla="*/ 27 w 3471"/>
                <a:gd name="T31" fmla="*/ 2069 h 2082"/>
                <a:gd name="T32" fmla="*/ 13 w 3471"/>
                <a:gd name="T33" fmla="*/ 2055 h 2082"/>
                <a:gd name="T34" fmla="*/ 3 w 3471"/>
                <a:gd name="T35" fmla="*/ 2037 h 2082"/>
                <a:gd name="T36" fmla="*/ 0 w 3471"/>
                <a:gd name="T37" fmla="*/ 2018 h 2082"/>
                <a:gd name="T38" fmla="*/ 0 w 3471"/>
                <a:gd name="T39" fmla="*/ 1755 h 2082"/>
                <a:gd name="T40" fmla="*/ 2 w 3471"/>
                <a:gd name="T41" fmla="*/ 1737 h 2082"/>
                <a:gd name="T42" fmla="*/ 9 w 3471"/>
                <a:gd name="T43" fmla="*/ 1723 h 2082"/>
                <a:gd name="T44" fmla="*/ 19 w 3471"/>
                <a:gd name="T45" fmla="*/ 1710 h 2082"/>
                <a:gd name="T46" fmla="*/ 32 w 3471"/>
                <a:gd name="T47" fmla="*/ 1699 h 2082"/>
                <a:gd name="T48" fmla="*/ 47 w 3471"/>
                <a:gd name="T49" fmla="*/ 1693 h 2082"/>
                <a:gd name="T50" fmla="*/ 64 w 3471"/>
                <a:gd name="T51" fmla="*/ 1691 h 2082"/>
                <a:gd name="T52" fmla="*/ 81 w 3471"/>
                <a:gd name="T53" fmla="*/ 1693 h 2082"/>
                <a:gd name="T54" fmla="*/ 96 w 3471"/>
                <a:gd name="T55" fmla="*/ 1699 h 2082"/>
                <a:gd name="T56" fmla="*/ 110 w 3471"/>
                <a:gd name="T57" fmla="*/ 1710 h 2082"/>
                <a:gd name="T58" fmla="*/ 119 w 3471"/>
                <a:gd name="T59" fmla="*/ 1723 h 2082"/>
                <a:gd name="T60" fmla="*/ 126 w 3471"/>
                <a:gd name="T61" fmla="*/ 1737 h 2082"/>
                <a:gd name="T62" fmla="*/ 128 w 3471"/>
                <a:gd name="T63" fmla="*/ 1755 h 2082"/>
                <a:gd name="T64" fmla="*/ 128 w 3471"/>
                <a:gd name="T65" fmla="*/ 1953 h 2082"/>
                <a:gd name="T66" fmla="*/ 3343 w 3471"/>
                <a:gd name="T67" fmla="*/ 1953 h 2082"/>
                <a:gd name="T68" fmla="*/ 3343 w 3471"/>
                <a:gd name="T69" fmla="*/ 128 h 2082"/>
                <a:gd name="T70" fmla="*/ 128 w 3471"/>
                <a:gd name="T71" fmla="*/ 128 h 2082"/>
                <a:gd name="T72" fmla="*/ 128 w 3471"/>
                <a:gd name="T73" fmla="*/ 327 h 2082"/>
                <a:gd name="T74" fmla="*/ 126 w 3471"/>
                <a:gd name="T75" fmla="*/ 344 h 2082"/>
                <a:gd name="T76" fmla="*/ 119 w 3471"/>
                <a:gd name="T77" fmla="*/ 359 h 2082"/>
                <a:gd name="T78" fmla="*/ 110 w 3471"/>
                <a:gd name="T79" fmla="*/ 372 h 2082"/>
                <a:gd name="T80" fmla="*/ 96 w 3471"/>
                <a:gd name="T81" fmla="*/ 382 h 2082"/>
                <a:gd name="T82" fmla="*/ 81 w 3471"/>
                <a:gd name="T83" fmla="*/ 388 h 2082"/>
                <a:gd name="T84" fmla="*/ 64 w 3471"/>
                <a:gd name="T85" fmla="*/ 391 h 2082"/>
                <a:gd name="T86" fmla="*/ 47 w 3471"/>
                <a:gd name="T87" fmla="*/ 388 h 2082"/>
                <a:gd name="T88" fmla="*/ 32 w 3471"/>
                <a:gd name="T89" fmla="*/ 382 h 2082"/>
                <a:gd name="T90" fmla="*/ 19 w 3471"/>
                <a:gd name="T91" fmla="*/ 372 h 2082"/>
                <a:gd name="T92" fmla="*/ 9 w 3471"/>
                <a:gd name="T93" fmla="*/ 359 h 2082"/>
                <a:gd name="T94" fmla="*/ 2 w 3471"/>
                <a:gd name="T95" fmla="*/ 344 h 2082"/>
                <a:gd name="T96" fmla="*/ 0 w 3471"/>
                <a:gd name="T97" fmla="*/ 327 h 2082"/>
                <a:gd name="T98" fmla="*/ 0 w 3471"/>
                <a:gd name="T99" fmla="*/ 64 h 2082"/>
                <a:gd name="T100" fmla="*/ 3 w 3471"/>
                <a:gd name="T101" fmla="*/ 44 h 2082"/>
                <a:gd name="T102" fmla="*/ 13 w 3471"/>
                <a:gd name="T103" fmla="*/ 27 h 2082"/>
                <a:gd name="T104" fmla="*/ 27 w 3471"/>
                <a:gd name="T105" fmla="*/ 13 h 2082"/>
                <a:gd name="T106" fmla="*/ 44 w 3471"/>
                <a:gd name="T107" fmla="*/ 3 h 2082"/>
                <a:gd name="T108" fmla="*/ 64 w 3471"/>
                <a:gd name="T109" fmla="*/ 0 h 2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71" h="2082">
                  <a:moveTo>
                    <a:pt x="64" y="0"/>
                  </a:moveTo>
                  <a:lnTo>
                    <a:pt x="3407" y="0"/>
                  </a:lnTo>
                  <a:lnTo>
                    <a:pt x="3427" y="3"/>
                  </a:lnTo>
                  <a:lnTo>
                    <a:pt x="3445" y="13"/>
                  </a:lnTo>
                  <a:lnTo>
                    <a:pt x="3459" y="27"/>
                  </a:lnTo>
                  <a:lnTo>
                    <a:pt x="3468" y="44"/>
                  </a:lnTo>
                  <a:lnTo>
                    <a:pt x="3471" y="64"/>
                  </a:lnTo>
                  <a:lnTo>
                    <a:pt x="3471" y="2018"/>
                  </a:lnTo>
                  <a:lnTo>
                    <a:pt x="3468" y="2037"/>
                  </a:lnTo>
                  <a:lnTo>
                    <a:pt x="3459" y="2055"/>
                  </a:lnTo>
                  <a:lnTo>
                    <a:pt x="3445" y="2069"/>
                  </a:lnTo>
                  <a:lnTo>
                    <a:pt x="3427" y="2079"/>
                  </a:lnTo>
                  <a:lnTo>
                    <a:pt x="3407" y="2082"/>
                  </a:lnTo>
                  <a:lnTo>
                    <a:pt x="64" y="2082"/>
                  </a:lnTo>
                  <a:lnTo>
                    <a:pt x="44" y="2079"/>
                  </a:lnTo>
                  <a:lnTo>
                    <a:pt x="27" y="2069"/>
                  </a:lnTo>
                  <a:lnTo>
                    <a:pt x="13" y="2055"/>
                  </a:lnTo>
                  <a:lnTo>
                    <a:pt x="3" y="2037"/>
                  </a:lnTo>
                  <a:lnTo>
                    <a:pt x="0" y="2018"/>
                  </a:lnTo>
                  <a:lnTo>
                    <a:pt x="0" y="1755"/>
                  </a:lnTo>
                  <a:lnTo>
                    <a:pt x="2" y="1737"/>
                  </a:lnTo>
                  <a:lnTo>
                    <a:pt x="9" y="1723"/>
                  </a:lnTo>
                  <a:lnTo>
                    <a:pt x="19" y="1710"/>
                  </a:lnTo>
                  <a:lnTo>
                    <a:pt x="32" y="1699"/>
                  </a:lnTo>
                  <a:lnTo>
                    <a:pt x="47" y="1693"/>
                  </a:lnTo>
                  <a:lnTo>
                    <a:pt x="64" y="1691"/>
                  </a:lnTo>
                  <a:lnTo>
                    <a:pt x="81" y="1693"/>
                  </a:lnTo>
                  <a:lnTo>
                    <a:pt x="96" y="1699"/>
                  </a:lnTo>
                  <a:lnTo>
                    <a:pt x="110" y="1710"/>
                  </a:lnTo>
                  <a:lnTo>
                    <a:pt x="119" y="1723"/>
                  </a:lnTo>
                  <a:lnTo>
                    <a:pt x="126" y="1737"/>
                  </a:lnTo>
                  <a:lnTo>
                    <a:pt x="128" y="1755"/>
                  </a:lnTo>
                  <a:lnTo>
                    <a:pt x="128" y="1953"/>
                  </a:lnTo>
                  <a:lnTo>
                    <a:pt x="3343" y="1953"/>
                  </a:lnTo>
                  <a:lnTo>
                    <a:pt x="3343" y="128"/>
                  </a:lnTo>
                  <a:lnTo>
                    <a:pt x="128" y="128"/>
                  </a:lnTo>
                  <a:lnTo>
                    <a:pt x="128" y="327"/>
                  </a:lnTo>
                  <a:lnTo>
                    <a:pt x="126" y="344"/>
                  </a:lnTo>
                  <a:lnTo>
                    <a:pt x="119" y="359"/>
                  </a:lnTo>
                  <a:lnTo>
                    <a:pt x="110" y="372"/>
                  </a:lnTo>
                  <a:lnTo>
                    <a:pt x="96" y="382"/>
                  </a:lnTo>
                  <a:lnTo>
                    <a:pt x="81" y="388"/>
                  </a:lnTo>
                  <a:lnTo>
                    <a:pt x="64" y="391"/>
                  </a:lnTo>
                  <a:lnTo>
                    <a:pt x="47" y="388"/>
                  </a:lnTo>
                  <a:lnTo>
                    <a:pt x="32" y="382"/>
                  </a:lnTo>
                  <a:lnTo>
                    <a:pt x="19" y="372"/>
                  </a:lnTo>
                  <a:lnTo>
                    <a:pt x="9" y="359"/>
                  </a:lnTo>
                  <a:lnTo>
                    <a:pt x="2" y="344"/>
                  </a:lnTo>
                  <a:lnTo>
                    <a:pt x="0" y="327"/>
                  </a:lnTo>
                  <a:lnTo>
                    <a:pt x="0" y="64"/>
                  </a:lnTo>
                  <a:lnTo>
                    <a:pt x="3" y="44"/>
                  </a:lnTo>
                  <a:lnTo>
                    <a:pt x="13" y="27"/>
                  </a:lnTo>
                  <a:lnTo>
                    <a:pt x="27" y="13"/>
                  </a:lnTo>
                  <a:lnTo>
                    <a:pt x="44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9" name="Freeform 29"/>
            <p:cNvSpPr>
              <a:spLocks noEditPoints="1"/>
            </p:cNvSpPr>
            <p:nvPr/>
          </p:nvSpPr>
          <p:spPr bwMode="auto">
            <a:xfrm>
              <a:off x="8006" y="-746"/>
              <a:ext cx="139" cy="140"/>
            </a:xfrm>
            <a:custGeom>
              <a:avLst/>
              <a:gdLst>
                <a:gd name="T0" fmla="*/ 575 w 1395"/>
                <a:gd name="T1" fmla="*/ 141 h 1396"/>
                <a:gd name="T2" fmla="*/ 411 w 1395"/>
                <a:gd name="T3" fmla="*/ 206 h 1396"/>
                <a:gd name="T4" fmla="*/ 275 w 1395"/>
                <a:gd name="T5" fmla="*/ 316 h 1396"/>
                <a:gd name="T6" fmla="*/ 178 w 1395"/>
                <a:gd name="T7" fmla="*/ 462 h 1396"/>
                <a:gd name="T8" fmla="*/ 131 w 1395"/>
                <a:gd name="T9" fmla="*/ 636 h 1396"/>
                <a:gd name="T10" fmla="*/ 141 w 1395"/>
                <a:gd name="T11" fmla="*/ 820 h 1396"/>
                <a:gd name="T12" fmla="*/ 206 w 1395"/>
                <a:gd name="T13" fmla="*/ 985 h 1396"/>
                <a:gd name="T14" fmla="*/ 316 w 1395"/>
                <a:gd name="T15" fmla="*/ 1120 h 1396"/>
                <a:gd name="T16" fmla="*/ 463 w 1395"/>
                <a:gd name="T17" fmla="*/ 1216 h 1396"/>
                <a:gd name="T18" fmla="*/ 636 w 1395"/>
                <a:gd name="T19" fmla="*/ 1264 h 1396"/>
                <a:gd name="T20" fmla="*/ 819 w 1395"/>
                <a:gd name="T21" fmla="*/ 1255 h 1396"/>
                <a:gd name="T22" fmla="*/ 985 w 1395"/>
                <a:gd name="T23" fmla="*/ 1190 h 1396"/>
                <a:gd name="T24" fmla="*/ 1120 w 1395"/>
                <a:gd name="T25" fmla="*/ 1080 h 1396"/>
                <a:gd name="T26" fmla="*/ 1217 w 1395"/>
                <a:gd name="T27" fmla="*/ 933 h 1396"/>
                <a:gd name="T28" fmla="*/ 1264 w 1395"/>
                <a:gd name="T29" fmla="*/ 760 h 1396"/>
                <a:gd name="T30" fmla="*/ 1254 w 1395"/>
                <a:gd name="T31" fmla="*/ 575 h 1396"/>
                <a:gd name="T32" fmla="*/ 1189 w 1395"/>
                <a:gd name="T33" fmla="*/ 410 h 1396"/>
                <a:gd name="T34" fmla="*/ 1080 w 1395"/>
                <a:gd name="T35" fmla="*/ 274 h 1396"/>
                <a:gd name="T36" fmla="*/ 932 w 1395"/>
                <a:gd name="T37" fmla="*/ 178 h 1396"/>
                <a:gd name="T38" fmla="*/ 760 w 1395"/>
                <a:gd name="T39" fmla="*/ 132 h 1396"/>
                <a:gd name="T40" fmla="*/ 765 w 1395"/>
                <a:gd name="T41" fmla="*/ 4 h 1396"/>
                <a:gd name="T42" fmla="*/ 955 w 1395"/>
                <a:gd name="T43" fmla="*/ 49 h 1396"/>
                <a:gd name="T44" fmla="*/ 1120 w 1395"/>
                <a:gd name="T45" fmla="*/ 142 h 1396"/>
                <a:gd name="T46" fmla="*/ 1253 w 1395"/>
                <a:gd name="T47" fmla="*/ 276 h 1396"/>
                <a:gd name="T48" fmla="*/ 1347 w 1395"/>
                <a:gd name="T49" fmla="*/ 441 h 1396"/>
                <a:gd name="T50" fmla="*/ 1392 w 1395"/>
                <a:gd name="T51" fmla="*/ 631 h 1396"/>
                <a:gd name="T52" fmla="*/ 1384 w 1395"/>
                <a:gd name="T53" fmla="*/ 830 h 1396"/>
                <a:gd name="T54" fmla="*/ 1321 w 1395"/>
                <a:gd name="T55" fmla="*/ 1013 h 1396"/>
                <a:gd name="T56" fmla="*/ 1213 w 1395"/>
                <a:gd name="T57" fmla="*/ 1168 h 1396"/>
                <a:gd name="T58" fmla="*/ 1068 w 1395"/>
                <a:gd name="T59" fmla="*/ 1289 h 1396"/>
                <a:gd name="T60" fmla="*/ 894 w 1395"/>
                <a:gd name="T61" fmla="*/ 1368 h 1396"/>
                <a:gd name="T62" fmla="*/ 698 w 1395"/>
                <a:gd name="T63" fmla="*/ 1396 h 1396"/>
                <a:gd name="T64" fmla="*/ 502 w 1395"/>
                <a:gd name="T65" fmla="*/ 1368 h 1396"/>
                <a:gd name="T66" fmla="*/ 328 w 1395"/>
                <a:gd name="T67" fmla="*/ 1289 h 1396"/>
                <a:gd name="T68" fmla="*/ 182 w 1395"/>
                <a:gd name="T69" fmla="*/ 1168 h 1396"/>
                <a:gd name="T70" fmla="*/ 75 w 1395"/>
                <a:gd name="T71" fmla="*/ 1013 h 1396"/>
                <a:gd name="T72" fmla="*/ 13 w 1395"/>
                <a:gd name="T73" fmla="*/ 830 h 1396"/>
                <a:gd name="T74" fmla="*/ 3 w 1395"/>
                <a:gd name="T75" fmla="*/ 631 h 1396"/>
                <a:gd name="T76" fmla="*/ 49 w 1395"/>
                <a:gd name="T77" fmla="*/ 441 h 1396"/>
                <a:gd name="T78" fmla="*/ 142 w 1395"/>
                <a:gd name="T79" fmla="*/ 276 h 1396"/>
                <a:gd name="T80" fmla="*/ 275 w 1395"/>
                <a:gd name="T81" fmla="*/ 142 h 1396"/>
                <a:gd name="T82" fmla="*/ 442 w 1395"/>
                <a:gd name="T83" fmla="*/ 49 h 1396"/>
                <a:gd name="T84" fmla="*/ 630 w 1395"/>
                <a:gd name="T85" fmla="*/ 4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95" h="1396">
                  <a:moveTo>
                    <a:pt x="698" y="128"/>
                  </a:moveTo>
                  <a:lnTo>
                    <a:pt x="636" y="132"/>
                  </a:lnTo>
                  <a:lnTo>
                    <a:pt x="575" y="141"/>
                  </a:lnTo>
                  <a:lnTo>
                    <a:pt x="517" y="157"/>
                  </a:lnTo>
                  <a:lnTo>
                    <a:pt x="463" y="178"/>
                  </a:lnTo>
                  <a:lnTo>
                    <a:pt x="411" y="206"/>
                  </a:lnTo>
                  <a:lnTo>
                    <a:pt x="362" y="238"/>
                  </a:lnTo>
                  <a:lnTo>
                    <a:pt x="316" y="274"/>
                  </a:lnTo>
                  <a:lnTo>
                    <a:pt x="275" y="316"/>
                  </a:lnTo>
                  <a:lnTo>
                    <a:pt x="238" y="362"/>
                  </a:lnTo>
                  <a:lnTo>
                    <a:pt x="206" y="410"/>
                  </a:lnTo>
                  <a:lnTo>
                    <a:pt x="178" y="462"/>
                  </a:lnTo>
                  <a:lnTo>
                    <a:pt x="157" y="518"/>
                  </a:lnTo>
                  <a:lnTo>
                    <a:pt x="141" y="575"/>
                  </a:lnTo>
                  <a:lnTo>
                    <a:pt x="131" y="636"/>
                  </a:lnTo>
                  <a:lnTo>
                    <a:pt x="128" y="698"/>
                  </a:lnTo>
                  <a:lnTo>
                    <a:pt x="131" y="760"/>
                  </a:lnTo>
                  <a:lnTo>
                    <a:pt x="141" y="820"/>
                  </a:lnTo>
                  <a:lnTo>
                    <a:pt x="157" y="878"/>
                  </a:lnTo>
                  <a:lnTo>
                    <a:pt x="178" y="933"/>
                  </a:lnTo>
                  <a:lnTo>
                    <a:pt x="206" y="985"/>
                  </a:lnTo>
                  <a:lnTo>
                    <a:pt x="238" y="1034"/>
                  </a:lnTo>
                  <a:lnTo>
                    <a:pt x="275" y="1080"/>
                  </a:lnTo>
                  <a:lnTo>
                    <a:pt x="316" y="1120"/>
                  </a:lnTo>
                  <a:lnTo>
                    <a:pt x="362" y="1158"/>
                  </a:lnTo>
                  <a:lnTo>
                    <a:pt x="411" y="1190"/>
                  </a:lnTo>
                  <a:lnTo>
                    <a:pt x="463" y="1216"/>
                  </a:lnTo>
                  <a:lnTo>
                    <a:pt x="517" y="1239"/>
                  </a:lnTo>
                  <a:lnTo>
                    <a:pt x="575" y="1255"/>
                  </a:lnTo>
                  <a:lnTo>
                    <a:pt x="636" y="1264"/>
                  </a:lnTo>
                  <a:lnTo>
                    <a:pt x="698" y="1268"/>
                  </a:lnTo>
                  <a:lnTo>
                    <a:pt x="760" y="1264"/>
                  </a:lnTo>
                  <a:lnTo>
                    <a:pt x="819" y="1255"/>
                  </a:lnTo>
                  <a:lnTo>
                    <a:pt x="878" y="1239"/>
                  </a:lnTo>
                  <a:lnTo>
                    <a:pt x="932" y="1216"/>
                  </a:lnTo>
                  <a:lnTo>
                    <a:pt x="985" y="1190"/>
                  </a:lnTo>
                  <a:lnTo>
                    <a:pt x="1034" y="1158"/>
                  </a:lnTo>
                  <a:lnTo>
                    <a:pt x="1080" y="1120"/>
                  </a:lnTo>
                  <a:lnTo>
                    <a:pt x="1120" y="1080"/>
                  </a:lnTo>
                  <a:lnTo>
                    <a:pt x="1157" y="1034"/>
                  </a:lnTo>
                  <a:lnTo>
                    <a:pt x="1189" y="985"/>
                  </a:lnTo>
                  <a:lnTo>
                    <a:pt x="1217" y="933"/>
                  </a:lnTo>
                  <a:lnTo>
                    <a:pt x="1238" y="878"/>
                  </a:lnTo>
                  <a:lnTo>
                    <a:pt x="1254" y="820"/>
                  </a:lnTo>
                  <a:lnTo>
                    <a:pt x="1264" y="760"/>
                  </a:lnTo>
                  <a:lnTo>
                    <a:pt x="1267" y="698"/>
                  </a:lnTo>
                  <a:lnTo>
                    <a:pt x="1264" y="636"/>
                  </a:lnTo>
                  <a:lnTo>
                    <a:pt x="1254" y="575"/>
                  </a:lnTo>
                  <a:lnTo>
                    <a:pt x="1238" y="518"/>
                  </a:lnTo>
                  <a:lnTo>
                    <a:pt x="1217" y="462"/>
                  </a:lnTo>
                  <a:lnTo>
                    <a:pt x="1189" y="410"/>
                  </a:lnTo>
                  <a:lnTo>
                    <a:pt x="1157" y="362"/>
                  </a:lnTo>
                  <a:lnTo>
                    <a:pt x="1120" y="316"/>
                  </a:lnTo>
                  <a:lnTo>
                    <a:pt x="1080" y="274"/>
                  </a:lnTo>
                  <a:lnTo>
                    <a:pt x="1034" y="238"/>
                  </a:lnTo>
                  <a:lnTo>
                    <a:pt x="985" y="206"/>
                  </a:lnTo>
                  <a:lnTo>
                    <a:pt x="932" y="178"/>
                  </a:lnTo>
                  <a:lnTo>
                    <a:pt x="878" y="157"/>
                  </a:lnTo>
                  <a:lnTo>
                    <a:pt x="819" y="141"/>
                  </a:lnTo>
                  <a:lnTo>
                    <a:pt x="760" y="132"/>
                  </a:lnTo>
                  <a:lnTo>
                    <a:pt x="698" y="128"/>
                  </a:lnTo>
                  <a:close/>
                  <a:moveTo>
                    <a:pt x="698" y="0"/>
                  </a:moveTo>
                  <a:lnTo>
                    <a:pt x="765" y="4"/>
                  </a:lnTo>
                  <a:lnTo>
                    <a:pt x="830" y="13"/>
                  </a:lnTo>
                  <a:lnTo>
                    <a:pt x="894" y="28"/>
                  </a:lnTo>
                  <a:lnTo>
                    <a:pt x="955" y="49"/>
                  </a:lnTo>
                  <a:lnTo>
                    <a:pt x="1012" y="75"/>
                  </a:lnTo>
                  <a:lnTo>
                    <a:pt x="1068" y="106"/>
                  </a:lnTo>
                  <a:lnTo>
                    <a:pt x="1120" y="142"/>
                  </a:lnTo>
                  <a:lnTo>
                    <a:pt x="1168" y="183"/>
                  </a:lnTo>
                  <a:lnTo>
                    <a:pt x="1213" y="228"/>
                  </a:lnTo>
                  <a:lnTo>
                    <a:pt x="1253" y="276"/>
                  </a:lnTo>
                  <a:lnTo>
                    <a:pt x="1290" y="328"/>
                  </a:lnTo>
                  <a:lnTo>
                    <a:pt x="1321" y="383"/>
                  </a:lnTo>
                  <a:lnTo>
                    <a:pt x="1347" y="441"/>
                  </a:lnTo>
                  <a:lnTo>
                    <a:pt x="1368" y="502"/>
                  </a:lnTo>
                  <a:lnTo>
                    <a:pt x="1384" y="566"/>
                  </a:lnTo>
                  <a:lnTo>
                    <a:pt x="1392" y="631"/>
                  </a:lnTo>
                  <a:lnTo>
                    <a:pt x="1395" y="698"/>
                  </a:lnTo>
                  <a:lnTo>
                    <a:pt x="1392" y="765"/>
                  </a:lnTo>
                  <a:lnTo>
                    <a:pt x="1384" y="830"/>
                  </a:lnTo>
                  <a:lnTo>
                    <a:pt x="1368" y="893"/>
                  </a:lnTo>
                  <a:lnTo>
                    <a:pt x="1347" y="954"/>
                  </a:lnTo>
                  <a:lnTo>
                    <a:pt x="1321" y="1013"/>
                  </a:lnTo>
                  <a:lnTo>
                    <a:pt x="1290" y="1068"/>
                  </a:lnTo>
                  <a:lnTo>
                    <a:pt x="1253" y="1119"/>
                  </a:lnTo>
                  <a:lnTo>
                    <a:pt x="1213" y="1168"/>
                  </a:lnTo>
                  <a:lnTo>
                    <a:pt x="1168" y="1213"/>
                  </a:lnTo>
                  <a:lnTo>
                    <a:pt x="1120" y="1254"/>
                  </a:lnTo>
                  <a:lnTo>
                    <a:pt x="1068" y="1289"/>
                  </a:lnTo>
                  <a:lnTo>
                    <a:pt x="1012" y="1321"/>
                  </a:lnTo>
                  <a:lnTo>
                    <a:pt x="955" y="1346"/>
                  </a:lnTo>
                  <a:lnTo>
                    <a:pt x="894" y="1368"/>
                  </a:lnTo>
                  <a:lnTo>
                    <a:pt x="830" y="1383"/>
                  </a:lnTo>
                  <a:lnTo>
                    <a:pt x="765" y="1392"/>
                  </a:lnTo>
                  <a:lnTo>
                    <a:pt x="698" y="1396"/>
                  </a:lnTo>
                  <a:lnTo>
                    <a:pt x="630" y="1392"/>
                  </a:lnTo>
                  <a:lnTo>
                    <a:pt x="565" y="1383"/>
                  </a:lnTo>
                  <a:lnTo>
                    <a:pt x="502" y="1368"/>
                  </a:lnTo>
                  <a:lnTo>
                    <a:pt x="442" y="1346"/>
                  </a:lnTo>
                  <a:lnTo>
                    <a:pt x="383" y="1321"/>
                  </a:lnTo>
                  <a:lnTo>
                    <a:pt x="328" y="1289"/>
                  </a:lnTo>
                  <a:lnTo>
                    <a:pt x="275" y="1254"/>
                  </a:lnTo>
                  <a:lnTo>
                    <a:pt x="227" y="1213"/>
                  </a:lnTo>
                  <a:lnTo>
                    <a:pt x="182" y="1168"/>
                  </a:lnTo>
                  <a:lnTo>
                    <a:pt x="142" y="1119"/>
                  </a:lnTo>
                  <a:lnTo>
                    <a:pt x="107" y="1068"/>
                  </a:lnTo>
                  <a:lnTo>
                    <a:pt x="75" y="1013"/>
                  </a:lnTo>
                  <a:lnTo>
                    <a:pt x="49" y="954"/>
                  </a:lnTo>
                  <a:lnTo>
                    <a:pt x="28" y="893"/>
                  </a:lnTo>
                  <a:lnTo>
                    <a:pt x="13" y="830"/>
                  </a:lnTo>
                  <a:lnTo>
                    <a:pt x="3" y="765"/>
                  </a:lnTo>
                  <a:lnTo>
                    <a:pt x="0" y="698"/>
                  </a:lnTo>
                  <a:lnTo>
                    <a:pt x="3" y="631"/>
                  </a:lnTo>
                  <a:lnTo>
                    <a:pt x="13" y="566"/>
                  </a:lnTo>
                  <a:lnTo>
                    <a:pt x="28" y="502"/>
                  </a:lnTo>
                  <a:lnTo>
                    <a:pt x="49" y="441"/>
                  </a:lnTo>
                  <a:lnTo>
                    <a:pt x="75" y="383"/>
                  </a:lnTo>
                  <a:lnTo>
                    <a:pt x="107" y="328"/>
                  </a:lnTo>
                  <a:lnTo>
                    <a:pt x="142" y="276"/>
                  </a:lnTo>
                  <a:lnTo>
                    <a:pt x="182" y="228"/>
                  </a:lnTo>
                  <a:lnTo>
                    <a:pt x="227" y="183"/>
                  </a:lnTo>
                  <a:lnTo>
                    <a:pt x="275" y="142"/>
                  </a:lnTo>
                  <a:lnTo>
                    <a:pt x="328" y="106"/>
                  </a:lnTo>
                  <a:lnTo>
                    <a:pt x="383" y="75"/>
                  </a:lnTo>
                  <a:lnTo>
                    <a:pt x="442" y="49"/>
                  </a:lnTo>
                  <a:lnTo>
                    <a:pt x="502" y="28"/>
                  </a:lnTo>
                  <a:lnTo>
                    <a:pt x="565" y="13"/>
                  </a:lnTo>
                  <a:lnTo>
                    <a:pt x="630" y="4"/>
                  </a:lnTo>
                  <a:lnTo>
                    <a:pt x="6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0" name="Freeform 30"/>
            <p:cNvSpPr/>
            <p:nvPr/>
          </p:nvSpPr>
          <p:spPr bwMode="auto">
            <a:xfrm>
              <a:off x="8035" y="-717"/>
              <a:ext cx="47" cy="47"/>
            </a:xfrm>
            <a:custGeom>
              <a:avLst/>
              <a:gdLst>
                <a:gd name="T0" fmla="*/ 405 w 469"/>
                <a:gd name="T1" fmla="*/ 0 h 468"/>
                <a:gd name="T2" fmla="*/ 425 w 469"/>
                <a:gd name="T3" fmla="*/ 3 h 468"/>
                <a:gd name="T4" fmla="*/ 443 w 469"/>
                <a:gd name="T5" fmla="*/ 11 h 468"/>
                <a:gd name="T6" fmla="*/ 456 w 469"/>
                <a:gd name="T7" fmla="*/ 25 h 468"/>
                <a:gd name="T8" fmla="*/ 465 w 469"/>
                <a:gd name="T9" fmla="*/ 42 h 468"/>
                <a:gd name="T10" fmla="*/ 469 w 469"/>
                <a:gd name="T11" fmla="*/ 63 h 468"/>
                <a:gd name="T12" fmla="*/ 467 w 469"/>
                <a:gd name="T13" fmla="*/ 80 h 468"/>
                <a:gd name="T14" fmla="*/ 460 w 469"/>
                <a:gd name="T15" fmla="*/ 96 h 468"/>
                <a:gd name="T16" fmla="*/ 449 w 469"/>
                <a:gd name="T17" fmla="*/ 108 h 468"/>
                <a:gd name="T18" fmla="*/ 437 w 469"/>
                <a:gd name="T19" fmla="*/ 118 h 468"/>
                <a:gd name="T20" fmla="*/ 422 w 469"/>
                <a:gd name="T21" fmla="*/ 124 h 468"/>
                <a:gd name="T22" fmla="*/ 405 w 469"/>
                <a:gd name="T23" fmla="*/ 127 h 468"/>
                <a:gd name="T24" fmla="*/ 364 w 469"/>
                <a:gd name="T25" fmla="*/ 130 h 468"/>
                <a:gd name="T26" fmla="*/ 325 w 469"/>
                <a:gd name="T27" fmla="*/ 138 h 468"/>
                <a:gd name="T28" fmla="*/ 288 w 469"/>
                <a:gd name="T29" fmla="*/ 153 h 468"/>
                <a:gd name="T30" fmla="*/ 254 w 469"/>
                <a:gd name="T31" fmla="*/ 171 h 468"/>
                <a:gd name="T32" fmla="*/ 223 w 469"/>
                <a:gd name="T33" fmla="*/ 195 h 468"/>
                <a:gd name="T34" fmla="*/ 196 w 469"/>
                <a:gd name="T35" fmla="*/ 223 h 468"/>
                <a:gd name="T36" fmla="*/ 172 w 469"/>
                <a:gd name="T37" fmla="*/ 254 h 468"/>
                <a:gd name="T38" fmla="*/ 154 w 469"/>
                <a:gd name="T39" fmla="*/ 288 h 468"/>
                <a:gd name="T40" fmla="*/ 140 w 469"/>
                <a:gd name="T41" fmla="*/ 324 h 468"/>
                <a:gd name="T42" fmla="*/ 131 w 469"/>
                <a:gd name="T43" fmla="*/ 363 h 468"/>
                <a:gd name="T44" fmla="*/ 128 w 469"/>
                <a:gd name="T45" fmla="*/ 404 h 468"/>
                <a:gd name="T46" fmla="*/ 125 w 469"/>
                <a:gd name="T47" fmla="*/ 421 h 468"/>
                <a:gd name="T48" fmla="*/ 119 w 469"/>
                <a:gd name="T49" fmla="*/ 436 h 468"/>
                <a:gd name="T50" fmla="*/ 109 w 469"/>
                <a:gd name="T51" fmla="*/ 449 h 468"/>
                <a:gd name="T52" fmla="*/ 96 w 469"/>
                <a:gd name="T53" fmla="*/ 459 h 468"/>
                <a:gd name="T54" fmla="*/ 81 w 469"/>
                <a:gd name="T55" fmla="*/ 466 h 468"/>
                <a:gd name="T56" fmla="*/ 64 w 469"/>
                <a:gd name="T57" fmla="*/ 468 h 468"/>
                <a:gd name="T58" fmla="*/ 44 w 469"/>
                <a:gd name="T59" fmla="*/ 465 h 468"/>
                <a:gd name="T60" fmla="*/ 26 w 469"/>
                <a:gd name="T61" fmla="*/ 455 h 468"/>
                <a:gd name="T62" fmla="*/ 12 w 469"/>
                <a:gd name="T63" fmla="*/ 441 h 468"/>
                <a:gd name="T64" fmla="*/ 4 w 469"/>
                <a:gd name="T65" fmla="*/ 424 h 468"/>
                <a:gd name="T66" fmla="*/ 0 w 469"/>
                <a:gd name="T67" fmla="*/ 404 h 468"/>
                <a:gd name="T68" fmla="*/ 4 w 469"/>
                <a:gd name="T69" fmla="*/ 353 h 468"/>
                <a:gd name="T70" fmla="*/ 12 w 469"/>
                <a:gd name="T71" fmla="*/ 305 h 468"/>
                <a:gd name="T72" fmla="*/ 27 w 469"/>
                <a:gd name="T73" fmla="*/ 258 h 468"/>
                <a:gd name="T74" fmla="*/ 47 w 469"/>
                <a:gd name="T75" fmla="*/ 214 h 468"/>
                <a:gd name="T76" fmla="*/ 73 w 469"/>
                <a:gd name="T77" fmla="*/ 172 h 468"/>
                <a:gd name="T78" fmla="*/ 103 w 469"/>
                <a:gd name="T79" fmla="*/ 135 h 468"/>
                <a:gd name="T80" fmla="*/ 136 w 469"/>
                <a:gd name="T81" fmla="*/ 101 h 468"/>
                <a:gd name="T82" fmla="*/ 173 w 469"/>
                <a:gd name="T83" fmla="*/ 72 h 468"/>
                <a:gd name="T84" fmla="*/ 215 w 469"/>
                <a:gd name="T85" fmla="*/ 47 h 468"/>
                <a:gd name="T86" fmla="*/ 259 w 469"/>
                <a:gd name="T87" fmla="*/ 26 h 468"/>
                <a:gd name="T88" fmla="*/ 305 w 469"/>
                <a:gd name="T89" fmla="*/ 11 h 468"/>
                <a:gd name="T90" fmla="*/ 355 w 469"/>
                <a:gd name="T91" fmla="*/ 3 h 468"/>
                <a:gd name="T92" fmla="*/ 405 w 469"/>
                <a:gd name="T9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" h="468">
                  <a:moveTo>
                    <a:pt x="405" y="0"/>
                  </a:moveTo>
                  <a:lnTo>
                    <a:pt x="425" y="3"/>
                  </a:lnTo>
                  <a:lnTo>
                    <a:pt x="443" y="11"/>
                  </a:lnTo>
                  <a:lnTo>
                    <a:pt x="456" y="25"/>
                  </a:lnTo>
                  <a:lnTo>
                    <a:pt x="465" y="42"/>
                  </a:lnTo>
                  <a:lnTo>
                    <a:pt x="469" y="63"/>
                  </a:lnTo>
                  <a:lnTo>
                    <a:pt x="467" y="80"/>
                  </a:lnTo>
                  <a:lnTo>
                    <a:pt x="460" y="96"/>
                  </a:lnTo>
                  <a:lnTo>
                    <a:pt x="449" y="108"/>
                  </a:lnTo>
                  <a:lnTo>
                    <a:pt x="437" y="118"/>
                  </a:lnTo>
                  <a:lnTo>
                    <a:pt x="422" y="124"/>
                  </a:lnTo>
                  <a:lnTo>
                    <a:pt x="405" y="127"/>
                  </a:lnTo>
                  <a:lnTo>
                    <a:pt x="364" y="130"/>
                  </a:lnTo>
                  <a:lnTo>
                    <a:pt x="325" y="138"/>
                  </a:lnTo>
                  <a:lnTo>
                    <a:pt x="288" y="153"/>
                  </a:lnTo>
                  <a:lnTo>
                    <a:pt x="254" y="171"/>
                  </a:lnTo>
                  <a:lnTo>
                    <a:pt x="223" y="195"/>
                  </a:lnTo>
                  <a:lnTo>
                    <a:pt x="196" y="223"/>
                  </a:lnTo>
                  <a:lnTo>
                    <a:pt x="172" y="254"/>
                  </a:lnTo>
                  <a:lnTo>
                    <a:pt x="154" y="288"/>
                  </a:lnTo>
                  <a:lnTo>
                    <a:pt x="140" y="324"/>
                  </a:lnTo>
                  <a:lnTo>
                    <a:pt x="131" y="363"/>
                  </a:lnTo>
                  <a:lnTo>
                    <a:pt x="128" y="404"/>
                  </a:lnTo>
                  <a:lnTo>
                    <a:pt x="125" y="421"/>
                  </a:lnTo>
                  <a:lnTo>
                    <a:pt x="119" y="436"/>
                  </a:lnTo>
                  <a:lnTo>
                    <a:pt x="109" y="449"/>
                  </a:lnTo>
                  <a:lnTo>
                    <a:pt x="96" y="459"/>
                  </a:lnTo>
                  <a:lnTo>
                    <a:pt x="81" y="466"/>
                  </a:lnTo>
                  <a:lnTo>
                    <a:pt x="64" y="468"/>
                  </a:lnTo>
                  <a:lnTo>
                    <a:pt x="44" y="465"/>
                  </a:lnTo>
                  <a:lnTo>
                    <a:pt x="26" y="455"/>
                  </a:lnTo>
                  <a:lnTo>
                    <a:pt x="12" y="441"/>
                  </a:lnTo>
                  <a:lnTo>
                    <a:pt x="4" y="424"/>
                  </a:lnTo>
                  <a:lnTo>
                    <a:pt x="0" y="404"/>
                  </a:lnTo>
                  <a:lnTo>
                    <a:pt x="4" y="353"/>
                  </a:lnTo>
                  <a:lnTo>
                    <a:pt x="12" y="305"/>
                  </a:lnTo>
                  <a:lnTo>
                    <a:pt x="27" y="258"/>
                  </a:lnTo>
                  <a:lnTo>
                    <a:pt x="47" y="214"/>
                  </a:lnTo>
                  <a:lnTo>
                    <a:pt x="73" y="172"/>
                  </a:lnTo>
                  <a:lnTo>
                    <a:pt x="103" y="135"/>
                  </a:lnTo>
                  <a:lnTo>
                    <a:pt x="136" y="101"/>
                  </a:lnTo>
                  <a:lnTo>
                    <a:pt x="173" y="72"/>
                  </a:lnTo>
                  <a:lnTo>
                    <a:pt x="215" y="47"/>
                  </a:lnTo>
                  <a:lnTo>
                    <a:pt x="259" y="26"/>
                  </a:lnTo>
                  <a:lnTo>
                    <a:pt x="305" y="11"/>
                  </a:lnTo>
                  <a:lnTo>
                    <a:pt x="355" y="3"/>
                  </a:lnTo>
                  <a:lnTo>
                    <a:pt x="4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1" name="Freeform 31"/>
            <p:cNvSpPr/>
            <p:nvPr/>
          </p:nvSpPr>
          <p:spPr bwMode="auto">
            <a:xfrm>
              <a:off x="8151" y="-756"/>
              <a:ext cx="39" cy="18"/>
            </a:xfrm>
            <a:custGeom>
              <a:avLst/>
              <a:gdLst>
                <a:gd name="T0" fmla="*/ 63 w 393"/>
                <a:gd name="T1" fmla="*/ 0 h 179"/>
                <a:gd name="T2" fmla="*/ 329 w 393"/>
                <a:gd name="T3" fmla="*/ 0 h 179"/>
                <a:gd name="T4" fmla="*/ 350 w 393"/>
                <a:gd name="T5" fmla="*/ 4 h 179"/>
                <a:gd name="T6" fmla="*/ 368 w 393"/>
                <a:gd name="T7" fmla="*/ 13 h 179"/>
                <a:gd name="T8" fmla="*/ 382 w 393"/>
                <a:gd name="T9" fmla="*/ 27 h 179"/>
                <a:gd name="T10" fmla="*/ 390 w 393"/>
                <a:gd name="T11" fmla="*/ 45 h 179"/>
                <a:gd name="T12" fmla="*/ 393 w 393"/>
                <a:gd name="T13" fmla="*/ 64 h 179"/>
                <a:gd name="T14" fmla="*/ 393 w 393"/>
                <a:gd name="T15" fmla="*/ 115 h 179"/>
                <a:gd name="T16" fmla="*/ 391 w 393"/>
                <a:gd name="T17" fmla="*/ 132 h 179"/>
                <a:gd name="T18" fmla="*/ 385 w 393"/>
                <a:gd name="T19" fmla="*/ 147 h 179"/>
                <a:gd name="T20" fmla="*/ 375 w 393"/>
                <a:gd name="T21" fmla="*/ 160 h 179"/>
                <a:gd name="T22" fmla="*/ 361 w 393"/>
                <a:gd name="T23" fmla="*/ 171 h 179"/>
                <a:gd name="T24" fmla="*/ 346 w 393"/>
                <a:gd name="T25" fmla="*/ 177 h 179"/>
                <a:gd name="T26" fmla="*/ 329 w 393"/>
                <a:gd name="T27" fmla="*/ 179 h 179"/>
                <a:gd name="T28" fmla="*/ 63 w 393"/>
                <a:gd name="T29" fmla="*/ 179 h 179"/>
                <a:gd name="T30" fmla="*/ 46 w 393"/>
                <a:gd name="T31" fmla="*/ 177 h 179"/>
                <a:gd name="T32" fmla="*/ 31 w 393"/>
                <a:gd name="T33" fmla="*/ 171 h 179"/>
                <a:gd name="T34" fmla="*/ 18 w 393"/>
                <a:gd name="T35" fmla="*/ 160 h 179"/>
                <a:gd name="T36" fmla="*/ 8 w 393"/>
                <a:gd name="T37" fmla="*/ 147 h 179"/>
                <a:gd name="T38" fmla="*/ 2 w 393"/>
                <a:gd name="T39" fmla="*/ 132 h 179"/>
                <a:gd name="T40" fmla="*/ 0 w 393"/>
                <a:gd name="T41" fmla="*/ 115 h 179"/>
                <a:gd name="T42" fmla="*/ 0 w 393"/>
                <a:gd name="T43" fmla="*/ 64 h 179"/>
                <a:gd name="T44" fmla="*/ 2 w 393"/>
                <a:gd name="T45" fmla="*/ 48 h 179"/>
                <a:gd name="T46" fmla="*/ 8 w 393"/>
                <a:gd name="T47" fmla="*/ 32 h 179"/>
                <a:gd name="T48" fmla="*/ 18 w 393"/>
                <a:gd name="T49" fmla="*/ 19 h 179"/>
                <a:gd name="T50" fmla="*/ 31 w 393"/>
                <a:gd name="T51" fmla="*/ 10 h 179"/>
                <a:gd name="T52" fmla="*/ 46 w 393"/>
                <a:gd name="T53" fmla="*/ 3 h 179"/>
                <a:gd name="T54" fmla="*/ 63 w 393"/>
                <a:gd name="T5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3" h="179">
                  <a:moveTo>
                    <a:pt x="63" y="0"/>
                  </a:moveTo>
                  <a:lnTo>
                    <a:pt x="329" y="0"/>
                  </a:lnTo>
                  <a:lnTo>
                    <a:pt x="350" y="4"/>
                  </a:lnTo>
                  <a:lnTo>
                    <a:pt x="368" y="13"/>
                  </a:lnTo>
                  <a:lnTo>
                    <a:pt x="382" y="27"/>
                  </a:lnTo>
                  <a:lnTo>
                    <a:pt x="390" y="45"/>
                  </a:lnTo>
                  <a:lnTo>
                    <a:pt x="393" y="64"/>
                  </a:lnTo>
                  <a:lnTo>
                    <a:pt x="393" y="115"/>
                  </a:lnTo>
                  <a:lnTo>
                    <a:pt x="391" y="132"/>
                  </a:lnTo>
                  <a:lnTo>
                    <a:pt x="385" y="147"/>
                  </a:lnTo>
                  <a:lnTo>
                    <a:pt x="375" y="160"/>
                  </a:lnTo>
                  <a:lnTo>
                    <a:pt x="361" y="171"/>
                  </a:lnTo>
                  <a:lnTo>
                    <a:pt x="346" y="177"/>
                  </a:lnTo>
                  <a:lnTo>
                    <a:pt x="329" y="179"/>
                  </a:lnTo>
                  <a:lnTo>
                    <a:pt x="63" y="179"/>
                  </a:lnTo>
                  <a:lnTo>
                    <a:pt x="46" y="177"/>
                  </a:lnTo>
                  <a:lnTo>
                    <a:pt x="31" y="171"/>
                  </a:lnTo>
                  <a:lnTo>
                    <a:pt x="18" y="160"/>
                  </a:lnTo>
                  <a:lnTo>
                    <a:pt x="8" y="147"/>
                  </a:lnTo>
                  <a:lnTo>
                    <a:pt x="2" y="132"/>
                  </a:lnTo>
                  <a:lnTo>
                    <a:pt x="0" y="115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8" y="32"/>
                  </a:lnTo>
                  <a:lnTo>
                    <a:pt x="18" y="19"/>
                  </a:lnTo>
                  <a:lnTo>
                    <a:pt x="31" y="10"/>
                  </a:lnTo>
                  <a:lnTo>
                    <a:pt x="46" y="3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2" name="Freeform 32"/>
            <p:cNvSpPr/>
            <p:nvPr/>
          </p:nvSpPr>
          <p:spPr bwMode="auto">
            <a:xfrm>
              <a:off x="7896" y="-753"/>
              <a:ext cx="41" cy="154"/>
            </a:xfrm>
            <a:custGeom>
              <a:avLst/>
              <a:gdLst>
                <a:gd name="T0" fmla="*/ 64 w 409"/>
                <a:gd name="T1" fmla="*/ 0 h 1541"/>
                <a:gd name="T2" fmla="*/ 345 w 409"/>
                <a:gd name="T3" fmla="*/ 0 h 1541"/>
                <a:gd name="T4" fmla="*/ 362 w 409"/>
                <a:gd name="T5" fmla="*/ 2 h 1541"/>
                <a:gd name="T6" fmla="*/ 378 w 409"/>
                <a:gd name="T7" fmla="*/ 8 h 1541"/>
                <a:gd name="T8" fmla="*/ 391 w 409"/>
                <a:gd name="T9" fmla="*/ 19 h 1541"/>
                <a:gd name="T10" fmla="*/ 401 w 409"/>
                <a:gd name="T11" fmla="*/ 32 h 1541"/>
                <a:gd name="T12" fmla="*/ 407 w 409"/>
                <a:gd name="T13" fmla="*/ 47 h 1541"/>
                <a:gd name="T14" fmla="*/ 409 w 409"/>
                <a:gd name="T15" fmla="*/ 64 h 1541"/>
                <a:gd name="T16" fmla="*/ 409 w 409"/>
                <a:gd name="T17" fmla="*/ 1477 h 1541"/>
                <a:gd name="T18" fmla="*/ 407 w 409"/>
                <a:gd name="T19" fmla="*/ 1494 h 1541"/>
                <a:gd name="T20" fmla="*/ 401 w 409"/>
                <a:gd name="T21" fmla="*/ 1509 h 1541"/>
                <a:gd name="T22" fmla="*/ 391 w 409"/>
                <a:gd name="T23" fmla="*/ 1523 h 1541"/>
                <a:gd name="T24" fmla="*/ 378 w 409"/>
                <a:gd name="T25" fmla="*/ 1532 h 1541"/>
                <a:gd name="T26" fmla="*/ 362 w 409"/>
                <a:gd name="T27" fmla="*/ 1539 h 1541"/>
                <a:gd name="T28" fmla="*/ 345 w 409"/>
                <a:gd name="T29" fmla="*/ 1541 h 1541"/>
                <a:gd name="T30" fmla="*/ 64 w 409"/>
                <a:gd name="T31" fmla="*/ 1541 h 1541"/>
                <a:gd name="T32" fmla="*/ 47 w 409"/>
                <a:gd name="T33" fmla="*/ 1539 h 1541"/>
                <a:gd name="T34" fmla="*/ 32 w 409"/>
                <a:gd name="T35" fmla="*/ 1532 h 1541"/>
                <a:gd name="T36" fmla="*/ 19 w 409"/>
                <a:gd name="T37" fmla="*/ 1523 h 1541"/>
                <a:gd name="T38" fmla="*/ 8 w 409"/>
                <a:gd name="T39" fmla="*/ 1509 h 1541"/>
                <a:gd name="T40" fmla="*/ 2 w 409"/>
                <a:gd name="T41" fmla="*/ 1494 h 1541"/>
                <a:gd name="T42" fmla="*/ 0 w 409"/>
                <a:gd name="T43" fmla="*/ 1477 h 1541"/>
                <a:gd name="T44" fmla="*/ 2 w 409"/>
                <a:gd name="T45" fmla="*/ 1460 h 1541"/>
                <a:gd name="T46" fmla="*/ 8 w 409"/>
                <a:gd name="T47" fmla="*/ 1445 h 1541"/>
                <a:gd name="T48" fmla="*/ 19 w 409"/>
                <a:gd name="T49" fmla="*/ 1432 h 1541"/>
                <a:gd name="T50" fmla="*/ 32 w 409"/>
                <a:gd name="T51" fmla="*/ 1421 h 1541"/>
                <a:gd name="T52" fmla="*/ 47 w 409"/>
                <a:gd name="T53" fmla="*/ 1415 h 1541"/>
                <a:gd name="T54" fmla="*/ 64 w 409"/>
                <a:gd name="T55" fmla="*/ 1413 h 1541"/>
                <a:gd name="T56" fmla="*/ 281 w 409"/>
                <a:gd name="T57" fmla="*/ 1413 h 1541"/>
                <a:gd name="T58" fmla="*/ 281 w 409"/>
                <a:gd name="T59" fmla="*/ 128 h 1541"/>
                <a:gd name="T60" fmla="*/ 64 w 409"/>
                <a:gd name="T61" fmla="*/ 128 h 1541"/>
                <a:gd name="T62" fmla="*/ 43 w 409"/>
                <a:gd name="T63" fmla="*/ 124 h 1541"/>
                <a:gd name="T64" fmla="*/ 26 w 409"/>
                <a:gd name="T65" fmla="*/ 116 h 1541"/>
                <a:gd name="T66" fmla="*/ 12 w 409"/>
                <a:gd name="T67" fmla="*/ 102 h 1541"/>
                <a:gd name="T68" fmla="*/ 3 w 409"/>
                <a:gd name="T69" fmla="*/ 84 h 1541"/>
                <a:gd name="T70" fmla="*/ 0 w 409"/>
                <a:gd name="T71" fmla="*/ 64 h 1541"/>
                <a:gd name="T72" fmla="*/ 2 w 409"/>
                <a:gd name="T73" fmla="*/ 47 h 1541"/>
                <a:gd name="T74" fmla="*/ 8 w 409"/>
                <a:gd name="T75" fmla="*/ 32 h 1541"/>
                <a:gd name="T76" fmla="*/ 19 w 409"/>
                <a:gd name="T77" fmla="*/ 19 h 1541"/>
                <a:gd name="T78" fmla="*/ 32 w 409"/>
                <a:gd name="T79" fmla="*/ 8 h 1541"/>
                <a:gd name="T80" fmla="*/ 47 w 409"/>
                <a:gd name="T81" fmla="*/ 2 h 1541"/>
                <a:gd name="T82" fmla="*/ 64 w 409"/>
                <a:gd name="T83" fmla="*/ 0 h 1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9" h="1541">
                  <a:moveTo>
                    <a:pt x="64" y="0"/>
                  </a:moveTo>
                  <a:lnTo>
                    <a:pt x="345" y="0"/>
                  </a:lnTo>
                  <a:lnTo>
                    <a:pt x="362" y="2"/>
                  </a:lnTo>
                  <a:lnTo>
                    <a:pt x="378" y="8"/>
                  </a:lnTo>
                  <a:lnTo>
                    <a:pt x="391" y="19"/>
                  </a:lnTo>
                  <a:lnTo>
                    <a:pt x="401" y="32"/>
                  </a:lnTo>
                  <a:lnTo>
                    <a:pt x="407" y="47"/>
                  </a:lnTo>
                  <a:lnTo>
                    <a:pt x="409" y="64"/>
                  </a:lnTo>
                  <a:lnTo>
                    <a:pt x="409" y="1477"/>
                  </a:lnTo>
                  <a:lnTo>
                    <a:pt x="407" y="1494"/>
                  </a:lnTo>
                  <a:lnTo>
                    <a:pt x="401" y="1509"/>
                  </a:lnTo>
                  <a:lnTo>
                    <a:pt x="391" y="1523"/>
                  </a:lnTo>
                  <a:lnTo>
                    <a:pt x="378" y="1532"/>
                  </a:lnTo>
                  <a:lnTo>
                    <a:pt x="362" y="1539"/>
                  </a:lnTo>
                  <a:lnTo>
                    <a:pt x="345" y="1541"/>
                  </a:lnTo>
                  <a:lnTo>
                    <a:pt x="64" y="1541"/>
                  </a:lnTo>
                  <a:lnTo>
                    <a:pt x="47" y="1539"/>
                  </a:lnTo>
                  <a:lnTo>
                    <a:pt x="32" y="1532"/>
                  </a:lnTo>
                  <a:lnTo>
                    <a:pt x="19" y="1523"/>
                  </a:lnTo>
                  <a:lnTo>
                    <a:pt x="8" y="1509"/>
                  </a:lnTo>
                  <a:lnTo>
                    <a:pt x="2" y="1494"/>
                  </a:lnTo>
                  <a:lnTo>
                    <a:pt x="0" y="1477"/>
                  </a:lnTo>
                  <a:lnTo>
                    <a:pt x="2" y="1460"/>
                  </a:lnTo>
                  <a:lnTo>
                    <a:pt x="8" y="1445"/>
                  </a:lnTo>
                  <a:lnTo>
                    <a:pt x="19" y="1432"/>
                  </a:lnTo>
                  <a:lnTo>
                    <a:pt x="32" y="1421"/>
                  </a:lnTo>
                  <a:lnTo>
                    <a:pt x="47" y="1415"/>
                  </a:lnTo>
                  <a:lnTo>
                    <a:pt x="64" y="1413"/>
                  </a:lnTo>
                  <a:lnTo>
                    <a:pt x="281" y="1413"/>
                  </a:lnTo>
                  <a:lnTo>
                    <a:pt x="281" y="128"/>
                  </a:lnTo>
                  <a:lnTo>
                    <a:pt x="64" y="128"/>
                  </a:lnTo>
                  <a:lnTo>
                    <a:pt x="43" y="124"/>
                  </a:lnTo>
                  <a:lnTo>
                    <a:pt x="26" y="116"/>
                  </a:lnTo>
                  <a:lnTo>
                    <a:pt x="12" y="102"/>
                  </a:lnTo>
                  <a:lnTo>
                    <a:pt x="3" y="84"/>
                  </a:lnTo>
                  <a:lnTo>
                    <a:pt x="0" y="64"/>
                  </a:lnTo>
                  <a:lnTo>
                    <a:pt x="2" y="47"/>
                  </a:lnTo>
                  <a:lnTo>
                    <a:pt x="8" y="32"/>
                  </a:lnTo>
                  <a:lnTo>
                    <a:pt x="19" y="19"/>
                  </a:lnTo>
                  <a:lnTo>
                    <a:pt x="32" y="8"/>
                  </a:lnTo>
                  <a:lnTo>
                    <a:pt x="47" y="2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3" name="Freeform 33"/>
            <p:cNvSpPr/>
            <p:nvPr/>
          </p:nvSpPr>
          <p:spPr bwMode="auto">
            <a:xfrm>
              <a:off x="7896" y="-822"/>
              <a:ext cx="63" cy="33"/>
            </a:xfrm>
            <a:custGeom>
              <a:avLst/>
              <a:gdLst>
                <a:gd name="T0" fmla="*/ 64 w 626"/>
                <a:gd name="T1" fmla="*/ 0 h 335"/>
                <a:gd name="T2" fmla="*/ 562 w 626"/>
                <a:gd name="T3" fmla="*/ 0 h 335"/>
                <a:gd name="T4" fmla="*/ 582 w 626"/>
                <a:gd name="T5" fmla="*/ 3 h 335"/>
                <a:gd name="T6" fmla="*/ 599 w 626"/>
                <a:gd name="T7" fmla="*/ 12 h 335"/>
                <a:gd name="T8" fmla="*/ 613 w 626"/>
                <a:gd name="T9" fmla="*/ 26 h 335"/>
                <a:gd name="T10" fmla="*/ 623 w 626"/>
                <a:gd name="T11" fmla="*/ 43 h 335"/>
                <a:gd name="T12" fmla="*/ 626 w 626"/>
                <a:gd name="T13" fmla="*/ 64 h 335"/>
                <a:gd name="T14" fmla="*/ 626 w 626"/>
                <a:gd name="T15" fmla="*/ 271 h 335"/>
                <a:gd name="T16" fmla="*/ 623 w 626"/>
                <a:gd name="T17" fmla="*/ 291 h 335"/>
                <a:gd name="T18" fmla="*/ 613 w 626"/>
                <a:gd name="T19" fmla="*/ 308 h 335"/>
                <a:gd name="T20" fmla="*/ 599 w 626"/>
                <a:gd name="T21" fmla="*/ 322 h 335"/>
                <a:gd name="T22" fmla="*/ 582 w 626"/>
                <a:gd name="T23" fmla="*/ 331 h 335"/>
                <a:gd name="T24" fmla="*/ 562 w 626"/>
                <a:gd name="T25" fmla="*/ 335 h 335"/>
                <a:gd name="T26" fmla="*/ 542 w 626"/>
                <a:gd name="T27" fmla="*/ 331 h 335"/>
                <a:gd name="T28" fmla="*/ 523 w 626"/>
                <a:gd name="T29" fmla="*/ 322 h 335"/>
                <a:gd name="T30" fmla="*/ 510 w 626"/>
                <a:gd name="T31" fmla="*/ 308 h 335"/>
                <a:gd name="T32" fmla="*/ 501 w 626"/>
                <a:gd name="T33" fmla="*/ 291 h 335"/>
                <a:gd name="T34" fmla="*/ 498 w 626"/>
                <a:gd name="T35" fmla="*/ 271 h 335"/>
                <a:gd name="T36" fmla="*/ 498 w 626"/>
                <a:gd name="T37" fmla="*/ 128 h 335"/>
                <a:gd name="T38" fmla="*/ 128 w 626"/>
                <a:gd name="T39" fmla="*/ 128 h 335"/>
                <a:gd name="T40" fmla="*/ 128 w 626"/>
                <a:gd name="T41" fmla="*/ 271 h 335"/>
                <a:gd name="T42" fmla="*/ 124 w 626"/>
                <a:gd name="T43" fmla="*/ 291 h 335"/>
                <a:gd name="T44" fmla="*/ 116 w 626"/>
                <a:gd name="T45" fmla="*/ 308 h 335"/>
                <a:gd name="T46" fmla="*/ 102 w 626"/>
                <a:gd name="T47" fmla="*/ 322 h 335"/>
                <a:gd name="T48" fmla="*/ 84 w 626"/>
                <a:gd name="T49" fmla="*/ 331 h 335"/>
                <a:gd name="T50" fmla="*/ 64 w 626"/>
                <a:gd name="T51" fmla="*/ 335 h 335"/>
                <a:gd name="T52" fmla="*/ 43 w 626"/>
                <a:gd name="T53" fmla="*/ 331 h 335"/>
                <a:gd name="T54" fmla="*/ 26 w 626"/>
                <a:gd name="T55" fmla="*/ 322 h 335"/>
                <a:gd name="T56" fmla="*/ 12 w 626"/>
                <a:gd name="T57" fmla="*/ 308 h 335"/>
                <a:gd name="T58" fmla="*/ 3 w 626"/>
                <a:gd name="T59" fmla="*/ 291 h 335"/>
                <a:gd name="T60" fmla="*/ 0 w 626"/>
                <a:gd name="T61" fmla="*/ 271 h 335"/>
                <a:gd name="T62" fmla="*/ 0 w 626"/>
                <a:gd name="T63" fmla="*/ 64 h 335"/>
                <a:gd name="T64" fmla="*/ 3 w 626"/>
                <a:gd name="T65" fmla="*/ 43 h 335"/>
                <a:gd name="T66" fmla="*/ 12 w 626"/>
                <a:gd name="T67" fmla="*/ 26 h 335"/>
                <a:gd name="T68" fmla="*/ 26 w 626"/>
                <a:gd name="T69" fmla="*/ 12 h 335"/>
                <a:gd name="T70" fmla="*/ 43 w 626"/>
                <a:gd name="T71" fmla="*/ 3 h 335"/>
                <a:gd name="T72" fmla="*/ 64 w 626"/>
                <a:gd name="T7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6" h="335">
                  <a:moveTo>
                    <a:pt x="64" y="0"/>
                  </a:moveTo>
                  <a:lnTo>
                    <a:pt x="562" y="0"/>
                  </a:lnTo>
                  <a:lnTo>
                    <a:pt x="582" y="3"/>
                  </a:lnTo>
                  <a:lnTo>
                    <a:pt x="599" y="12"/>
                  </a:lnTo>
                  <a:lnTo>
                    <a:pt x="613" y="26"/>
                  </a:lnTo>
                  <a:lnTo>
                    <a:pt x="623" y="43"/>
                  </a:lnTo>
                  <a:lnTo>
                    <a:pt x="626" y="64"/>
                  </a:lnTo>
                  <a:lnTo>
                    <a:pt x="626" y="271"/>
                  </a:lnTo>
                  <a:lnTo>
                    <a:pt x="623" y="291"/>
                  </a:lnTo>
                  <a:lnTo>
                    <a:pt x="613" y="308"/>
                  </a:lnTo>
                  <a:lnTo>
                    <a:pt x="599" y="322"/>
                  </a:lnTo>
                  <a:lnTo>
                    <a:pt x="582" y="331"/>
                  </a:lnTo>
                  <a:lnTo>
                    <a:pt x="562" y="335"/>
                  </a:lnTo>
                  <a:lnTo>
                    <a:pt x="542" y="331"/>
                  </a:lnTo>
                  <a:lnTo>
                    <a:pt x="523" y="322"/>
                  </a:lnTo>
                  <a:lnTo>
                    <a:pt x="510" y="308"/>
                  </a:lnTo>
                  <a:lnTo>
                    <a:pt x="501" y="291"/>
                  </a:lnTo>
                  <a:lnTo>
                    <a:pt x="498" y="271"/>
                  </a:lnTo>
                  <a:lnTo>
                    <a:pt x="498" y="128"/>
                  </a:lnTo>
                  <a:lnTo>
                    <a:pt x="128" y="128"/>
                  </a:lnTo>
                  <a:lnTo>
                    <a:pt x="128" y="271"/>
                  </a:lnTo>
                  <a:lnTo>
                    <a:pt x="124" y="291"/>
                  </a:lnTo>
                  <a:lnTo>
                    <a:pt x="116" y="308"/>
                  </a:lnTo>
                  <a:lnTo>
                    <a:pt x="102" y="322"/>
                  </a:lnTo>
                  <a:lnTo>
                    <a:pt x="84" y="331"/>
                  </a:lnTo>
                  <a:lnTo>
                    <a:pt x="64" y="335"/>
                  </a:lnTo>
                  <a:lnTo>
                    <a:pt x="43" y="331"/>
                  </a:lnTo>
                  <a:lnTo>
                    <a:pt x="26" y="322"/>
                  </a:lnTo>
                  <a:lnTo>
                    <a:pt x="12" y="308"/>
                  </a:lnTo>
                  <a:lnTo>
                    <a:pt x="3" y="291"/>
                  </a:lnTo>
                  <a:lnTo>
                    <a:pt x="0" y="271"/>
                  </a:lnTo>
                  <a:lnTo>
                    <a:pt x="0" y="64"/>
                  </a:lnTo>
                  <a:lnTo>
                    <a:pt x="3" y="43"/>
                  </a:lnTo>
                  <a:lnTo>
                    <a:pt x="12" y="26"/>
                  </a:lnTo>
                  <a:lnTo>
                    <a:pt x="26" y="12"/>
                  </a:lnTo>
                  <a:lnTo>
                    <a:pt x="43" y="3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4" name="45 Grupo"/>
          <p:cNvGrpSpPr>
            <a:grpSpLocks noChangeAspect="1"/>
          </p:cNvGrpSpPr>
          <p:nvPr/>
        </p:nvGrpSpPr>
        <p:grpSpPr>
          <a:xfrm>
            <a:off x="6836706" y="2489181"/>
            <a:ext cx="277935" cy="271035"/>
            <a:chOff x="6521450" y="7018338"/>
            <a:chExt cx="1150938" cy="1122363"/>
          </a:xfrm>
          <a:solidFill>
            <a:schemeClr val="bg1"/>
          </a:solidFill>
        </p:grpSpPr>
        <p:sp>
          <p:nvSpPr>
            <p:cNvPr id="28" name="Freeform 26"/>
            <p:cNvSpPr/>
            <p:nvPr/>
          </p:nvSpPr>
          <p:spPr bwMode="auto">
            <a:xfrm>
              <a:off x="6521450" y="7018338"/>
              <a:ext cx="1150938" cy="601663"/>
            </a:xfrm>
            <a:custGeom>
              <a:avLst/>
              <a:gdLst>
                <a:gd name="T0" fmla="*/ 2032 w 3627"/>
                <a:gd name="T1" fmla="*/ 14 h 1895"/>
                <a:gd name="T2" fmla="*/ 2345 w 3627"/>
                <a:gd name="T3" fmla="*/ 81 h 1895"/>
                <a:gd name="T4" fmla="*/ 2636 w 3627"/>
                <a:gd name="T5" fmla="*/ 199 h 1895"/>
                <a:gd name="T6" fmla="*/ 2900 w 3627"/>
                <a:gd name="T7" fmla="*/ 363 h 1895"/>
                <a:gd name="T8" fmla="*/ 3130 w 3627"/>
                <a:gd name="T9" fmla="*/ 570 h 1895"/>
                <a:gd name="T10" fmla="*/ 3323 w 3627"/>
                <a:gd name="T11" fmla="*/ 812 h 1895"/>
                <a:gd name="T12" fmla="*/ 3473 w 3627"/>
                <a:gd name="T13" fmla="*/ 1085 h 1895"/>
                <a:gd name="T14" fmla="*/ 3575 w 3627"/>
                <a:gd name="T15" fmla="*/ 1384 h 1895"/>
                <a:gd name="T16" fmla="*/ 3623 w 3627"/>
                <a:gd name="T17" fmla="*/ 1704 h 1895"/>
                <a:gd name="T18" fmla="*/ 3616 w 3627"/>
                <a:gd name="T19" fmla="*/ 1855 h 1895"/>
                <a:gd name="T20" fmla="*/ 3567 w 3627"/>
                <a:gd name="T21" fmla="*/ 1891 h 1895"/>
                <a:gd name="T22" fmla="*/ 3505 w 3627"/>
                <a:gd name="T23" fmla="*/ 1884 h 1895"/>
                <a:gd name="T24" fmla="*/ 3469 w 3627"/>
                <a:gd name="T25" fmla="*/ 1836 h 1895"/>
                <a:gd name="T26" fmla="*/ 3452 w 3627"/>
                <a:gd name="T27" fmla="*/ 1599 h 1895"/>
                <a:gd name="T28" fmla="*/ 3382 w 3627"/>
                <a:gd name="T29" fmla="*/ 1292 h 1895"/>
                <a:gd name="T30" fmla="*/ 3257 w 3627"/>
                <a:gd name="T31" fmla="*/ 1010 h 1895"/>
                <a:gd name="T32" fmla="*/ 3084 w 3627"/>
                <a:gd name="T33" fmla="*/ 758 h 1895"/>
                <a:gd name="T34" fmla="*/ 2869 w 3627"/>
                <a:gd name="T35" fmla="*/ 543 h 1895"/>
                <a:gd name="T36" fmla="*/ 2617 w 3627"/>
                <a:gd name="T37" fmla="*/ 370 h 1895"/>
                <a:gd name="T38" fmla="*/ 2335 w 3627"/>
                <a:gd name="T39" fmla="*/ 245 h 1895"/>
                <a:gd name="T40" fmla="*/ 2028 w 3627"/>
                <a:gd name="T41" fmla="*/ 175 h 1895"/>
                <a:gd name="T42" fmla="*/ 1704 w 3627"/>
                <a:gd name="T43" fmla="*/ 165 h 1895"/>
                <a:gd name="T44" fmla="*/ 1391 w 3627"/>
                <a:gd name="T45" fmla="*/ 215 h 1895"/>
                <a:gd name="T46" fmla="*/ 1100 w 3627"/>
                <a:gd name="T47" fmla="*/ 322 h 1895"/>
                <a:gd name="T48" fmla="*/ 837 w 3627"/>
                <a:gd name="T49" fmla="*/ 480 h 1895"/>
                <a:gd name="T50" fmla="*/ 609 w 3627"/>
                <a:gd name="T51" fmla="*/ 682 h 1895"/>
                <a:gd name="T52" fmla="*/ 421 w 3627"/>
                <a:gd name="T53" fmla="*/ 923 h 1895"/>
                <a:gd name="T54" fmla="*/ 280 w 3627"/>
                <a:gd name="T55" fmla="*/ 1195 h 1895"/>
                <a:gd name="T56" fmla="*/ 191 w 3627"/>
                <a:gd name="T57" fmla="*/ 1494 h 1895"/>
                <a:gd name="T58" fmla="*/ 160 w 3627"/>
                <a:gd name="T59" fmla="*/ 1814 h 1895"/>
                <a:gd name="T60" fmla="*/ 137 w 3627"/>
                <a:gd name="T61" fmla="*/ 1871 h 1895"/>
                <a:gd name="T62" fmla="*/ 81 w 3627"/>
                <a:gd name="T63" fmla="*/ 1895 h 1895"/>
                <a:gd name="T64" fmla="*/ 23 w 3627"/>
                <a:gd name="T65" fmla="*/ 1871 h 1895"/>
                <a:gd name="T66" fmla="*/ 0 w 3627"/>
                <a:gd name="T67" fmla="*/ 1814 h 1895"/>
                <a:gd name="T68" fmla="*/ 30 w 3627"/>
                <a:gd name="T69" fmla="*/ 1489 h 1895"/>
                <a:gd name="T70" fmla="*/ 114 w 3627"/>
                <a:gd name="T71" fmla="*/ 1182 h 1895"/>
                <a:gd name="T72" fmla="*/ 248 w 3627"/>
                <a:gd name="T73" fmla="*/ 899 h 1895"/>
                <a:gd name="T74" fmla="*/ 427 w 3627"/>
                <a:gd name="T75" fmla="*/ 647 h 1895"/>
                <a:gd name="T76" fmla="*/ 645 w 3627"/>
                <a:gd name="T77" fmla="*/ 427 h 1895"/>
                <a:gd name="T78" fmla="*/ 899 w 3627"/>
                <a:gd name="T79" fmla="*/ 249 h 1895"/>
                <a:gd name="T80" fmla="*/ 1181 w 3627"/>
                <a:gd name="T81" fmla="*/ 114 h 1895"/>
                <a:gd name="T82" fmla="*/ 1488 w 3627"/>
                <a:gd name="T83" fmla="*/ 30 h 1895"/>
                <a:gd name="T84" fmla="*/ 1813 w 3627"/>
                <a:gd name="T85" fmla="*/ 0 h 1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27" h="1895">
                  <a:moveTo>
                    <a:pt x="1813" y="0"/>
                  </a:moveTo>
                  <a:lnTo>
                    <a:pt x="1924" y="4"/>
                  </a:lnTo>
                  <a:lnTo>
                    <a:pt x="2032" y="14"/>
                  </a:lnTo>
                  <a:lnTo>
                    <a:pt x="2139" y="30"/>
                  </a:lnTo>
                  <a:lnTo>
                    <a:pt x="2244" y="52"/>
                  </a:lnTo>
                  <a:lnTo>
                    <a:pt x="2345" y="81"/>
                  </a:lnTo>
                  <a:lnTo>
                    <a:pt x="2445" y="114"/>
                  </a:lnTo>
                  <a:lnTo>
                    <a:pt x="2542" y="154"/>
                  </a:lnTo>
                  <a:lnTo>
                    <a:pt x="2636" y="199"/>
                  </a:lnTo>
                  <a:lnTo>
                    <a:pt x="2728" y="249"/>
                  </a:lnTo>
                  <a:lnTo>
                    <a:pt x="2815" y="304"/>
                  </a:lnTo>
                  <a:lnTo>
                    <a:pt x="2900" y="363"/>
                  </a:lnTo>
                  <a:lnTo>
                    <a:pt x="2980" y="427"/>
                  </a:lnTo>
                  <a:lnTo>
                    <a:pt x="3058" y="497"/>
                  </a:lnTo>
                  <a:lnTo>
                    <a:pt x="3130" y="570"/>
                  </a:lnTo>
                  <a:lnTo>
                    <a:pt x="3199" y="647"/>
                  </a:lnTo>
                  <a:lnTo>
                    <a:pt x="3264" y="727"/>
                  </a:lnTo>
                  <a:lnTo>
                    <a:pt x="3323" y="812"/>
                  </a:lnTo>
                  <a:lnTo>
                    <a:pt x="3379" y="899"/>
                  </a:lnTo>
                  <a:lnTo>
                    <a:pt x="3428" y="991"/>
                  </a:lnTo>
                  <a:lnTo>
                    <a:pt x="3473" y="1085"/>
                  </a:lnTo>
                  <a:lnTo>
                    <a:pt x="3513" y="1182"/>
                  </a:lnTo>
                  <a:lnTo>
                    <a:pt x="3546" y="1282"/>
                  </a:lnTo>
                  <a:lnTo>
                    <a:pt x="3575" y="1384"/>
                  </a:lnTo>
                  <a:lnTo>
                    <a:pt x="3597" y="1489"/>
                  </a:lnTo>
                  <a:lnTo>
                    <a:pt x="3614" y="1596"/>
                  </a:lnTo>
                  <a:lnTo>
                    <a:pt x="3623" y="1704"/>
                  </a:lnTo>
                  <a:lnTo>
                    <a:pt x="3627" y="1814"/>
                  </a:lnTo>
                  <a:lnTo>
                    <a:pt x="3623" y="1836"/>
                  </a:lnTo>
                  <a:lnTo>
                    <a:pt x="3616" y="1855"/>
                  </a:lnTo>
                  <a:lnTo>
                    <a:pt x="3602" y="1871"/>
                  </a:lnTo>
                  <a:lnTo>
                    <a:pt x="3587" y="1884"/>
                  </a:lnTo>
                  <a:lnTo>
                    <a:pt x="3567" y="1891"/>
                  </a:lnTo>
                  <a:lnTo>
                    <a:pt x="3546" y="1895"/>
                  </a:lnTo>
                  <a:lnTo>
                    <a:pt x="3525" y="1891"/>
                  </a:lnTo>
                  <a:lnTo>
                    <a:pt x="3505" y="1884"/>
                  </a:lnTo>
                  <a:lnTo>
                    <a:pt x="3490" y="1871"/>
                  </a:lnTo>
                  <a:lnTo>
                    <a:pt x="3477" y="1855"/>
                  </a:lnTo>
                  <a:lnTo>
                    <a:pt x="3469" y="1836"/>
                  </a:lnTo>
                  <a:lnTo>
                    <a:pt x="3466" y="1814"/>
                  </a:lnTo>
                  <a:lnTo>
                    <a:pt x="3462" y="1706"/>
                  </a:lnTo>
                  <a:lnTo>
                    <a:pt x="3452" y="1599"/>
                  </a:lnTo>
                  <a:lnTo>
                    <a:pt x="3435" y="1494"/>
                  </a:lnTo>
                  <a:lnTo>
                    <a:pt x="3412" y="1392"/>
                  </a:lnTo>
                  <a:lnTo>
                    <a:pt x="3382" y="1292"/>
                  </a:lnTo>
                  <a:lnTo>
                    <a:pt x="3345" y="1195"/>
                  </a:lnTo>
                  <a:lnTo>
                    <a:pt x="3305" y="1101"/>
                  </a:lnTo>
                  <a:lnTo>
                    <a:pt x="3257" y="1010"/>
                  </a:lnTo>
                  <a:lnTo>
                    <a:pt x="3204" y="923"/>
                  </a:lnTo>
                  <a:lnTo>
                    <a:pt x="3147" y="839"/>
                  </a:lnTo>
                  <a:lnTo>
                    <a:pt x="3084" y="758"/>
                  </a:lnTo>
                  <a:lnTo>
                    <a:pt x="3017" y="682"/>
                  </a:lnTo>
                  <a:lnTo>
                    <a:pt x="2945" y="610"/>
                  </a:lnTo>
                  <a:lnTo>
                    <a:pt x="2869" y="543"/>
                  </a:lnTo>
                  <a:lnTo>
                    <a:pt x="2788" y="480"/>
                  </a:lnTo>
                  <a:lnTo>
                    <a:pt x="2705" y="423"/>
                  </a:lnTo>
                  <a:lnTo>
                    <a:pt x="2617" y="370"/>
                  </a:lnTo>
                  <a:lnTo>
                    <a:pt x="2526" y="322"/>
                  </a:lnTo>
                  <a:lnTo>
                    <a:pt x="2432" y="282"/>
                  </a:lnTo>
                  <a:lnTo>
                    <a:pt x="2335" y="245"/>
                  </a:lnTo>
                  <a:lnTo>
                    <a:pt x="2235" y="215"/>
                  </a:lnTo>
                  <a:lnTo>
                    <a:pt x="2133" y="192"/>
                  </a:lnTo>
                  <a:lnTo>
                    <a:pt x="2028" y="175"/>
                  </a:lnTo>
                  <a:lnTo>
                    <a:pt x="1921" y="165"/>
                  </a:lnTo>
                  <a:lnTo>
                    <a:pt x="1813" y="161"/>
                  </a:lnTo>
                  <a:lnTo>
                    <a:pt x="1704" y="165"/>
                  </a:lnTo>
                  <a:lnTo>
                    <a:pt x="1598" y="175"/>
                  </a:lnTo>
                  <a:lnTo>
                    <a:pt x="1494" y="192"/>
                  </a:lnTo>
                  <a:lnTo>
                    <a:pt x="1391" y="215"/>
                  </a:lnTo>
                  <a:lnTo>
                    <a:pt x="1292" y="245"/>
                  </a:lnTo>
                  <a:lnTo>
                    <a:pt x="1195" y="282"/>
                  </a:lnTo>
                  <a:lnTo>
                    <a:pt x="1100" y="322"/>
                  </a:lnTo>
                  <a:lnTo>
                    <a:pt x="1009" y="370"/>
                  </a:lnTo>
                  <a:lnTo>
                    <a:pt x="921" y="423"/>
                  </a:lnTo>
                  <a:lnTo>
                    <a:pt x="837" y="480"/>
                  </a:lnTo>
                  <a:lnTo>
                    <a:pt x="758" y="543"/>
                  </a:lnTo>
                  <a:lnTo>
                    <a:pt x="682" y="610"/>
                  </a:lnTo>
                  <a:lnTo>
                    <a:pt x="609" y="682"/>
                  </a:lnTo>
                  <a:lnTo>
                    <a:pt x="542" y="758"/>
                  </a:lnTo>
                  <a:lnTo>
                    <a:pt x="480" y="839"/>
                  </a:lnTo>
                  <a:lnTo>
                    <a:pt x="421" y="923"/>
                  </a:lnTo>
                  <a:lnTo>
                    <a:pt x="370" y="1010"/>
                  </a:lnTo>
                  <a:lnTo>
                    <a:pt x="322" y="1101"/>
                  </a:lnTo>
                  <a:lnTo>
                    <a:pt x="280" y="1195"/>
                  </a:lnTo>
                  <a:lnTo>
                    <a:pt x="245" y="1292"/>
                  </a:lnTo>
                  <a:lnTo>
                    <a:pt x="215" y="1392"/>
                  </a:lnTo>
                  <a:lnTo>
                    <a:pt x="191" y="1494"/>
                  </a:lnTo>
                  <a:lnTo>
                    <a:pt x="174" y="1599"/>
                  </a:lnTo>
                  <a:lnTo>
                    <a:pt x="163" y="1706"/>
                  </a:lnTo>
                  <a:lnTo>
                    <a:pt x="160" y="1814"/>
                  </a:lnTo>
                  <a:lnTo>
                    <a:pt x="157" y="1836"/>
                  </a:lnTo>
                  <a:lnTo>
                    <a:pt x="149" y="1855"/>
                  </a:lnTo>
                  <a:lnTo>
                    <a:pt x="137" y="1871"/>
                  </a:lnTo>
                  <a:lnTo>
                    <a:pt x="120" y="1884"/>
                  </a:lnTo>
                  <a:lnTo>
                    <a:pt x="101" y="1891"/>
                  </a:lnTo>
                  <a:lnTo>
                    <a:pt x="81" y="1895"/>
                  </a:lnTo>
                  <a:lnTo>
                    <a:pt x="58" y="1891"/>
                  </a:lnTo>
                  <a:lnTo>
                    <a:pt x="40" y="1884"/>
                  </a:lnTo>
                  <a:lnTo>
                    <a:pt x="23" y="1871"/>
                  </a:lnTo>
                  <a:lnTo>
                    <a:pt x="11" y="1855"/>
                  </a:lnTo>
                  <a:lnTo>
                    <a:pt x="3" y="1836"/>
                  </a:lnTo>
                  <a:lnTo>
                    <a:pt x="0" y="1814"/>
                  </a:lnTo>
                  <a:lnTo>
                    <a:pt x="3" y="1704"/>
                  </a:lnTo>
                  <a:lnTo>
                    <a:pt x="13" y="1596"/>
                  </a:lnTo>
                  <a:lnTo>
                    <a:pt x="30" y="1489"/>
                  </a:lnTo>
                  <a:lnTo>
                    <a:pt x="52" y="1384"/>
                  </a:lnTo>
                  <a:lnTo>
                    <a:pt x="79" y="1282"/>
                  </a:lnTo>
                  <a:lnTo>
                    <a:pt x="114" y="1182"/>
                  </a:lnTo>
                  <a:lnTo>
                    <a:pt x="153" y="1085"/>
                  </a:lnTo>
                  <a:lnTo>
                    <a:pt x="197" y="991"/>
                  </a:lnTo>
                  <a:lnTo>
                    <a:pt x="248" y="899"/>
                  </a:lnTo>
                  <a:lnTo>
                    <a:pt x="303" y="812"/>
                  </a:lnTo>
                  <a:lnTo>
                    <a:pt x="363" y="727"/>
                  </a:lnTo>
                  <a:lnTo>
                    <a:pt x="427" y="647"/>
                  </a:lnTo>
                  <a:lnTo>
                    <a:pt x="495" y="570"/>
                  </a:lnTo>
                  <a:lnTo>
                    <a:pt x="568" y="497"/>
                  </a:lnTo>
                  <a:lnTo>
                    <a:pt x="645" y="427"/>
                  </a:lnTo>
                  <a:lnTo>
                    <a:pt x="727" y="363"/>
                  </a:lnTo>
                  <a:lnTo>
                    <a:pt x="811" y="304"/>
                  </a:lnTo>
                  <a:lnTo>
                    <a:pt x="899" y="249"/>
                  </a:lnTo>
                  <a:lnTo>
                    <a:pt x="989" y="199"/>
                  </a:lnTo>
                  <a:lnTo>
                    <a:pt x="1084" y="154"/>
                  </a:lnTo>
                  <a:lnTo>
                    <a:pt x="1181" y="114"/>
                  </a:lnTo>
                  <a:lnTo>
                    <a:pt x="1281" y="81"/>
                  </a:lnTo>
                  <a:lnTo>
                    <a:pt x="1383" y="52"/>
                  </a:lnTo>
                  <a:lnTo>
                    <a:pt x="1488" y="30"/>
                  </a:lnTo>
                  <a:lnTo>
                    <a:pt x="1594" y="14"/>
                  </a:lnTo>
                  <a:lnTo>
                    <a:pt x="1703" y="4"/>
                  </a:lnTo>
                  <a:lnTo>
                    <a:pt x="18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6521450" y="7439025"/>
              <a:ext cx="1149350" cy="196850"/>
            </a:xfrm>
            <a:custGeom>
              <a:avLst/>
              <a:gdLst>
                <a:gd name="T0" fmla="*/ 2404 w 3622"/>
                <a:gd name="T1" fmla="*/ 25 h 616"/>
                <a:gd name="T2" fmla="*/ 2583 w 3622"/>
                <a:gd name="T3" fmla="*/ 130 h 616"/>
                <a:gd name="T4" fmla="*/ 2716 w 3622"/>
                <a:gd name="T5" fmla="*/ 205 h 616"/>
                <a:gd name="T6" fmla="*/ 2889 w 3622"/>
                <a:gd name="T7" fmla="*/ 68 h 616"/>
                <a:gd name="T8" fmla="*/ 3111 w 3622"/>
                <a:gd name="T9" fmla="*/ 17 h 616"/>
                <a:gd name="T10" fmla="*/ 3336 w 3622"/>
                <a:gd name="T11" fmla="*/ 70 h 616"/>
                <a:gd name="T12" fmla="*/ 3510 w 3622"/>
                <a:gd name="T13" fmla="*/ 211 h 616"/>
                <a:gd name="T14" fmla="*/ 3609 w 3622"/>
                <a:gd name="T15" fmla="*/ 418 h 616"/>
                <a:gd name="T16" fmla="*/ 3612 w 3622"/>
                <a:gd name="T17" fmla="*/ 577 h 616"/>
                <a:gd name="T18" fmla="*/ 3543 w 3622"/>
                <a:gd name="T19" fmla="*/ 616 h 616"/>
                <a:gd name="T20" fmla="*/ 3473 w 3622"/>
                <a:gd name="T21" fmla="*/ 577 h 616"/>
                <a:gd name="T22" fmla="*/ 3450 w 3622"/>
                <a:gd name="T23" fmla="*/ 441 h 616"/>
                <a:gd name="T24" fmla="*/ 3360 w 3622"/>
                <a:gd name="T25" fmla="*/ 282 h 616"/>
                <a:gd name="T26" fmla="*/ 3203 w 3622"/>
                <a:gd name="T27" fmla="*/ 190 h 616"/>
                <a:gd name="T28" fmla="*/ 3017 w 3622"/>
                <a:gd name="T29" fmla="*/ 190 h 616"/>
                <a:gd name="T30" fmla="*/ 2860 w 3622"/>
                <a:gd name="T31" fmla="*/ 282 h 616"/>
                <a:gd name="T32" fmla="*/ 2770 w 3622"/>
                <a:gd name="T33" fmla="*/ 441 h 616"/>
                <a:gd name="T34" fmla="*/ 2747 w 3622"/>
                <a:gd name="T35" fmla="*/ 577 h 616"/>
                <a:gd name="T36" fmla="*/ 2677 w 3622"/>
                <a:gd name="T37" fmla="*/ 616 h 616"/>
                <a:gd name="T38" fmla="*/ 2608 w 3622"/>
                <a:gd name="T39" fmla="*/ 577 h 616"/>
                <a:gd name="T40" fmla="*/ 2594 w 3622"/>
                <a:gd name="T41" fmla="*/ 470 h 616"/>
                <a:gd name="T42" fmla="*/ 2524 w 3622"/>
                <a:gd name="T43" fmla="*/ 299 h 616"/>
                <a:gd name="T44" fmla="*/ 2381 w 3622"/>
                <a:gd name="T45" fmla="*/ 187 h 616"/>
                <a:gd name="T46" fmla="*/ 2196 w 3622"/>
                <a:gd name="T47" fmla="*/ 163 h 616"/>
                <a:gd name="T48" fmla="*/ 2028 w 3622"/>
                <a:gd name="T49" fmla="*/ 235 h 616"/>
                <a:gd name="T50" fmla="*/ 1919 w 3622"/>
                <a:gd name="T51" fmla="*/ 379 h 616"/>
                <a:gd name="T52" fmla="*/ 1892 w 3622"/>
                <a:gd name="T53" fmla="*/ 536 h 616"/>
                <a:gd name="T54" fmla="*/ 1852 w 3622"/>
                <a:gd name="T55" fmla="*/ 605 h 616"/>
                <a:gd name="T56" fmla="*/ 1771 w 3622"/>
                <a:gd name="T57" fmla="*/ 605 h 616"/>
                <a:gd name="T58" fmla="*/ 1732 w 3622"/>
                <a:gd name="T59" fmla="*/ 536 h 616"/>
                <a:gd name="T60" fmla="*/ 1683 w 3622"/>
                <a:gd name="T61" fmla="*/ 355 h 616"/>
                <a:gd name="T62" fmla="*/ 1556 w 3622"/>
                <a:gd name="T63" fmla="*/ 227 h 616"/>
                <a:gd name="T64" fmla="*/ 1379 w 3622"/>
                <a:gd name="T65" fmla="*/ 177 h 616"/>
                <a:gd name="T66" fmla="*/ 1201 w 3622"/>
                <a:gd name="T67" fmla="*/ 227 h 616"/>
                <a:gd name="T68" fmla="*/ 1074 w 3622"/>
                <a:gd name="T69" fmla="*/ 355 h 616"/>
                <a:gd name="T70" fmla="*/ 1026 w 3622"/>
                <a:gd name="T71" fmla="*/ 536 h 616"/>
                <a:gd name="T72" fmla="*/ 986 w 3622"/>
                <a:gd name="T73" fmla="*/ 605 h 616"/>
                <a:gd name="T74" fmla="*/ 906 w 3622"/>
                <a:gd name="T75" fmla="*/ 605 h 616"/>
                <a:gd name="T76" fmla="*/ 866 w 3622"/>
                <a:gd name="T77" fmla="*/ 536 h 616"/>
                <a:gd name="T78" fmla="*/ 817 w 3622"/>
                <a:gd name="T79" fmla="*/ 355 h 616"/>
                <a:gd name="T80" fmla="*/ 690 w 3622"/>
                <a:gd name="T81" fmla="*/ 227 h 616"/>
                <a:gd name="T82" fmla="*/ 513 w 3622"/>
                <a:gd name="T83" fmla="*/ 177 h 616"/>
                <a:gd name="T84" fmla="*/ 335 w 3622"/>
                <a:gd name="T85" fmla="*/ 227 h 616"/>
                <a:gd name="T86" fmla="*/ 208 w 3622"/>
                <a:gd name="T87" fmla="*/ 355 h 616"/>
                <a:gd name="T88" fmla="*/ 160 w 3622"/>
                <a:gd name="T89" fmla="*/ 536 h 616"/>
                <a:gd name="T90" fmla="*/ 120 w 3622"/>
                <a:gd name="T91" fmla="*/ 605 h 616"/>
                <a:gd name="T92" fmla="*/ 40 w 3622"/>
                <a:gd name="T93" fmla="*/ 605 h 616"/>
                <a:gd name="T94" fmla="*/ 0 w 3622"/>
                <a:gd name="T95" fmla="*/ 536 h 616"/>
                <a:gd name="T96" fmla="*/ 52 w 3622"/>
                <a:gd name="T97" fmla="*/ 308 h 616"/>
                <a:gd name="T98" fmla="*/ 192 w 3622"/>
                <a:gd name="T99" fmla="*/ 132 h 616"/>
                <a:gd name="T100" fmla="*/ 395 w 3622"/>
                <a:gd name="T101" fmla="*/ 32 h 616"/>
                <a:gd name="T102" fmla="*/ 630 w 3622"/>
                <a:gd name="T103" fmla="*/ 32 h 616"/>
                <a:gd name="T104" fmla="*/ 833 w 3622"/>
                <a:gd name="T105" fmla="*/ 131 h 616"/>
                <a:gd name="T106" fmla="*/ 978 w 3622"/>
                <a:gd name="T107" fmla="*/ 211 h 616"/>
                <a:gd name="T108" fmla="*/ 1154 w 3622"/>
                <a:gd name="T109" fmla="*/ 70 h 616"/>
                <a:gd name="T110" fmla="*/ 1379 w 3622"/>
                <a:gd name="T111" fmla="*/ 17 h 616"/>
                <a:gd name="T112" fmla="*/ 1599 w 3622"/>
                <a:gd name="T113" fmla="*/ 68 h 616"/>
                <a:gd name="T114" fmla="*/ 1773 w 3622"/>
                <a:gd name="T115" fmla="*/ 205 h 616"/>
                <a:gd name="T116" fmla="*/ 1905 w 3622"/>
                <a:gd name="T117" fmla="*/ 130 h 616"/>
                <a:gd name="T118" fmla="*/ 2085 w 3622"/>
                <a:gd name="T119" fmla="*/ 25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22" h="616">
                  <a:moveTo>
                    <a:pt x="2245" y="0"/>
                  </a:moveTo>
                  <a:lnTo>
                    <a:pt x="2299" y="2"/>
                  </a:lnTo>
                  <a:lnTo>
                    <a:pt x="2353" y="11"/>
                  </a:lnTo>
                  <a:lnTo>
                    <a:pt x="2404" y="25"/>
                  </a:lnTo>
                  <a:lnTo>
                    <a:pt x="2453" y="45"/>
                  </a:lnTo>
                  <a:lnTo>
                    <a:pt x="2499" y="68"/>
                  </a:lnTo>
                  <a:lnTo>
                    <a:pt x="2542" y="97"/>
                  </a:lnTo>
                  <a:lnTo>
                    <a:pt x="2583" y="130"/>
                  </a:lnTo>
                  <a:lnTo>
                    <a:pt x="2621" y="166"/>
                  </a:lnTo>
                  <a:lnTo>
                    <a:pt x="2654" y="206"/>
                  </a:lnTo>
                  <a:lnTo>
                    <a:pt x="2683" y="249"/>
                  </a:lnTo>
                  <a:lnTo>
                    <a:pt x="2716" y="205"/>
                  </a:lnTo>
                  <a:lnTo>
                    <a:pt x="2753" y="164"/>
                  </a:lnTo>
                  <a:lnTo>
                    <a:pt x="2795" y="127"/>
                  </a:lnTo>
                  <a:lnTo>
                    <a:pt x="2840" y="96"/>
                  </a:lnTo>
                  <a:lnTo>
                    <a:pt x="2889" y="68"/>
                  </a:lnTo>
                  <a:lnTo>
                    <a:pt x="2941" y="46"/>
                  </a:lnTo>
                  <a:lnTo>
                    <a:pt x="2995" y="30"/>
                  </a:lnTo>
                  <a:lnTo>
                    <a:pt x="3051" y="20"/>
                  </a:lnTo>
                  <a:lnTo>
                    <a:pt x="3111" y="17"/>
                  </a:lnTo>
                  <a:lnTo>
                    <a:pt x="3170" y="20"/>
                  </a:lnTo>
                  <a:lnTo>
                    <a:pt x="3227" y="32"/>
                  </a:lnTo>
                  <a:lnTo>
                    <a:pt x="3283" y="48"/>
                  </a:lnTo>
                  <a:lnTo>
                    <a:pt x="3336" y="70"/>
                  </a:lnTo>
                  <a:lnTo>
                    <a:pt x="3385" y="98"/>
                  </a:lnTo>
                  <a:lnTo>
                    <a:pt x="3430" y="132"/>
                  </a:lnTo>
                  <a:lnTo>
                    <a:pt x="3472" y="169"/>
                  </a:lnTo>
                  <a:lnTo>
                    <a:pt x="3510" y="211"/>
                  </a:lnTo>
                  <a:lnTo>
                    <a:pt x="3543" y="258"/>
                  </a:lnTo>
                  <a:lnTo>
                    <a:pt x="3571" y="308"/>
                  </a:lnTo>
                  <a:lnTo>
                    <a:pt x="3593" y="361"/>
                  </a:lnTo>
                  <a:lnTo>
                    <a:pt x="3609" y="418"/>
                  </a:lnTo>
                  <a:lnTo>
                    <a:pt x="3619" y="476"/>
                  </a:lnTo>
                  <a:lnTo>
                    <a:pt x="3622" y="536"/>
                  </a:lnTo>
                  <a:lnTo>
                    <a:pt x="3620" y="558"/>
                  </a:lnTo>
                  <a:lnTo>
                    <a:pt x="3612" y="577"/>
                  </a:lnTo>
                  <a:lnTo>
                    <a:pt x="3599" y="593"/>
                  </a:lnTo>
                  <a:lnTo>
                    <a:pt x="3584" y="605"/>
                  </a:lnTo>
                  <a:lnTo>
                    <a:pt x="3564" y="613"/>
                  </a:lnTo>
                  <a:lnTo>
                    <a:pt x="3543" y="616"/>
                  </a:lnTo>
                  <a:lnTo>
                    <a:pt x="3522" y="613"/>
                  </a:lnTo>
                  <a:lnTo>
                    <a:pt x="3502" y="605"/>
                  </a:lnTo>
                  <a:lnTo>
                    <a:pt x="3487" y="593"/>
                  </a:lnTo>
                  <a:lnTo>
                    <a:pt x="3473" y="577"/>
                  </a:lnTo>
                  <a:lnTo>
                    <a:pt x="3466" y="558"/>
                  </a:lnTo>
                  <a:lnTo>
                    <a:pt x="3462" y="536"/>
                  </a:lnTo>
                  <a:lnTo>
                    <a:pt x="3459" y="487"/>
                  </a:lnTo>
                  <a:lnTo>
                    <a:pt x="3450" y="441"/>
                  </a:lnTo>
                  <a:lnTo>
                    <a:pt x="3435" y="397"/>
                  </a:lnTo>
                  <a:lnTo>
                    <a:pt x="3415" y="355"/>
                  </a:lnTo>
                  <a:lnTo>
                    <a:pt x="3390" y="317"/>
                  </a:lnTo>
                  <a:lnTo>
                    <a:pt x="3360" y="282"/>
                  </a:lnTo>
                  <a:lnTo>
                    <a:pt x="3326" y="252"/>
                  </a:lnTo>
                  <a:lnTo>
                    <a:pt x="3288" y="227"/>
                  </a:lnTo>
                  <a:lnTo>
                    <a:pt x="3247" y="206"/>
                  </a:lnTo>
                  <a:lnTo>
                    <a:pt x="3203" y="190"/>
                  </a:lnTo>
                  <a:lnTo>
                    <a:pt x="3158" y="180"/>
                  </a:lnTo>
                  <a:lnTo>
                    <a:pt x="3111" y="177"/>
                  </a:lnTo>
                  <a:lnTo>
                    <a:pt x="3062" y="180"/>
                  </a:lnTo>
                  <a:lnTo>
                    <a:pt x="3017" y="190"/>
                  </a:lnTo>
                  <a:lnTo>
                    <a:pt x="2973" y="206"/>
                  </a:lnTo>
                  <a:lnTo>
                    <a:pt x="2932" y="227"/>
                  </a:lnTo>
                  <a:lnTo>
                    <a:pt x="2894" y="252"/>
                  </a:lnTo>
                  <a:lnTo>
                    <a:pt x="2860" y="282"/>
                  </a:lnTo>
                  <a:lnTo>
                    <a:pt x="2830" y="317"/>
                  </a:lnTo>
                  <a:lnTo>
                    <a:pt x="2805" y="355"/>
                  </a:lnTo>
                  <a:lnTo>
                    <a:pt x="2785" y="397"/>
                  </a:lnTo>
                  <a:lnTo>
                    <a:pt x="2770" y="441"/>
                  </a:lnTo>
                  <a:lnTo>
                    <a:pt x="2761" y="487"/>
                  </a:lnTo>
                  <a:lnTo>
                    <a:pt x="2758" y="536"/>
                  </a:lnTo>
                  <a:lnTo>
                    <a:pt x="2754" y="558"/>
                  </a:lnTo>
                  <a:lnTo>
                    <a:pt x="2747" y="577"/>
                  </a:lnTo>
                  <a:lnTo>
                    <a:pt x="2733" y="593"/>
                  </a:lnTo>
                  <a:lnTo>
                    <a:pt x="2718" y="605"/>
                  </a:lnTo>
                  <a:lnTo>
                    <a:pt x="2698" y="613"/>
                  </a:lnTo>
                  <a:lnTo>
                    <a:pt x="2677" y="616"/>
                  </a:lnTo>
                  <a:lnTo>
                    <a:pt x="2656" y="613"/>
                  </a:lnTo>
                  <a:lnTo>
                    <a:pt x="2637" y="605"/>
                  </a:lnTo>
                  <a:lnTo>
                    <a:pt x="2621" y="593"/>
                  </a:lnTo>
                  <a:lnTo>
                    <a:pt x="2608" y="577"/>
                  </a:lnTo>
                  <a:lnTo>
                    <a:pt x="2600" y="558"/>
                  </a:lnTo>
                  <a:lnTo>
                    <a:pt x="2598" y="536"/>
                  </a:lnTo>
                  <a:lnTo>
                    <a:pt x="2598" y="518"/>
                  </a:lnTo>
                  <a:lnTo>
                    <a:pt x="2594" y="470"/>
                  </a:lnTo>
                  <a:lnTo>
                    <a:pt x="2584" y="423"/>
                  </a:lnTo>
                  <a:lnTo>
                    <a:pt x="2569" y="379"/>
                  </a:lnTo>
                  <a:lnTo>
                    <a:pt x="2549" y="337"/>
                  </a:lnTo>
                  <a:lnTo>
                    <a:pt x="2524" y="299"/>
                  </a:lnTo>
                  <a:lnTo>
                    <a:pt x="2494" y="264"/>
                  </a:lnTo>
                  <a:lnTo>
                    <a:pt x="2460" y="235"/>
                  </a:lnTo>
                  <a:lnTo>
                    <a:pt x="2422" y="208"/>
                  </a:lnTo>
                  <a:lnTo>
                    <a:pt x="2381" y="187"/>
                  </a:lnTo>
                  <a:lnTo>
                    <a:pt x="2338" y="173"/>
                  </a:lnTo>
                  <a:lnTo>
                    <a:pt x="2292" y="163"/>
                  </a:lnTo>
                  <a:lnTo>
                    <a:pt x="2245" y="159"/>
                  </a:lnTo>
                  <a:lnTo>
                    <a:pt x="2196" y="163"/>
                  </a:lnTo>
                  <a:lnTo>
                    <a:pt x="2151" y="173"/>
                  </a:lnTo>
                  <a:lnTo>
                    <a:pt x="2107" y="187"/>
                  </a:lnTo>
                  <a:lnTo>
                    <a:pt x="2066" y="208"/>
                  </a:lnTo>
                  <a:lnTo>
                    <a:pt x="2028" y="235"/>
                  </a:lnTo>
                  <a:lnTo>
                    <a:pt x="1995" y="264"/>
                  </a:lnTo>
                  <a:lnTo>
                    <a:pt x="1966" y="299"/>
                  </a:lnTo>
                  <a:lnTo>
                    <a:pt x="1940" y="337"/>
                  </a:lnTo>
                  <a:lnTo>
                    <a:pt x="1919" y="379"/>
                  </a:lnTo>
                  <a:lnTo>
                    <a:pt x="1904" y="423"/>
                  </a:lnTo>
                  <a:lnTo>
                    <a:pt x="1895" y="470"/>
                  </a:lnTo>
                  <a:lnTo>
                    <a:pt x="1892" y="518"/>
                  </a:lnTo>
                  <a:lnTo>
                    <a:pt x="1892" y="536"/>
                  </a:lnTo>
                  <a:lnTo>
                    <a:pt x="1888" y="558"/>
                  </a:lnTo>
                  <a:lnTo>
                    <a:pt x="1881" y="577"/>
                  </a:lnTo>
                  <a:lnTo>
                    <a:pt x="1869" y="593"/>
                  </a:lnTo>
                  <a:lnTo>
                    <a:pt x="1852" y="605"/>
                  </a:lnTo>
                  <a:lnTo>
                    <a:pt x="1833" y="613"/>
                  </a:lnTo>
                  <a:lnTo>
                    <a:pt x="1811" y="616"/>
                  </a:lnTo>
                  <a:lnTo>
                    <a:pt x="1790" y="613"/>
                  </a:lnTo>
                  <a:lnTo>
                    <a:pt x="1771" y="605"/>
                  </a:lnTo>
                  <a:lnTo>
                    <a:pt x="1755" y="593"/>
                  </a:lnTo>
                  <a:lnTo>
                    <a:pt x="1743" y="577"/>
                  </a:lnTo>
                  <a:lnTo>
                    <a:pt x="1734" y="558"/>
                  </a:lnTo>
                  <a:lnTo>
                    <a:pt x="1732" y="536"/>
                  </a:lnTo>
                  <a:lnTo>
                    <a:pt x="1728" y="487"/>
                  </a:lnTo>
                  <a:lnTo>
                    <a:pt x="1719" y="441"/>
                  </a:lnTo>
                  <a:lnTo>
                    <a:pt x="1704" y="397"/>
                  </a:lnTo>
                  <a:lnTo>
                    <a:pt x="1683" y="355"/>
                  </a:lnTo>
                  <a:lnTo>
                    <a:pt x="1658" y="317"/>
                  </a:lnTo>
                  <a:lnTo>
                    <a:pt x="1628" y="282"/>
                  </a:lnTo>
                  <a:lnTo>
                    <a:pt x="1594" y="252"/>
                  </a:lnTo>
                  <a:lnTo>
                    <a:pt x="1556" y="227"/>
                  </a:lnTo>
                  <a:lnTo>
                    <a:pt x="1516" y="206"/>
                  </a:lnTo>
                  <a:lnTo>
                    <a:pt x="1473" y="190"/>
                  </a:lnTo>
                  <a:lnTo>
                    <a:pt x="1426" y="180"/>
                  </a:lnTo>
                  <a:lnTo>
                    <a:pt x="1379" y="177"/>
                  </a:lnTo>
                  <a:lnTo>
                    <a:pt x="1330" y="180"/>
                  </a:lnTo>
                  <a:lnTo>
                    <a:pt x="1285" y="190"/>
                  </a:lnTo>
                  <a:lnTo>
                    <a:pt x="1241" y="206"/>
                  </a:lnTo>
                  <a:lnTo>
                    <a:pt x="1201" y="227"/>
                  </a:lnTo>
                  <a:lnTo>
                    <a:pt x="1164" y="252"/>
                  </a:lnTo>
                  <a:lnTo>
                    <a:pt x="1130" y="282"/>
                  </a:lnTo>
                  <a:lnTo>
                    <a:pt x="1100" y="317"/>
                  </a:lnTo>
                  <a:lnTo>
                    <a:pt x="1074" y="355"/>
                  </a:lnTo>
                  <a:lnTo>
                    <a:pt x="1053" y="397"/>
                  </a:lnTo>
                  <a:lnTo>
                    <a:pt x="1038" y="441"/>
                  </a:lnTo>
                  <a:lnTo>
                    <a:pt x="1029" y="487"/>
                  </a:lnTo>
                  <a:lnTo>
                    <a:pt x="1026" y="536"/>
                  </a:lnTo>
                  <a:lnTo>
                    <a:pt x="1023" y="558"/>
                  </a:lnTo>
                  <a:lnTo>
                    <a:pt x="1015" y="577"/>
                  </a:lnTo>
                  <a:lnTo>
                    <a:pt x="1003" y="593"/>
                  </a:lnTo>
                  <a:lnTo>
                    <a:pt x="986" y="605"/>
                  </a:lnTo>
                  <a:lnTo>
                    <a:pt x="967" y="613"/>
                  </a:lnTo>
                  <a:lnTo>
                    <a:pt x="945" y="616"/>
                  </a:lnTo>
                  <a:lnTo>
                    <a:pt x="924" y="613"/>
                  </a:lnTo>
                  <a:lnTo>
                    <a:pt x="906" y="605"/>
                  </a:lnTo>
                  <a:lnTo>
                    <a:pt x="889" y="593"/>
                  </a:lnTo>
                  <a:lnTo>
                    <a:pt x="877" y="577"/>
                  </a:lnTo>
                  <a:lnTo>
                    <a:pt x="869" y="558"/>
                  </a:lnTo>
                  <a:lnTo>
                    <a:pt x="866" y="536"/>
                  </a:lnTo>
                  <a:lnTo>
                    <a:pt x="863" y="487"/>
                  </a:lnTo>
                  <a:lnTo>
                    <a:pt x="853" y="441"/>
                  </a:lnTo>
                  <a:lnTo>
                    <a:pt x="838" y="397"/>
                  </a:lnTo>
                  <a:lnTo>
                    <a:pt x="817" y="355"/>
                  </a:lnTo>
                  <a:lnTo>
                    <a:pt x="792" y="317"/>
                  </a:lnTo>
                  <a:lnTo>
                    <a:pt x="762" y="282"/>
                  </a:lnTo>
                  <a:lnTo>
                    <a:pt x="728" y="252"/>
                  </a:lnTo>
                  <a:lnTo>
                    <a:pt x="690" y="227"/>
                  </a:lnTo>
                  <a:lnTo>
                    <a:pt x="650" y="206"/>
                  </a:lnTo>
                  <a:lnTo>
                    <a:pt x="607" y="190"/>
                  </a:lnTo>
                  <a:lnTo>
                    <a:pt x="560" y="180"/>
                  </a:lnTo>
                  <a:lnTo>
                    <a:pt x="513" y="177"/>
                  </a:lnTo>
                  <a:lnTo>
                    <a:pt x="465" y="180"/>
                  </a:lnTo>
                  <a:lnTo>
                    <a:pt x="419" y="190"/>
                  </a:lnTo>
                  <a:lnTo>
                    <a:pt x="376" y="206"/>
                  </a:lnTo>
                  <a:lnTo>
                    <a:pt x="335" y="227"/>
                  </a:lnTo>
                  <a:lnTo>
                    <a:pt x="298" y="252"/>
                  </a:lnTo>
                  <a:lnTo>
                    <a:pt x="264" y="282"/>
                  </a:lnTo>
                  <a:lnTo>
                    <a:pt x="234" y="317"/>
                  </a:lnTo>
                  <a:lnTo>
                    <a:pt x="208" y="355"/>
                  </a:lnTo>
                  <a:lnTo>
                    <a:pt x="188" y="397"/>
                  </a:lnTo>
                  <a:lnTo>
                    <a:pt x="173" y="441"/>
                  </a:lnTo>
                  <a:lnTo>
                    <a:pt x="163" y="487"/>
                  </a:lnTo>
                  <a:lnTo>
                    <a:pt x="160" y="536"/>
                  </a:lnTo>
                  <a:lnTo>
                    <a:pt x="157" y="558"/>
                  </a:lnTo>
                  <a:lnTo>
                    <a:pt x="149" y="577"/>
                  </a:lnTo>
                  <a:lnTo>
                    <a:pt x="137" y="593"/>
                  </a:lnTo>
                  <a:lnTo>
                    <a:pt x="120" y="605"/>
                  </a:lnTo>
                  <a:lnTo>
                    <a:pt x="101" y="613"/>
                  </a:lnTo>
                  <a:lnTo>
                    <a:pt x="81" y="616"/>
                  </a:lnTo>
                  <a:lnTo>
                    <a:pt x="58" y="613"/>
                  </a:lnTo>
                  <a:lnTo>
                    <a:pt x="40" y="605"/>
                  </a:lnTo>
                  <a:lnTo>
                    <a:pt x="23" y="593"/>
                  </a:lnTo>
                  <a:lnTo>
                    <a:pt x="11" y="577"/>
                  </a:lnTo>
                  <a:lnTo>
                    <a:pt x="3" y="558"/>
                  </a:lnTo>
                  <a:lnTo>
                    <a:pt x="0" y="536"/>
                  </a:lnTo>
                  <a:lnTo>
                    <a:pt x="3" y="476"/>
                  </a:lnTo>
                  <a:lnTo>
                    <a:pt x="13" y="418"/>
                  </a:lnTo>
                  <a:lnTo>
                    <a:pt x="30" y="361"/>
                  </a:lnTo>
                  <a:lnTo>
                    <a:pt x="52" y="308"/>
                  </a:lnTo>
                  <a:lnTo>
                    <a:pt x="79" y="258"/>
                  </a:lnTo>
                  <a:lnTo>
                    <a:pt x="113" y="211"/>
                  </a:lnTo>
                  <a:lnTo>
                    <a:pt x="150" y="169"/>
                  </a:lnTo>
                  <a:lnTo>
                    <a:pt x="192" y="132"/>
                  </a:lnTo>
                  <a:lnTo>
                    <a:pt x="238" y="98"/>
                  </a:lnTo>
                  <a:lnTo>
                    <a:pt x="288" y="70"/>
                  </a:lnTo>
                  <a:lnTo>
                    <a:pt x="340" y="48"/>
                  </a:lnTo>
                  <a:lnTo>
                    <a:pt x="395" y="32"/>
                  </a:lnTo>
                  <a:lnTo>
                    <a:pt x="453" y="20"/>
                  </a:lnTo>
                  <a:lnTo>
                    <a:pt x="513" y="17"/>
                  </a:lnTo>
                  <a:lnTo>
                    <a:pt x="572" y="20"/>
                  </a:lnTo>
                  <a:lnTo>
                    <a:pt x="630" y="32"/>
                  </a:lnTo>
                  <a:lnTo>
                    <a:pt x="685" y="48"/>
                  </a:lnTo>
                  <a:lnTo>
                    <a:pt x="738" y="70"/>
                  </a:lnTo>
                  <a:lnTo>
                    <a:pt x="788" y="98"/>
                  </a:lnTo>
                  <a:lnTo>
                    <a:pt x="833" y="131"/>
                  </a:lnTo>
                  <a:lnTo>
                    <a:pt x="875" y="169"/>
                  </a:lnTo>
                  <a:lnTo>
                    <a:pt x="913" y="211"/>
                  </a:lnTo>
                  <a:lnTo>
                    <a:pt x="945" y="258"/>
                  </a:lnTo>
                  <a:lnTo>
                    <a:pt x="978" y="211"/>
                  </a:lnTo>
                  <a:lnTo>
                    <a:pt x="1016" y="169"/>
                  </a:lnTo>
                  <a:lnTo>
                    <a:pt x="1058" y="131"/>
                  </a:lnTo>
                  <a:lnTo>
                    <a:pt x="1104" y="98"/>
                  </a:lnTo>
                  <a:lnTo>
                    <a:pt x="1154" y="70"/>
                  </a:lnTo>
                  <a:lnTo>
                    <a:pt x="1206" y="48"/>
                  </a:lnTo>
                  <a:lnTo>
                    <a:pt x="1261" y="32"/>
                  </a:lnTo>
                  <a:lnTo>
                    <a:pt x="1319" y="20"/>
                  </a:lnTo>
                  <a:lnTo>
                    <a:pt x="1379" y="17"/>
                  </a:lnTo>
                  <a:lnTo>
                    <a:pt x="1437" y="20"/>
                  </a:lnTo>
                  <a:lnTo>
                    <a:pt x="1494" y="30"/>
                  </a:lnTo>
                  <a:lnTo>
                    <a:pt x="1548" y="46"/>
                  </a:lnTo>
                  <a:lnTo>
                    <a:pt x="1599" y="68"/>
                  </a:lnTo>
                  <a:lnTo>
                    <a:pt x="1648" y="96"/>
                  </a:lnTo>
                  <a:lnTo>
                    <a:pt x="1693" y="127"/>
                  </a:lnTo>
                  <a:lnTo>
                    <a:pt x="1735" y="164"/>
                  </a:lnTo>
                  <a:lnTo>
                    <a:pt x="1773" y="205"/>
                  </a:lnTo>
                  <a:lnTo>
                    <a:pt x="1806" y="249"/>
                  </a:lnTo>
                  <a:lnTo>
                    <a:pt x="1835" y="206"/>
                  </a:lnTo>
                  <a:lnTo>
                    <a:pt x="1869" y="166"/>
                  </a:lnTo>
                  <a:lnTo>
                    <a:pt x="1905" y="130"/>
                  </a:lnTo>
                  <a:lnTo>
                    <a:pt x="1946" y="97"/>
                  </a:lnTo>
                  <a:lnTo>
                    <a:pt x="1989" y="68"/>
                  </a:lnTo>
                  <a:lnTo>
                    <a:pt x="2036" y="45"/>
                  </a:lnTo>
                  <a:lnTo>
                    <a:pt x="2085" y="25"/>
                  </a:lnTo>
                  <a:lnTo>
                    <a:pt x="2137" y="11"/>
                  </a:lnTo>
                  <a:lnTo>
                    <a:pt x="2190" y="2"/>
                  </a:lnTo>
                  <a:lnTo>
                    <a:pt x="22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7070725" y="7569200"/>
              <a:ext cx="50800" cy="500063"/>
            </a:xfrm>
            <a:custGeom>
              <a:avLst/>
              <a:gdLst>
                <a:gd name="T0" fmla="*/ 79 w 159"/>
                <a:gd name="T1" fmla="*/ 0 h 1575"/>
                <a:gd name="T2" fmla="*/ 100 w 159"/>
                <a:gd name="T3" fmla="*/ 2 h 1575"/>
                <a:gd name="T4" fmla="*/ 120 w 159"/>
                <a:gd name="T5" fmla="*/ 11 h 1575"/>
                <a:gd name="T6" fmla="*/ 135 w 159"/>
                <a:gd name="T7" fmla="*/ 23 h 1575"/>
                <a:gd name="T8" fmla="*/ 148 w 159"/>
                <a:gd name="T9" fmla="*/ 39 h 1575"/>
                <a:gd name="T10" fmla="*/ 156 w 159"/>
                <a:gd name="T11" fmla="*/ 58 h 1575"/>
                <a:gd name="T12" fmla="*/ 159 w 159"/>
                <a:gd name="T13" fmla="*/ 79 h 1575"/>
                <a:gd name="T14" fmla="*/ 159 w 159"/>
                <a:gd name="T15" fmla="*/ 1496 h 1575"/>
                <a:gd name="T16" fmla="*/ 156 w 159"/>
                <a:gd name="T17" fmla="*/ 1517 h 1575"/>
                <a:gd name="T18" fmla="*/ 148 w 159"/>
                <a:gd name="T19" fmla="*/ 1535 h 1575"/>
                <a:gd name="T20" fmla="*/ 135 w 159"/>
                <a:gd name="T21" fmla="*/ 1552 h 1575"/>
                <a:gd name="T22" fmla="*/ 120 w 159"/>
                <a:gd name="T23" fmla="*/ 1564 h 1575"/>
                <a:gd name="T24" fmla="*/ 100 w 159"/>
                <a:gd name="T25" fmla="*/ 1573 h 1575"/>
                <a:gd name="T26" fmla="*/ 79 w 159"/>
                <a:gd name="T27" fmla="*/ 1575 h 1575"/>
                <a:gd name="T28" fmla="*/ 58 w 159"/>
                <a:gd name="T29" fmla="*/ 1573 h 1575"/>
                <a:gd name="T30" fmla="*/ 38 w 159"/>
                <a:gd name="T31" fmla="*/ 1564 h 1575"/>
                <a:gd name="T32" fmla="*/ 23 w 159"/>
                <a:gd name="T33" fmla="*/ 1552 h 1575"/>
                <a:gd name="T34" fmla="*/ 9 w 159"/>
                <a:gd name="T35" fmla="*/ 1535 h 1575"/>
                <a:gd name="T36" fmla="*/ 2 w 159"/>
                <a:gd name="T37" fmla="*/ 1517 h 1575"/>
                <a:gd name="T38" fmla="*/ 0 w 159"/>
                <a:gd name="T39" fmla="*/ 1496 h 1575"/>
                <a:gd name="T40" fmla="*/ 0 w 159"/>
                <a:gd name="T41" fmla="*/ 79 h 1575"/>
                <a:gd name="T42" fmla="*/ 2 w 159"/>
                <a:gd name="T43" fmla="*/ 58 h 1575"/>
                <a:gd name="T44" fmla="*/ 9 w 159"/>
                <a:gd name="T45" fmla="*/ 39 h 1575"/>
                <a:gd name="T46" fmla="*/ 23 w 159"/>
                <a:gd name="T47" fmla="*/ 23 h 1575"/>
                <a:gd name="T48" fmla="*/ 38 w 159"/>
                <a:gd name="T49" fmla="*/ 11 h 1575"/>
                <a:gd name="T50" fmla="*/ 58 w 159"/>
                <a:gd name="T51" fmla="*/ 2 h 1575"/>
                <a:gd name="T52" fmla="*/ 79 w 159"/>
                <a:gd name="T53" fmla="*/ 0 h 1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9" h="1575">
                  <a:moveTo>
                    <a:pt x="79" y="0"/>
                  </a:moveTo>
                  <a:lnTo>
                    <a:pt x="100" y="2"/>
                  </a:lnTo>
                  <a:lnTo>
                    <a:pt x="120" y="11"/>
                  </a:lnTo>
                  <a:lnTo>
                    <a:pt x="135" y="23"/>
                  </a:lnTo>
                  <a:lnTo>
                    <a:pt x="148" y="39"/>
                  </a:lnTo>
                  <a:lnTo>
                    <a:pt x="156" y="58"/>
                  </a:lnTo>
                  <a:lnTo>
                    <a:pt x="159" y="79"/>
                  </a:lnTo>
                  <a:lnTo>
                    <a:pt x="159" y="1496"/>
                  </a:lnTo>
                  <a:lnTo>
                    <a:pt x="156" y="1517"/>
                  </a:lnTo>
                  <a:lnTo>
                    <a:pt x="148" y="1535"/>
                  </a:lnTo>
                  <a:lnTo>
                    <a:pt x="135" y="1552"/>
                  </a:lnTo>
                  <a:lnTo>
                    <a:pt x="120" y="1564"/>
                  </a:lnTo>
                  <a:lnTo>
                    <a:pt x="100" y="1573"/>
                  </a:lnTo>
                  <a:lnTo>
                    <a:pt x="79" y="1575"/>
                  </a:lnTo>
                  <a:lnTo>
                    <a:pt x="58" y="1573"/>
                  </a:lnTo>
                  <a:lnTo>
                    <a:pt x="38" y="1564"/>
                  </a:lnTo>
                  <a:lnTo>
                    <a:pt x="23" y="1552"/>
                  </a:lnTo>
                  <a:lnTo>
                    <a:pt x="9" y="1535"/>
                  </a:lnTo>
                  <a:lnTo>
                    <a:pt x="2" y="1517"/>
                  </a:lnTo>
                  <a:lnTo>
                    <a:pt x="0" y="1496"/>
                  </a:lnTo>
                  <a:lnTo>
                    <a:pt x="0" y="79"/>
                  </a:lnTo>
                  <a:lnTo>
                    <a:pt x="2" y="58"/>
                  </a:lnTo>
                  <a:lnTo>
                    <a:pt x="9" y="39"/>
                  </a:lnTo>
                  <a:lnTo>
                    <a:pt x="23" y="23"/>
                  </a:lnTo>
                  <a:lnTo>
                    <a:pt x="38" y="11"/>
                  </a:lnTo>
                  <a:lnTo>
                    <a:pt x="58" y="2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7070725" y="8018463"/>
              <a:ext cx="196850" cy="122238"/>
            </a:xfrm>
            <a:custGeom>
              <a:avLst/>
              <a:gdLst>
                <a:gd name="T0" fmla="*/ 100 w 621"/>
                <a:gd name="T1" fmla="*/ 3 h 386"/>
                <a:gd name="T2" fmla="*/ 135 w 621"/>
                <a:gd name="T3" fmla="*/ 23 h 386"/>
                <a:gd name="T4" fmla="*/ 156 w 621"/>
                <a:gd name="T5" fmla="*/ 59 h 386"/>
                <a:gd name="T6" fmla="*/ 162 w 621"/>
                <a:gd name="T7" fmla="*/ 109 h 386"/>
                <a:gd name="T8" fmla="*/ 184 w 621"/>
                <a:gd name="T9" fmla="*/ 161 h 386"/>
                <a:gd name="T10" fmla="*/ 223 w 621"/>
                <a:gd name="T11" fmla="*/ 201 h 386"/>
                <a:gd name="T12" fmla="*/ 275 w 621"/>
                <a:gd name="T13" fmla="*/ 223 h 386"/>
                <a:gd name="T14" fmla="*/ 316 w 621"/>
                <a:gd name="T15" fmla="*/ 226 h 386"/>
                <a:gd name="T16" fmla="*/ 372 w 621"/>
                <a:gd name="T17" fmla="*/ 214 h 386"/>
                <a:gd name="T18" fmla="*/ 419 w 621"/>
                <a:gd name="T19" fmla="*/ 183 h 386"/>
                <a:gd name="T20" fmla="*/ 450 w 621"/>
                <a:gd name="T21" fmla="*/ 137 h 386"/>
                <a:gd name="T22" fmla="*/ 461 w 621"/>
                <a:gd name="T23" fmla="*/ 81 h 386"/>
                <a:gd name="T24" fmla="*/ 472 w 621"/>
                <a:gd name="T25" fmla="*/ 40 h 386"/>
                <a:gd name="T26" fmla="*/ 500 w 621"/>
                <a:gd name="T27" fmla="*/ 11 h 386"/>
                <a:gd name="T28" fmla="*/ 541 w 621"/>
                <a:gd name="T29" fmla="*/ 0 h 386"/>
                <a:gd name="T30" fmla="*/ 582 w 621"/>
                <a:gd name="T31" fmla="*/ 11 h 386"/>
                <a:gd name="T32" fmla="*/ 611 w 621"/>
                <a:gd name="T33" fmla="*/ 40 h 386"/>
                <a:gd name="T34" fmla="*/ 621 w 621"/>
                <a:gd name="T35" fmla="*/ 81 h 386"/>
                <a:gd name="T36" fmla="*/ 608 w 621"/>
                <a:gd name="T37" fmla="*/ 169 h 386"/>
                <a:gd name="T38" fmla="*/ 572 w 621"/>
                <a:gd name="T39" fmla="*/ 246 h 386"/>
                <a:gd name="T40" fmla="*/ 516 w 621"/>
                <a:gd name="T41" fmla="*/ 311 h 386"/>
                <a:gd name="T42" fmla="*/ 444 w 621"/>
                <a:gd name="T43" fmla="*/ 358 h 386"/>
                <a:gd name="T44" fmla="*/ 361 w 621"/>
                <a:gd name="T45" fmla="*/ 383 h 386"/>
                <a:gd name="T46" fmla="*/ 304 w 621"/>
                <a:gd name="T47" fmla="*/ 386 h 386"/>
                <a:gd name="T48" fmla="*/ 217 w 621"/>
                <a:gd name="T49" fmla="*/ 373 h 386"/>
                <a:gd name="T50" fmla="*/ 139 w 621"/>
                <a:gd name="T51" fmla="*/ 337 h 386"/>
                <a:gd name="T52" fmla="*/ 75 w 621"/>
                <a:gd name="T53" fmla="*/ 280 h 386"/>
                <a:gd name="T54" fmla="*/ 27 w 621"/>
                <a:gd name="T55" fmla="*/ 209 h 386"/>
                <a:gd name="T56" fmla="*/ 3 w 621"/>
                <a:gd name="T57" fmla="*/ 126 h 386"/>
                <a:gd name="T58" fmla="*/ 2 w 621"/>
                <a:gd name="T59" fmla="*/ 59 h 386"/>
                <a:gd name="T60" fmla="*/ 23 w 621"/>
                <a:gd name="T61" fmla="*/ 23 h 386"/>
                <a:gd name="T62" fmla="*/ 58 w 621"/>
                <a:gd name="T63" fmla="*/ 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1" h="386">
                  <a:moveTo>
                    <a:pt x="79" y="0"/>
                  </a:moveTo>
                  <a:lnTo>
                    <a:pt x="100" y="3"/>
                  </a:lnTo>
                  <a:lnTo>
                    <a:pt x="120" y="11"/>
                  </a:lnTo>
                  <a:lnTo>
                    <a:pt x="135" y="23"/>
                  </a:lnTo>
                  <a:lnTo>
                    <a:pt x="148" y="40"/>
                  </a:lnTo>
                  <a:lnTo>
                    <a:pt x="156" y="59"/>
                  </a:lnTo>
                  <a:lnTo>
                    <a:pt x="159" y="81"/>
                  </a:lnTo>
                  <a:lnTo>
                    <a:pt x="162" y="109"/>
                  </a:lnTo>
                  <a:lnTo>
                    <a:pt x="171" y="137"/>
                  </a:lnTo>
                  <a:lnTo>
                    <a:pt x="184" y="161"/>
                  </a:lnTo>
                  <a:lnTo>
                    <a:pt x="201" y="183"/>
                  </a:lnTo>
                  <a:lnTo>
                    <a:pt x="223" y="201"/>
                  </a:lnTo>
                  <a:lnTo>
                    <a:pt x="248" y="214"/>
                  </a:lnTo>
                  <a:lnTo>
                    <a:pt x="275" y="223"/>
                  </a:lnTo>
                  <a:lnTo>
                    <a:pt x="304" y="226"/>
                  </a:lnTo>
                  <a:lnTo>
                    <a:pt x="316" y="226"/>
                  </a:lnTo>
                  <a:lnTo>
                    <a:pt x="345" y="223"/>
                  </a:lnTo>
                  <a:lnTo>
                    <a:pt x="372" y="214"/>
                  </a:lnTo>
                  <a:lnTo>
                    <a:pt x="397" y="201"/>
                  </a:lnTo>
                  <a:lnTo>
                    <a:pt x="419" y="183"/>
                  </a:lnTo>
                  <a:lnTo>
                    <a:pt x="436" y="161"/>
                  </a:lnTo>
                  <a:lnTo>
                    <a:pt x="450" y="137"/>
                  </a:lnTo>
                  <a:lnTo>
                    <a:pt x="458" y="109"/>
                  </a:lnTo>
                  <a:lnTo>
                    <a:pt x="461" y="81"/>
                  </a:lnTo>
                  <a:lnTo>
                    <a:pt x="464" y="59"/>
                  </a:lnTo>
                  <a:lnTo>
                    <a:pt x="472" y="40"/>
                  </a:lnTo>
                  <a:lnTo>
                    <a:pt x="485" y="23"/>
                  </a:lnTo>
                  <a:lnTo>
                    <a:pt x="500" y="11"/>
                  </a:lnTo>
                  <a:lnTo>
                    <a:pt x="520" y="3"/>
                  </a:lnTo>
                  <a:lnTo>
                    <a:pt x="541" y="0"/>
                  </a:lnTo>
                  <a:lnTo>
                    <a:pt x="562" y="3"/>
                  </a:lnTo>
                  <a:lnTo>
                    <a:pt x="582" y="11"/>
                  </a:lnTo>
                  <a:lnTo>
                    <a:pt x="597" y="23"/>
                  </a:lnTo>
                  <a:lnTo>
                    <a:pt x="611" y="40"/>
                  </a:lnTo>
                  <a:lnTo>
                    <a:pt x="618" y="59"/>
                  </a:lnTo>
                  <a:lnTo>
                    <a:pt x="621" y="81"/>
                  </a:lnTo>
                  <a:lnTo>
                    <a:pt x="617" y="126"/>
                  </a:lnTo>
                  <a:lnTo>
                    <a:pt x="608" y="169"/>
                  </a:lnTo>
                  <a:lnTo>
                    <a:pt x="593" y="209"/>
                  </a:lnTo>
                  <a:lnTo>
                    <a:pt x="572" y="246"/>
                  </a:lnTo>
                  <a:lnTo>
                    <a:pt x="547" y="280"/>
                  </a:lnTo>
                  <a:lnTo>
                    <a:pt x="516" y="311"/>
                  </a:lnTo>
                  <a:lnTo>
                    <a:pt x="482" y="337"/>
                  </a:lnTo>
                  <a:lnTo>
                    <a:pt x="444" y="358"/>
                  </a:lnTo>
                  <a:lnTo>
                    <a:pt x="404" y="373"/>
                  </a:lnTo>
                  <a:lnTo>
                    <a:pt x="361" y="383"/>
                  </a:lnTo>
                  <a:lnTo>
                    <a:pt x="316" y="386"/>
                  </a:lnTo>
                  <a:lnTo>
                    <a:pt x="304" y="386"/>
                  </a:lnTo>
                  <a:lnTo>
                    <a:pt x="260" y="383"/>
                  </a:lnTo>
                  <a:lnTo>
                    <a:pt x="217" y="373"/>
                  </a:lnTo>
                  <a:lnTo>
                    <a:pt x="176" y="358"/>
                  </a:lnTo>
                  <a:lnTo>
                    <a:pt x="139" y="337"/>
                  </a:lnTo>
                  <a:lnTo>
                    <a:pt x="104" y="311"/>
                  </a:lnTo>
                  <a:lnTo>
                    <a:pt x="75" y="280"/>
                  </a:lnTo>
                  <a:lnTo>
                    <a:pt x="48" y="246"/>
                  </a:lnTo>
                  <a:lnTo>
                    <a:pt x="27" y="209"/>
                  </a:lnTo>
                  <a:lnTo>
                    <a:pt x="12" y="169"/>
                  </a:lnTo>
                  <a:lnTo>
                    <a:pt x="3" y="126"/>
                  </a:lnTo>
                  <a:lnTo>
                    <a:pt x="0" y="81"/>
                  </a:lnTo>
                  <a:lnTo>
                    <a:pt x="2" y="59"/>
                  </a:lnTo>
                  <a:lnTo>
                    <a:pt x="9" y="40"/>
                  </a:lnTo>
                  <a:lnTo>
                    <a:pt x="23" y="23"/>
                  </a:lnTo>
                  <a:lnTo>
                    <a:pt x="39" y="11"/>
                  </a:lnTo>
                  <a:lnTo>
                    <a:pt x="58" y="3"/>
                  </a:lnTo>
                  <a:lnTo>
                    <a:pt x="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SV" sz="9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2" name="Rectángulo 4"/>
          <p:cNvSpPr/>
          <p:nvPr/>
        </p:nvSpPr>
        <p:spPr bwMode="auto">
          <a:xfrm>
            <a:off x="8106579" y="1888390"/>
            <a:ext cx="34454" cy="887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ES" sz="900"/>
          </a:p>
        </p:txBody>
      </p:sp>
      <p:sp>
        <p:nvSpPr>
          <p:cNvPr id="33" name="Rectángulo 38"/>
          <p:cNvSpPr/>
          <p:nvPr/>
        </p:nvSpPr>
        <p:spPr bwMode="auto">
          <a:xfrm>
            <a:off x="4117249" y="1888390"/>
            <a:ext cx="34454" cy="887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ES" sz="900"/>
          </a:p>
        </p:txBody>
      </p:sp>
      <p:sp>
        <p:nvSpPr>
          <p:cNvPr id="34" name="Rectángulo 39"/>
          <p:cNvSpPr/>
          <p:nvPr/>
        </p:nvSpPr>
        <p:spPr bwMode="auto">
          <a:xfrm>
            <a:off x="4117249" y="3840563"/>
            <a:ext cx="34454" cy="8878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ES" sz="900"/>
          </a:p>
        </p:txBody>
      </p:sp>
      <p:sp>
        <p:nvSpPr>
          <p:cNvPr id="35" name="Rectángulo 40"/>
          <p:cNvSpPr/>
          <p:nvPr/>
        </p:nvSpPr>
        <p:spPr bwMode="auto">
          <a:xfrm>
            <a:off x="8106579" y="3840563"/>
            <a:ext cx="34454" cy="8878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ES" sz="900"/>
          </a:p>
        </p:txBody>
      </p:sp>
      <p:sp>
        <p:nvSpPr>
          <p:cNvPr id="36" name="69 CuadroTexto"/>
          <p:cNvSpPr txBox="1"/>
          <p:nvPr/>
        </p:nvSpPr>
        <p:spPr>
          <a:xfrm>
            <a:off x="8262665" y="1896926"/>
            <a:ext cx="1986529" cy="793280"/>
          </a:xfrm>
          <a:prstGeom prst="rect">
            <a:avLst/>
          </a:prstGeom>
          <a:noFill/>
        </p:spPr>
        <p:txBody>
          <a:bodyPr wrap="square" lIns="90625" tIns="45332" rIns="90625" bIns="45332" rtlCol="0">
            <a:spAutoFit/>
          </a:bodyPr>
          <a:lstStyle/>
          <a:p>
            <a:pPr algn="just" defTabSz="905510">
              <a:lnSpc>
                <a:spcPct val="120000"/>
              </a:lnSpc>
            </a:pPr>
            <a:r>
              <a:rPr lang="zh-CN" altLang="en-US" sz="1400" b="1" spc="3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zh-CN" altLang="en-US" sz="1400" b="1" spc="300" dirty="0">
              <a:latin typeface="+mj-ea"/>
              <a:ea typeface="+mj-ea"/>
              <a:cs typeface="Open Sans Condensed" panose="020B0604020202020204" charset="0"/>
            </a:endParaRPr>
          </a:p>
          <a:p>
            <a:pPr algn="just" defTabSz="905510">
              <a:lnSpc>
                <a:spcPct val="120000"/>
              </a:lnSpc>
            </a:pPr>
            <a:r>
              <a:rPr lang="zh-CN" altLang="en-US" sz="8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8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8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zh-CN" altLang="en-US" sz="800" spc="300" dirty="0">
              <a:solidFill>
                <a:schemeClr val="tx2"/>
              </a:solidFill>
              <a:latin typeface="+mj-ea"/>
              <a:ea typeface="+mj-ea"/>
              <a:cs typeface="Open Sans Condensed" panose="020B0604020202020204" charset="0"/>
            </a:endParaRPr>
          </a:p>
        </p:txBody>
      </p:sp>
      <p:sp>
        <p:nvSpPr>
          <p:cNvPr id="37" name="69 CuadroTexto"/>
          <p:cNvSpPr txBox="1"/>
          <p:nvPr/>
        </p:nvSpPr>
        <p:spPr>
          <a:xfrm>
            <a:off x="2012033" y="3849099"/>
            <a:ext cx="1986529" cy="793280"/>
          </a:xfrm>
          <a:prstGeom prst="rect">
            <a:avLst/>
          </a:prstGeom>
          <a:noFill/>
        </p:spPr>
        <p:txBody>
          <a:bodyPr wrap="square" lIns="90625" tIns="45332" rIns="90625" bIns="45332" rtlCol="0">
            <a:spAutoFit/>
          </a:bodyPr>
          <a:lstStyle/>
          <a:p>
            <a:pPr algn="just" defTabSz="905510">
              <a:lnSpc>
                <a:spcPct val="120000"/>
              </a:lnSpc>
            </a:pPr>
            <a:r>
              <a:rPr lang="zh-CN" altLang="en-US" sz="1400" b="1" spc="3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zh-CN" altLang="en-US" sz="1400" b="1" spc="300" dirty="0">
              <a:latin typeface="+mj-ea"/>
              <a:ea typeface="+mj-ea"/>
              <a:cs typeface="Open Sans Condensed" panose="020B0604020202020204" charset="0"/>
            </a:endParaRPr>
          </a:p>
          <a:p>
            <a:pPr algn="just" defTabSz="905510">
              <a:lnSpc>
                <a:spcPct val="120000"/>
              </a:lnSpc>
            </a:pPr>
            <a:r>
              <a:rPr lang="zh-CN" altLang="en-US" sz="8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8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8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zh-CN" altLang="en-US" sz="800" spc="300" dirty="0">
              <a:solidFill>
                <a:schemeClr val="tx2"/>
              </a:solidFill>
              <a:latin typeface="+mj-ea"/>
              <a:ea typeface="+mj-ea"/>
              <a:cs typeface="Open Sans Condensed" panose="020B0604020202020204" charset="0"/>
            </a:endParaRPr>
          </a:p>
        </p:txBody>
      </p:sp>
      <p:sp>
        <p:nvSpPr>
          <p:cNvPr id="38" name="69 CuadroTexto"/>
          <p:cNvSpPr txBox="1"/>
          <p:nvPr/>
        </p:nvSpPr>
        <p:spPr>
          <a:xfrm>
            <a:off x="8262665" y="3849099"/>
            <a:ext cx="1986529" cy="793280"/>
          </a:xfrm>
          <a:prstGeom prst="rect">
            <a:avLst/>
          </a:prstGeom>
          <a:noFill/>
        </p:spPr>
        <p:txBody>
          <a:bodyPr wrap="square" lIns="90625" tIns="45332" rIns="90625" bIns="45332" rtlCol="0">
            <a:spAutoFit/>
          </a:bodyPr>
          <a:lstStyle/>
          <a:p>
            <a:pPr algn="just" defTabSz="905510">
              <a:lnSpc>
                <a:spcPct val="120000"/>
              </a:lnSpc>
            </a:pPr>
            <a:r>
              <a:rPr lang="zh-CN" altLang="en-US" sz="1400" b="1" spc="300" dirty="0">
                <a:latin typeface="+mj-ea"/>
                <a:ea typeface="+mj-ea"/>
                <a:cs typeface="Open Sans Condensed" panose="020B0604020202020204" charset="0"/>
              </a:rPr>
              <a:t>输入你的标题</a:t>
            </a:r>
            <a:endParaRPr lang="zh-CN" altLang="en-US" sz="1400" b="1" spc="300" dirty="0">
              <a:latin typeface="+mj-ea"/>
              <a:ea typeface="+mj-ea"/>
              <a:cs typeface="Open Sans Condensed" panose="020B0604020202020204" charset="0"/>
            </a:endParaRPr>
          </a:p>
          <a:p>
            <a:pPr algn="just" defTabSz="905510">
              <a:lnSpc>
                <a:spcPct val="120000"/>
              </a:lnSpc>
            </a:pPr>
            <a:r>
              <a:rPr lang="zh-CN" altLang="en-US" sz="8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8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8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zh-CN" altLang="en-US" sz="800" spc="300" dirty="0">
              <a:solidFill>
                <a:schemeClr val="tx2"/>
              </a:solidFill>
              <a:latin typeface="+mj-ea"/>
              <a:ea typeface="+mj-ea"/>
              <a:cs typeface="Open Sans Condensed" panose="020B0604020202020204" charset="0"/>
            </a:endParaRPr>
          </a:p>
        </p:txBody>
      </p:sp>
      <p:sp>
        <p:nvSpPr>
          <p:cNvPr id="39" name="69 CuadroTexto"/>
          <p:cNvSpPr txBox="1"/>
          <p:nvPr/>
        </p:nvSpPr>
        <p:spPr>
          <a:xfrm>
            <a:off x="2012033" y="1896926"/>
            <a:ext cx="1986529" cy="793280"/>
          </a:xfrm>
          <a:prstGeom prst="rect">
            <a:avLst/>
          </a:prstGeom>
          <a:noFill/>
        </p:spPr>
        <p:txBody>
          <a:bodyPr wrap="square" lIns="90625" tIns="45332" rIns="90625" bIns="45332" rtlCol="0">
            <a:spAutoFit/>
          </a:bodyPr>
          <a:lstStyle/>
          <a:p>
            <a:pPr algn="just" defTabSz="905510">
              <a:lnSpc>
                <a:spcPct val="120000"/>
              </a:lnSpc>
            </a:pPr>
            <a:r>
              <a:rPr lang="zh-CN" altLang="en-US" sz="1400" b="1" spc="300" dirty="0">
                <a:latin typeface="+mj-ea"/>
                <a:ea typeface="+mj-ea"/>
                <a:cs typeface="Open Sans Condensed" panose="020B0604020202020204" charset="0"/>
              </a:rPr>
              <a:t>输入你的标</a:t>
            </a:r>
            <a:r>
              <a:rPr lang="zh-CN" altLang="en-US" sz="1400" b="1" spc="300" dirty="0" smtClean="0">
                <a:latin typeface="+mj-ea"/>
                <a:ea typeface="+mj-ea"/>
                <a:cs typeface="Open Sans Condensed" panose="020B0604020202020204" charset="0"/>
              </a:rPr>
              <a:t>题</a:t>
            </a:r>
            <a:endParaRPr lang="zh-CN" altLang="en-US" sz="1400" b="1" spc="300" dirty="0">
              <a:latin typeface="+mj-ea"/>
              <a:ea typeface="+mj-ea"/>
              <a:cs typeface="Open Sans Condensed" panose="020B0604020202020204" charset="0"/>
            </a:endParaRPr>
          </a:p>
          <a:p>
            <a:pPr algn="just" defTabSz="905510">
              <a:lnSpc>
                <a:spcPct val="120000"/>
              </a:lnSpc>
            </a:pPr>
            <a:r>
              <a:rPr lang="zh-CN" altLang="en-US" sz="8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详细内容</a:t>
            </a:r>
            <a:r>
              <a:rPr lang="en-US" altLang="zh-CN" sz="8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……</a:t>
            </a:r>
            <a:r>
              <a:rPr lang="zh-CN" altLang="en-US" sz="800" spc="300" dirty="0">
                <a:solidFill>
                  <a:schemeClr val="tx2"/>
                </a:solidFill>
                <a:latin typeface="+mj-ea"/>
                <a:ea typeface="+mj-ea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zh-CN" altLang="en-US" sz="800" spc="300" dirty="0">
              <a:solidFill>
                <a:schemeClr val="tx2"/>
              </a:solidFill>
              <a:latin typeface="+mj-ea"/>
              <a:ea typeface="+mj-ea"/>
              <a:cs typeface="Open Sans Condensed" panose="020B0604020202020204" charset="0"/>
            </a:endParaRPr>
          </a:p>
        </p:txBody>
      </p:sp>
      <p:grpSp>
        <p:nvGrpSpPr>
          <p:cNvPr id="40" name="Grupo 10"/>
          <p:cNvGrpSpPr/>
          <p:nvPr/>
        </p:nvGrpSpPr>
        <p:grpSpPr>
          <a:xfrm>
            <a:off x="6129320" y="1741389"/>
            <a:ext cx="1583296" cy="2134052"/>
            <a:chOff x="11940091" y="6138945"/>
            <a:chExt cx="3166959" cy="4268597"/>
          </a:xfrm>
        </p:grpSpPr>
        <p:sp>
          <p:nvSpPr>
            <p:cNvPr id="41" name="Forma libre 24"/>
            <p:cNvSpPr>
              <a:spLocks noChangeAspect="1"/>
            </p:cNvSpPr>
            <p:nvPr/>
          </p:nvSpPr>
          <p:spPr bwMode="auto">
            <a:xfrm rot="5400000">
              <a:off x="11389272" y="6689764"/>
              <a:ext cx="4268597" cy="3166959"/>
            </a:xfrm>
            <a:custGeom>
              <a:avLst/>
              <a:gdLst>
                <a:gd name="connsiteX0" fmla="*/ 4877099 w 6542284"/>
                <a:gd name="connsiteY0" fmla="*/ 0 h 4853856"/>
                <a:gd name="connsiteX1" fmla="*/ 4891103 w 6542284"/>
                <a:gd name="connsiteY1" fmla="*/ 707 h 4853856"/>
                <a:gd name="connsiteX2" fmla="*/ 4919994 w 6542284"/>
                <a:gd name="connsiteY2" fmla="*/ 322 h 4853856"/>
                <a:gd name="connsiteX3" fmla="*/ 4919973 w 6542284"/>
                <a:gd name="connsiteY3" fmla="*/ 2166 h 4853856"/>
                <a:gd name="connsiteX4" fmla="*/ 5047354 w 6542284"/>
                <a:gd name="connsiteY4" fmla="*/ 8599 h 4853856"/>
                <a:gd name="connsiteX5" fmla="*/ 6542284 w 6542284"/>
                <a:gd name="connsiteY5" fmla="*/ 1665498 h 4853856"/>
                <a:gd name="connsiteX6" fmla="*/ 5047354 w 6542284"/>
                <a:gd name="connsiteY6" fmla="*/ 3322397 h 4853856"/>
                <a:gd name="connsiteX7" fmla="*/ 4881614 w 6542284"/>
                <a:gd name="connsiteY7" fmla="*/ 3330768 h 4853856"/>
                <a:gd name="connsiteX8" fmla="*/ 4881607 w 6542284"/>
                <a:gd name="connsiteY8" fmla="*/ 3331395 h 4853856"/>
                <a:gd name="connsiteX9" fmla="*/ 3790014 w 6542284"/>
                <a:gd name="connsiteY9" fmla="*/ 3770423 h 4853856"/>
                <a:gd name="connsiteX10" fmla="*/ 3331218 w 6542284"/>
                <a:gd name="connsiteY10" fmla="*/ 4853856 h 4853856"/>
                <a:gd name="connsiteX11" fmla="*/ 3329626 w 6542284"/>
                <a:gd name="connsiteY11" fmla="*/ 4853846 h 4853856"/>
                <a:gd name="connsiteX12" fmla="*/ 3330262 w 6542284"/>
                <a:gd name="connsiteY12" fmla="*/ 4841248 h 4853856"/>
                <a:gd name="connsiteX13" fmla="*/ 1665077 w 6542284"/>
                <a:gd name="connsiteY13" fmla="*/ 3175750 h 4853856"/>
                <a:gd name="connsiteX14" fmla="*/ 8490 w 6542284"/>
                <a:gd name="connsiteY14" fmla="*/ 4670961 h 4853856"/>
                <a:gd name="connsiteX15" fmla="*/ 375 w 6542284"/>
                <a:gd name="connsiteY15" fmla="*/ 4831692 h 4853856"/>
                <a:gd name="connsiteX16" fmla="*/ 0 w 6542284"/>
                <a:gd name="connsiteY16" fmla="*/ 4831689 h 4853856"/>
                <a:gd name="connsiteX17" fmla="*/ 1455941 w 6542284"/>
                <a:gd name="connsiteY17" fmla="*/ 1393531 h 4853856"/>
                <a:gd name="connsiteX18" fmla="*/ 4677983 w 6542284"/>
                <a:gd name="connsiteY18" fmla="*/ 3549 h 4853856"/>
                <a:gd name="connsiteX19" fmla="*/ 4853047 w 6542284"/>
                <a:gd name="connsiteY19" fmla="*/ 1215 h 485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542284" h="4853856">
                  <a:moveTo>
                    <a:pt x="4877099" y="0"/>
                  </a:moveTo>
                  <a:lnTo>
                    <a:pt x="4891103" y="707"/>
                  </a:lnTo>
                  <a:lnTo>
                    <a:pt x="4919994" y="322"/>
                  </a:lnTo>
                  <a:lnTo>
                    <a:pt x="4919973" y="2166"/>
                  </a:lnTo>
                  <a:lnTo>
                    <a:pt x="5047354" y="8599"/>
                  </a:lnTo>
                  <a:cubicBezTo>
                    <a:pt x="5887034" y="93889"/>
                    <a:pt x="6542284" y="803159"/>
                    <a:pt x="6542284" y="1665498"/>
                  </a:cubicBezTo>
                  <a:cubicBezTo>
                    <a:pt x="6542284" y="2527838"/>
                    <a:pt x="5887034" y="3237107"/>
                    <a:pt x="5047354" y="3322397"/>
                  </a:cubicBezTo>
                  <a:lnTo>
                    <a:pt x="4881614" y="3330768"/>
                  </a:lnTo>
                  <a:lnTo>
                    <a:pt x="4881607" y="3331395"/>
                  </a:lnTo>
                  <a:cubicBezTo>
                    <a:pt x="4473827" y="3326696"/>
                    <a:pt x="4080986" y="3484693"/>
                    <a:pt x="3790014" y="3770423"/>
                  </a:cubicBezTo>
                  <a:cubicBezTo>
                    <a:pt x="3499042" y="4056153"/>
                    <a:pt x="3333931" y="4446058"/>
                    <a:pt x="3331218" y="4853856"/>
                  </a:cubicBezTo>
                  <a:lnTo>
                    <a:pt x="3329626" y="4853846"/>
                  </a:lnTo>
                  <a:lnTo>
                    <a:pt x="3330262" y="4841248"/>
                  </a:lnTo>
                  <a:cubicBezTo>
                    <a:pt x="3330262" y="3921419"/>
                    <a:pt x="2584733" y="3175750"/>
                    <a:pt x="1665077" y="3175750"/>
                  </a:cubicBezTo>
                  <a:cubicBezTo>
                    <a:pt x="802900" y="3175750"/>
                    <a:pt x="93764" y="3831123"/>
                    <a:pt x="8490" y="4670961"/>
                  </a:cubicBezTo>
                  <a:lnTo>
                    <a:pt x="375" y="4831692"/>
                  </a:lnTo>
                  <a:lnTo>
                    <a:pt x="0" y="4831689"/>
                  </a:lnTo>
                  <a:cubicBezTo>
                    <a:pt x="8611" y="3537586"/>
                    <a:pt x="532573" y="2300266"/>
                    <a:pt x="1455941" y="1393531"/>
                  </a:cubicBezTo>
                  <a:cubicBezTo>
                    <a:pt x="2321599" y="543467"/>
                    <a:pt x="3471382" y="49667"/>
                    <a:pt x="4677983" y="3549"/>
                  </a:cubicBezTo>
                  <a:lnTo>
                    <a:pt x="4853047" y="12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soft" dir="t"/>
            </a:scene3d>
            <a:sp3d>
              <a:bevelT w="12700" h="12700" prst="angle"/>
            </a:sp3d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/>
              <a:endParaRPr lang="es-ES" sz="900">
                <a:solidFill>
                  <a:schemeClr val="bg1"/>
                </a:solidFill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endParaRPr>
            </a:p>
          </p:txBody>
        </p:sp>
        <p:sp>
          <p:nvSpPr>
            <p:cNvPr id="42" name="Elipse 5"/>
            <p:cNvSpPr>
              <a:spLocks noChangeAspect="1"/>
            </p:cNvSpPr>
            <p:nvPr/>
          </p:nvSpPr>
          <p:spPr bwMode="auto">
            <a:xfrm>
              <a:off x="13285161" y="8535493"/>
              <a:ext cx="1524230" cy="152423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46075" cap="rnd">
              <a:noFill/>
              <a:round/>
            </a:ln>
            <a:effectLst>
              <a:innerShdw blurRad="317500" dist="12700" dir="16200000">
                <a:prstClr val="black">
                  <a:alpha val="80000"/>
                </a:prstClr>
              </a:innerShdw>
            </a:effectLst>
            <a:scene3d>
              <a:camera prst="orthographicFront">
                <a:rot lat="0" lon="0" rev="0"/>
              </a:camera>
              <a:lightRig rig="sof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3989" tIns="16995" rIns="33989" bIns="16995" rtlCol="0" anchor="ctr"/>
            <a:lstStyle/>
            <a:p>
              <a:pPr algn="ctr"/>
              <a:r>
                <a:rPr lang="es-ES" sz="1150" dirty="0">
                  <a:solidFill>
                    <a:schemeClr val="bg1"/>
                  </a:solidFill>
                  <a:latin typeface="Impact" panose="020B0806030902050204" pitchFamily="34" charset="0"/>
                  <a:ea typeface="Open Sans Condensed" panose="020B0604020202020204" charset="0"/>
                  <a:cs typeface="Open Sans Condensed" panose="020B0604020202020204" charset="0"/>
                </a:rPr>
                <a:t>PHASE 1</a:t>
              </a:r>
              <a:endParaRPr lang="es-ES" sz="1150" dirty="0">
                <a:solidFill>
                  <a:schemeClr val="bg1"/>
                </a:solidFill>
                <a:latin typeface="Impact" panose="020B0806030902050204" pitchFamily="34" charset="0"/>
                <a:ea typeface="Open Sans Condensed" panose="020B0604020202020204" charset="0"/>
                <a:cs typeface="Open Sans Condensed" panose="020B0604020202020204" charset="0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1" t="44407"/>
          <a:stretch>
            <a:fillRect/>
          </a:stretch>
        </p:blipFill>
        <p:spPr>
          <a:xfrm rot="10800000">
            <a:off x="-1" y="0"/>
            <a:ext cx="624675" cy="1016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875168" y="342099"/>
            <a:ext cx="4388067" cy="630942"/>
            <a:chOff x="1211907" y="354469"/>
            <a:chExt cx="4388063" cy="630943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290685" y="731306"/>
              <a:ext cx="2309285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CONTENT</a:t>
              </a:r>
              <a:endParaRPr lang="en-CA" sz="1065" spc="4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11907" y="354469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教学内容</a:t>
              </a:r>
              <a:endParaRPr lang="en-CA" altLang="zh-CN" sz="3500" b="1" spc="3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6" name="69 Rectángulo"/>
          <p:cNvSpPr/>
          <p:nvPr/>
        </p:nvSpPr>
        <p:spPr bwMode="auto">
          <a:xfrm>
            <a:off x="6038858" y="3594309"/>
            <a:ext cx="806155" cy="83548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s-MX" sz="4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3</a:t>
            </a:r>
            <a:endParaRPr lang="es-SV" sz="40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70 Rectángulo"/>
          <p:cNvSpPr/>
          <p:nvPr/>
        </p:nvSpPr>
        <p:spPr bwMode="auto">
          <a:xfrm>
            <a:off x="6038858" y="4688368"/>
            <a:ext cx="806155" cy="83548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s-MX" sz="4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</a:t>
            </a:r>
            <a:endParaRPr lang="es-SV" sz="40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67 Rectángulo"/>
          <p:cNvSpPr/>
          <p:nvPr/>
        </p:nvSpPr>
        <p:spPr bwMode="auto">
          <a:xfrm>
            <a:off x="6038858" y="1406189"/>
            <a:ext cx="806155" cy="8354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s-MX" sz="4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</a:t>
            </a:r>
            <a:endParaRPr lang="es-SV" sz="40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68 Rectángulo"/>
          <p:cNvSpPr/>
          <p:nvPr/>
        </p:nvSpPr>
        <p:spPr bwMode="auto">
          <a:xfrm>
            <a:off x="6038858" y="2500249"/>
            <a:ext cx="806155" cy="83548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es-MX" sz="4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es-SV" sz="4000" dirty="0">
              <a:solidFill>
                <a:schemeClr val="bg1">
                  <a:lumMod val="95000"/>
                </a:schemeClr>
              </a:solidFill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45 Rectángulo"/>
          <p:cNvSpPr/>
          <p:nvPr/>
        </p:nvSpPr>
        <p:spPr bwMode="auto">
          <a:xfrm>
            <a:off x="6848852" y="1406189"/>
            <a:ext cx="4193885" cy="83548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11" name="4 Rectángulo"/>
          <p:cNvSpPr/>
          <p:nvPr/>
        </p:nvSpPr>
        <p:spPr bwMode="auto">
          <a:xfrm>
            <a:off x="6839328" y="1406189"/>
            <a:ext cx="1566569" cy="835480"/>
          </a:xfrm>
          <a:custGeom>
            <a:avLst/>
            <a:gdLst/>
            <a:ahLst/>
            <a:cxnLst/>
            <a:rect l="l" t="t" r="r" b="b"/>
            <a:pathLst>
              <a:path w="3133501" h="1787016">
                <a:moveTo>
                  <a:pt x="0" y="0"/>
                </a:moveTo>
                <a:lnTo>
                  <a:pt x="3133501" y="0"/>
                </a:lnTo>
                <a:cubicBezTo>
                  <a:pt x="2908373" y="801608"/>
                  <a:pt x="2332189" y="1455792"/>
                  <a:pt x="1581065" y="1787016"/>
                </a:cubicBezTo>
                <a:lnTo>
                  <a:pt x="0" y="1787016"/>
                </a:lnTo>
                <a:close/>
              </a:path>
            </a:pathLst>
          </a:custGeom>
          <a:solidFill>
            <a:schemeClr val="bg1"/>
          </a:solidFill>
          <a:ln w="3175" cap="rnd" cmpd="sng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0" h="25400" prst="coolSlant"/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/>
            <a:endParaRPr lang="es-SV" sz="900"/>
          </a:p>
        </p:txBody>
      </p:sp>
      <p:grpSp>
        <p:nvGrpSpPr>
          <p:cNvPr id="12" name="Group 15"/>
          <p:cNvGrpSpPr>
            <a:grpSpLocks noChangeAspect="1"/>
          </p:cNvGrpSpPr>
          <p:nvPr/>
        </p:nvGrpSpPr>
        <p:grpSpPr bwMode="auto">
          <a:xfrm>
            <a:off x="7274433" y="1654209"/>
            <a:ext cx="343051" cy="339440"/>
            <a:chOff x="12172" y="2923"/>
            <a:chExt cx="1615" cy="1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3" name="Freeform 17"/>
            <p:cNvSpPr>
              <a:spLocks noEditPoints="1"/>
            </p:cNvSpPr>
            <p:nvPr/>
          </p:nvSpPr>
          <p:spPr bwMode="auto">
            <a:xfrm>
              <a:off x="12172" y="2923"/>
              <a:ext cx="1615" cy="1598"/>
            </a:xfrm>
            <a:custGeom>
              <a:avLst/>
              <a:gdLst>
                <a:gd name="T0" fmla="*/ 214 w 3228"/>
                <a:gd name="T1" fmla="*/ 2737 h 3195"/>
                <a:gd name="T2" fmla="*/ 177 w 3228"/>
                <a:gd name="T3" fmla="*/ 2843 h 3195"/>
                <a:gd name="T4" fmla="*/ 220 w 3228"/>
                <a:gd name="T5" fmla="*/ 2956 h 3195"/>
                <a:gd name="T6" fmla="*/ 324 w 3228"/>
                <a:gd name="T7" fmla="*/ 3016 h 3195"/>
                <a:gd name="T8" fmla="*/ 440 w 3228"/>
                <a:gd name="T9" fmla="*/ 2998 h 3195"/>
                <a:gd name="T10" fmla="*/ 1241 w 3228"/>
                <a:gd name="T11" fmla="*/ 2116 h 3195"/>
                <a:gd name="T12" fmla="*/ 1046 w 3228"/>
                <a:gd name="T13" fmla="*/ 1910 h 3195"/>
                <a:gd name="T14" fmla="*/ 1786 w 3228"/>
                <a:gd name="T15" fmla="*/ 226 h 3195"/>
                <a:gd name="T16" fmla="*/ 1508 w 3228"/>
                <a:gd name="T17" fmla="*/ 336 h 3195"/>
                <a:gd name="T18" fmla="*/ 1278 w 3228"/>
                <a:gd name="T19" fmla="*/ 519 h 3195"/>
                <a:gd name="T20" fmla="*/ 1111 w 3228"/>
                <a:gd name="T21" fmla="*/ 759 h 3195"/>
                <a:gd name="T22" fmla="*/ 1021 w 3228"/>
                <a:gd name="T23" fmla="*/ 1044 h 3195"/>
                <a:gd name="T24" fmla="*/ 1021 w 3228"/>
                <a:gd name="T25" fmla="*/ 1353 h 3195"/>
                <a:gd name="T26" fmla="*/ 1111 w 3228"/>
                <a:gd name="T27" fmla="*/ 1637 h 3195"/>
                <a:gd name="T28" fmla="*/ 1278 w 3228"/>
                <a:gd name="T29" fmla="*/ 1878 h 3195"/>
                <a:gd name="T30" fmla="*/ 1508 w 3228"/>
                <a:gd name="T31" fmla="*/ 2061 h 3195"/>
                <a:gd name="T32" fmla="*/ 1786 w 3228"/>
                <a:gd name="T33" fmla="*/ 2170 h 3195"/>
                <a:gd name="T34" fmla="*/ 2097 w 3228"/>
                <a:gd name="T35" fmla="*/ 2194 h 3195"/>
                <a:gd name="T36" fmla="*/ 2393 w 3228"/>
                <a:gd name="T37" fmla="*/ 2125 h 3195"/>
                <a:gd name="T38" fmla="*/ 2649 w 3228"/>
                <a:gd name="T39" fmla="*/ 1977 h 3195"/>
                <a:gd name="T40" fmla="*/ 2849 w 3228"/>
                <a:gd name="T41" fmla="*/ 1764 h 3195"/>
                <a:gd name="T42" fmla="*/ 2980 w 3228"/>
                <a:gd name="T43" fmla="*/ 1499 h 3195"/>
                <a:gd name="T44" fmla="*/ 3026 w 3228"/>
                <a:gd name="T45" fmla="*/ 1198 h 3195"/>
                <a:gd name="T46" fmla="*/ 2980 w 3228"/>
                <a:gd name="T47" fmla="*/ 897 h 3195"/>
                <a:gd name="T48" fmla="*/ 2849 w 3228"/>
                <a:gd name="T49" fmla="*/ 632 h 3195"/>
                <a:gd name="T50" fmla="*/ 2649 w 3228"/>
                <a:gd name="T51" fmla="*/ 419 h 3195"/>
                <a:gd name="T52" fmla="*/ 2393 w 3228"/>
                <a:gd name="T53" fmla="*/ 271 h 3195"/>
                <a:gd name="T54" fmla="*/ 2097 w 3228"/>
                <a:gd name="T55" fmla="*/ 203 h 3195"/>
                <a:gd name="T56" fmla="*/ 2104 w 3228"/>
                <a:gd name="T57" fmla="*/ 3 h 3195"/>
                <a:gd name="T58" fmla="*/ 2432 w 3228"/>
                <a:gd name="T59" fmla="*/ 72 h 3195"/>
                <a:gd name="T60" fmla="*/ 2720 w 3228"/>
                <a:gd name="T61" fmla="*/ 222 h 3195"/>
                <a:gd name="T62" fmla="*/ 2955 w 3228"/>
                <a:gd name="T63" fmla="*/ 440 h 3195"/>
                <a:gd name="T64" fmla="*/ 3125 w 3228"/>
                <a:gd name="T65" fmla="*/ 713 h 3195"/>
                <a:gd name="T66" fmla="*/ 3217 w 3228"/>
                <a:gd name="T67" fmla="*/ 1028 h 3195"/>
                <a:gd name="T68" fmla="*/ 3217 w 3228"/>
                <a:gd name="T69" fmla="*/ 1367 h 3195"/>
                <a:gd name="T70" fmla="*/ 3125 w 3228"/>
                <a:gd name="T71" fmla="*/ 1683 h 3195"/>
                <a:gd name="T72" fmla="*/ 2955 w 3228"/>
                <a:gd name="T73" fmla="*/ 1957 h 3195"/>
                <a:gd name="T74" fmla="*/ 2720 w 3228"/>
                <a:gd name="T75" fmla="*/ 2174 h 3195"/>
                <a:gd name="T76" fmla="*/ 2432 w 3228"/>
                <a:gd name="T77" fmla="*/ 2324 h 3195"/>
                <a:gd name="T78" fmla="*/ 2104 w 3228"/>
                <a:gd name="T79" fmla="*/ 2393 h 3195"/>
                <a:gd name="T80" fmla="*/ 1762 w 3228"/>
                <a:gd name="T81" fmla="*/ 2369 h 3195"/>
                <a:gd name="T82" fmla="*/ 1452 w 3228"/>
                <a:gd name="T83" fmla="*/ 2256 h 3195"/>
                <a:gd name="T84" fmla="*/ 549 w 3228"/>
                <a:gd name="T85" fmla="*/ 3139 h 3195"/>
                <a:gd name="T86" fmla="*/ 398 w 3228"/>
                <a:gd name="T87" fmla="*/ 3193 h 3195"/>
                <a:gd name="T88" fmla="*/ 218 w 3228"/>
                <a:gd name="T89" fmla="*/ 3168 h 3195"/>
                <a:gd name="T90" fmla="*/ 74 w 3228"/>
                <a:gd name="T91" fmla="*/ 3059 h 3195"/>
                <a:gd name="T92" fmla="*/ 3 w 3228"/>
                <a:gd name="T93" fmla="*/ 2891 h 3195"/>
                <a:gd name="T94" fmla="*/ 22 w 3228"/>
                <a:gd name="T95" fmla="*/ 2723 h 3195"/>
                <a:gd name="T96" fmla="*/ 107 w 3228"/>
                <a:gd name="T97" fmla="*/ 2592 h 3195"/>
                <a:gd name="T98" fmla="*/ 881 w 3228"/>
                <a:gd name="T99" fmla="*/ 1609 h 3195"/>
                <a:gd name="T100" fmla="*/ 810 w 3228"/>
                <a:gd name="T101" fmla="*/ 1284 h 3195"/>
                <a:gd name="T102" fmla="*/ 834 w 3228"/>
                <a:gd name="T103" fmla="*/ 947 h 3195"/>
                <a:gd name="T104" fmla="*/ 946 w 3228"/>
                <a:gd name="T105" fmla="*/ 640 h 3195"/>
                <a:gd name="T106" fmla="*/ 1134 w 3228"/>
                <a:gd name="T107" fmla="*/ 380 h 3195"/>
                <a:gd name="T108" fmla="*/ 1384 w 3228"/>
                <a:gd name="T109" fmla="*/ 177 h 3195"/>
                <a:gd name="T110" fmla="*/ 1683 w 3228"/>
                <a:gd name="T111" fmla="*/ 46 h 3195"/>
                <a:gd name="T112" fmla="*/ 2018 w 3228"/>
                <a:gd name="T113" fmla="*/ 0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8" h="3195">
                  <a:moveTo>
                    <a:pt x="1046" y="1910"/>
                  </a:moveTo>
                  <a:lnTo>
                    <a:pt x="232" y="2715"/>
                  </a:lnTo>
                  <a:lnTo>
                    <a:pt x="232" y="2716"/>
                  </a:lnTo>
                  <a:lnTo>
                    <a:pt x="214" y="2737"/>
                  </a:lnTo>
                  <a:lnTo>
                    <a:pt x="199" y="2760"/>
                  </a:lnTo>
                  <a:lnTo>
                    <a:pt x="188" y="2786"/>
                  </a:lnTo>
                  <a:lnTo>
                    <a:pt x="181" y="2813"/>
                  </a:lnTo>
                  <a:lnTo>
                    <a:pt x="177" y="2843"/>
                  </a:lnTo>
                  <a:lnTo>
                    <a:pt x="181" y="2875"/>
                  </a:lnTo>
                  <a:lnTo>
                    <a:pt x="189" y="2904"/>
                  </a:lnTo>
                  <a:lnTo>
                    <a:pt x="202" y="2932"/>
                  </a:lnTo>
                  <a:lnTo>
                    <a:pt x="220" y="2956"/>
                  </a:lnTo>
                  <a:lnTo>
                    <a:pt x="241" y="2978"/>
                  </a:lnTo>
                  <a:lnTo>
                    <a:pt x="266" y="2995"/>
                  </a:lnTo>
                  <a:lnTo>
                    <a:pt x="294" y="3008"/>
                  </a:lnTo>
                  <a:lnTo>
                    <a:pt x="324" y="3016"/>
                  </a:lnTo>
                  <a:lnTo>
                    <a:pt x="356" y="3019"/>
                  </a:lnTo>
                  <a:lnTo>
                    <a:pt x="386" y="3017"/>
                  </a:lnTo>
                  <a:lnTo>
                    <a:pt x="414" y="3010"/>
                  </a:lnTo>
                  <a:lnTo>
                    <a:pt x="440" y="2998"/>
                  </a:lnTo>
                  <a:lnTo>
                    <a:pt x="463" y="2983"/>
                  </a:lnTo>
                  <a:lnTo>
                    <a:pt x="484" y="2965"/>
                  </a:lnTo>
                  <a:lnTo>
                    <a:pt x="1297" y="2160"/>
                  </a:lnTo>
                  <a:lnTo>
                    <a:pt x="1241" y="2116"/>
                  </a:lnTo>
                  <a:lnTo>
                    <a:pt x="1188" y="2069"/>
                  </a:lnTo>
                  <a:lnTo>
                    <a:pt x="1137" y="2019"/>
                  </a:lnTo>
                  <a:lnTo>
                    <a:pt x="1091" y="1966"/>
                  </a:lnTo>
                  <a:lnTo>
                    <a:pt x="1046" y="1910"/>
                  </a:lnTo>
                  <a:close/>
                  <a:moveTo>
                    <a:pt x="2018" y="200"/>
                  </a:moveTo>
                  <a:lnTo>
                    <a:pt x="1939" y="203"/>
                  </a:lnTo>
                  <a:lnTo>
                    <a:pt x="1861" y="211"/>
                  </a:lnTo>
                  <a:lnTo>
                    <a:pt x="1786" y="226"/>
                  </a:lnTo>
                  <a:lnTo>
                    <a:pt x="1714" y="246"/>
                  </a:lnTo>
                  <a:lnTo>
                    <a:pt x="1643" y="271"/>
                  </a:lnTo>
                  <a:lnTo>
                    <a:pt x="1574" y="301"/>
                  </a:lnTo>
                  <a:lnTo>
                    <a:pt x="1508" y="336"/>
                  </a:lnTo>
                  <a:lnTo>
                    <a:pt x="1447" y="376"/>
                  </a:lnTo>
                  <a:lnTo>
                    <a:pt x="1387" y="419"/>
                  </a:lnTo>
                  <a:lnTo>
                    <a:pt x="1331" y="467"/>
                  </a:lnTo>
                  <a:lnTo>
                    <a:pt x="1278" y="519"/>
                  </a:lnTo>
                  <a:lnTo>
                    <a:pt x="1231" y="574"/>
                  </a:lnTo>
                  <a:lnTo>
                    <a:pt x="1187" y="632"/>
                  </a:lnTo>
                  <a:lnTo>
                    <a:pt x="1146" y="694"/>
                  </a:lnTo>
                  <a:lnTo>
                    <a:pt x="1111" y="759"/>
                  </a:lnTo>
                  <a:lnTo>
                    <a:pt x="1081" y="827"/>
                  </a:lnTo>
                  <a:lnTo>
                    <a:pt x="1055" y="897"/>
                  </a:lnTo>
                  <a:lnTo>
                    <a:pt x="1036" y="969"/>
                  </a:lnTo>
                  <a:lnTo>
                    <a:pt x="1021" y="1044"/>
                  </a:lnTo>
                  <a:lnTo>
                    <a:pt x="1012" y="1120"/>
                  </a:lnTo>
                  <a:lnTo>
                    <a:pt x="1009" y="1198"/>
                  </a:lnTo>
                  <a:lnTo>
                    <a:pt x="1012" y="1277"/>
                  </a:lnTo>
                  <a:lnTo>
                    <a:pt x="1021" y="1353"/>
                  </a:lnTo>
                  <a:lnTo>
                    <a:pt x="1036" y="1428"/>
                  </a:lnTo>
                  <a:lnTo>
                    <a:pt x="1055" y="1499"/>
                  </a:lnTo>
                  <a:lnTo>
                    <a:pt x="1081" y="1570"/>
                  </a:lnTo>
                  <a:lnTo>
                    <a:pt x="1111" y="1637"/>
                  </a:lnTo>
                  <a:lnTo>
                    <a:pt x="1146" y="1702"/>
                  </a:lnTo>
                  <a:lnTo>
                    <a:pt x="1187" y="1764"/>
                  </a:lnTo>
                  <a:lnTo>
                    <a:pt x="1231" y="1823"/>
                  </a:lnTo>
                  <a:lnTo>
                    <a:pt x="1278" y="1878"/>
                  </a:lnTo>
                  <a:lnTo>
                    <a:pt x="1331" y="1930"/>
                  </a:lnTo>
                  <a:lnTo>
                    <a:pt x="1387" y="1977"/>
                  </a:lnTo>
                  <a:lnTo>
                    <a:pt x="1447" y="2021"/>
                  </a:lnTo>
                  <a:lnTo>
                    <a:pt x="1508" y="2061"/>
                  </a:lnTo>
                  <a:lnTo>
                    <a:pt x="1574" y="2096"/>
                  </a:lnTo>
                  <a:lnTo>
                    <a:pt x="1643" y="2125"/>
                  </a:lnTo>
                  <a:lnTo>
                    <a:pt x="1714" y="2151"/>
                  </a:lnTo>
                  <a:lnTo>
                    <a:pt x="1786" y="2170"/>
                  </a:lnTo>
                  <a:lnTo>
                    <a:pt x="1861" y="2184"/>
                  </a:lnTo>
                  <a:lnTo>
                    <a:pt x="1939" y="2194"/>
                  </a:lnTo>
                  <a:lnTo>
                    <a:pt x="2018" y="2197"/>
                  </a:lnTo>
                  <a:lnTo>
                    <a:pt x="2097" y="2194"/>
                  </a:lnTo>
                  <a:lnTo>
                    <a:pt x="2174" y="2184"/>
                  </a:lnTo>
                  <a:lnTo>
                    <a:pt x="2249" y="2170"/>
                  </a:lnTo>
                  <a:lnTo>
                    <a:pt x="2323" y="2151"/>
                  </a:lnTo>
                  <a:lnTo>
                    <a:pt x="2393" y="2125"/>
                  </a:lnTo>
                  <a:lnTo>
                    <a:pt x="2462" y="2096"/>
                  </a:lnTo>
                  <a:lnTo>
                    <a:pt x="2527" y="2061"/>
                  </a:lnTo>
                  <a:lnTo>
                    <a:pt x="2590" y="2021"/>
                  </a:lnTo>
                  <a:lnTo>
                    <a:pt x="2649" y="1977"/>
                  </a:lnTo>
                  <a:lnTo>
                    <a:pt x="2704" y="1930"/>
                  </a:lnTo>
                  <a:lnTo>
                    <a:pt x="2757" y="1878"/>
                  </a:lnTo>
                  <a:lnTo>
                    <a:pt x="2805" y="1823"/>
                  </a:lnTo>
                  <a:lnTo>
                    <a:pt x="2849" y="1764"/>
                  </a:lnTo>
                  <a:lnTo>
                    <a:pt x="2889" y="1702"/>
                  </a:lnTo>
                  <a:lnTo>
                    <a:pt x="2924" y="1637"/>
                  </a:lnTo>
                  <a:lnTo>
                    <a:pt x="2955" y="1570"/>
                  </a:lnTo>
                  <a:lnTo>
                    <a:pt x="2980" y="1499"/>
                  </a:lnTo>
                  <a:lnTo>
                    <a:pt x="3000" y="1428"/>
                  </a:lnTo>
                  <a:lnTo>
                    <a:pt x="3015" y="1353"/>
                  </a:lnTo>
                  <a:lnTo>
                    <a:pt x="3024" y="1277"/>
                  </a:lnTo>
                  <a:lnTo>
                    <a:pt x="3026" y="1198"/>
                  </a:lnTo>
                  <a:lnTo>
                    <a:pt x="3024" y="1120"/>
                  </a:lnTo>
                  <a:lnTo>
                    <a:pt x="3015" y="1044"/>
                  </a:lnTo>
                  <a:lnTo>
                    <a:pt x="3000" y="969"/>
                  </a:lnTo>
                  <a:lnTo>
                    <a:pt x="2980" y="897"/>
                  </a:lnTo>
                  <a:lnTo>
                    <a:pt x="2955" y="827"/>
                  </a:lnTo>
                  <a:lnTo>
                    <a:pt x="2924" y="759"/>
                  </a:lnTo>
                  <a:lnTo>
                    <a:pt x="2889" y="694"/>
                  </a:lnTo>
                  <a:lnTo>
                    <a:pt x="2849" y="632"/>
                  </a:lnTo>
                  <a:lnTo>
                    <a:pt x="2805" y="574"/>
                  </a:lnTo>
                  <a:lnTo>
                    <a:pt x="2757" y="519"/>
                  </a:lnTo>
                  <a:lnTo>
                    <a:pt x="2704" y="467"/>
                  </a:lnTo>
                  <a:lnTo>
                    <a:pt x="2649" y="419"/>
                  </a:lnTo>
                  <a:lnTo>
                    <a:pt x="2590" y="376"/>
                  </a:lnTo>
                  <a:lnTo>
                    <a:pt x="2527" y="336"/>
                  </a:lnTo>
                  <a:lnTo>
                    <a:pt x="2462" y="301"/>
                  </a:lnTo>
                  <a:lnTo>
                    <a:pt x="2393" y="271"/>
                  </a:lnTo>
                  <a:lnTo>
                    <a:pt x="2323" y="246"/>
                  </a:lnTo>
                  <a:lnTo>
                    <a:pt x="2249" y="226"/>
                  </a:lnTo>
                  <a:lnTo>
                    <a:pt x="2174" y="211"/>
                  </a:lnTo>
                  <a:lnTo>
                    <a:pt x="2097" y="203"/>
                  </a:lnTo>
                  <a:lnTo>
                    <a:pt x="2018" y="200"/>
                  </a:lnTo>
                  <a:close/>
                  <a:moveTo>
                    <a:pt x="2018" y="0"/>
                  </a:moveTo>
                  <a:lnTo>
                    <a:pt x="2018" y="0"/>
                  </a:lnTo>
                  <a:lnTo>
                    <a:pt x="2104" y="3"/>
                  </a:lnTo>
                  <a:lnTo>
                    <a:pt x="2189" y="11"/>
                  </a:lnTo>
                  <a:lnTo>
                    <a:pt x="2272" y="27"/>
                  </a:lnTo>
                  <a:lnTo>
                    <a:pt x="2352" y="46"/>
                  </a:lnTo>
                  <a:lnTo>
                    <a:pt x="2432" y="72"/>
                  </a:lnTo>
                  <a:lnTo>
                    <a:pt x="2508" y="102"/>
                  </a:lnTo>
                  <a:lnTo>
                    <a:pt x="2582" y="137"/>
                  </a:lnTo>
                  <a:lnTo>
                    <a:pt x="2652" y="177"/>
                  </a:lnTo>
                  <a:lnTo>
                    <a:pt x="2720" y="222"/>
                  </a:lnTo>
                  <a:lnTo>
                    <a:pt x="2784" y="271"/>
                  </a:lnTo>
                  <a:lnTo>
                    <a:pt x="2845" y="323"/>
                  </a:lnTo>
                  <a:lnTo>
                    <a:pt x="2902" y="380"/>
                  </a:lnTo>
                  <a:lnTo>
                    <a:pt x="2955" y="440"/>
                  </a:lnTo>
                  <a:lnTo>
                    <a:pt x="3005" y="503"/>
                  </a:lnTo>
                  <a:lnTo>
                    <a:pt x="3049" y="570"/>
                  </a:lnTo>
                  <a:lnTo>
                    <a:pt x="3090" y="640"/>
                  </a:lnTo>
                  <a:lnTo>
                    <a:pt x="3125" y="713"/>
                  </a:lnTo>
                  <a:lnTo>
                    <a:pt x="3156" y="788"/>
                  </a:lnTo>
                  <a:lnTo>
                    <a:pt x="3182" y="866"/>
                  </a:lnTo>
                  <a:lnTo>
                    <a:pt x="3202" y="947"/>
                  </a:lnTo>
                  <a:lnTo>
                    <a:pt x="3217" y="1028"/>
                  </a:lnTo>
                  <a:lnTo>
                    <a:pt x="3225" y="1113"/>
                  </a:lnTo>
                  <a:lnTo>
                    <a:pt x="3228" y="1198"/>
                  </a:lnTo>
                  <a:lnTo>
                    <a:pt x="3225" y="1284"/>
                  </a:lnTo>
                  <a:lnTo>
                    <a:pt x="3217" y="1367"/>
                  </a:lnTo>
                  <a:lnTo>
                    <a:pt x="3202" y="1450"/>
                  </a:lnTo>
                  <a:lnTo>
                    <a:pt x="3182" y="1530"/>
                  </a:lnTo>
                  <a:lnTo>
                    <a:pt x="3156" y="1607"/>
                  </a:lnTo>
                  <a:lnTo>
                    <a:pt x="3125" y="1683"/>
                  </a:lnTo>
                  <a:lnTo>
                    <a:pt x="3090" y="1756"/>
                  </a:lnTo>
                  <a:lnTo>
                    <a:pt x="3049" y="1826"/>
                  </a:lnTo>
                  <a:lnTo>
                    <a:pt x="3005" y="1892"/>
                  </a:lnTo>
                  <a:lnTo>
                    <a:pt x="2955" y="1957"/>
                  </a:lnTo>
                  <a:lnTo>
                    <a:pt x="2902" y="2017"/>
                  </a:lnTo>
                  <a:lnTo>
                    <a:pt x="2845" y="2073"/>
                  </a:lnTo>
                  <a:lnTo>
                    <a:pt x="2784" y="2126"/>
                  </a:lnTo>
                  <a:lnTo>
                    <a:pt x="2720" y="2174"/>
                  </a:lnTo>
                  <a:lnTo>
                    <a:pt x="2652" y="2219"/>
                  </a:lnTo>
                  <a:lnTo>
                    <a:pt x="2582" y="2259"/>
                  </a:lnTo>
                  <a:lnTo>
                    <a:pt x="2508" y="2294"/>
                  </a:lnTo>
                  <a:lnTo>
                    <a:pt x="2432" y="2324"/>
                  </a:lnTo>
                  <a:lnTo>
                    <a:pt x="2352" y="2350"/>
                  </a:lnTo>
                  <a:lnTo>
                    <a:pt x="2272" y="2369"/>
                  </a:lnTo>
                  <a:lnTo>
                    <a:pt x="2189" y="2385"/>
                  </a:lnTo>
                  <a:lnTo>
                    <a:pt x="2104" y="2393"/>
                  </a:lnTo>
                  <a:lnTo>
                    <a:pt x="2018" y="2396"/>
                  </a:lnTo>
                  <a:lnTo>
                    <a:pt x="1930" y="2393"/>
                  </a:lnTo>
                  <a:lnTo>
                    <a:pt x="1846" y="2384"/>
                  </a:lnTo>
                  <a:lnTo>
                    <a:pt x="1762" y="2369"/>
                  </a:lnTo>
                  <a:lnTo>
                    <a:pt x="1681" y="2349"/>
                  </a:lnTo>
                  <a:lnTo>
                    <a:pt x="1601" y="2323"/>
                  </a:lnTo>
                  <a:lnTo>
                    <a:pt x="1525" y="2292"/>
                  </a:lnTo>
                  <a:lnTo>
                    <a:pt x="1452" y="2256"/>
                  </a:lnTo>
                  <a:lnTo>
                    <a:pt x="610" y="3089"/>
                  </a:lnTo>
                  <a:lnTo>
                    <a:pt x="610" y="3089"/>
                  </a:lnTo>
                  <a:lnTo>
                    <a:pt x="581" y="3116"/>
                  </a:lnTo>
                  <a:lnTo>
                    <a:pt x="549" y="3139"/>
                  </a:lnTo>
                  <a:lnTo>
                    <a:pt x="514" y="3159"/>
                  </a:lnTo>
                  <a:lnTo>
                    <a:pt x="478" y="3174"/>
                  </a:lnTo>
                  <a:lnTo>
                    <a:pt x="438" y="3186"/>
                  </a:lnTo>
                  <a:lnTo>
                    <a:pt x="398" y="3193"/>
                  </a:lnTo>
                  <a:lnTo>
                    <a:pt x="356" y="3195"/>
                  </a:lnTo>
                  <a:lnTo>
                    <a:pt x="307" y="3192"/>
                  </a:lnTo>
                  <a:lnTo>
                    <a:pt x="262" y="3183"/>
                  </a:lnTo>
                  <a:lnTo>
                    <a:pt x="218" y="3168"/>
                  </a:lnTo>
                  <a:lnTo>
                    <a:pt x="176" y="3147"/>
                  </a:lnTo>
                  <a:lnTo>
                    <a:pt x="138" y="3122"/>
                  </a:lnTo>
                  <a:lnTo>
                    <a:pt x="104" y="3092"/>
                  </a:lnTo>
                  <a:lnTo>
                    <a:pt x="74" y="3059"/>
                  </a:lnTo>
                  <a:lnTo>
                    <a:pt x="48" y="3021"/>
                  </a:lnTo>
                  <a:lnTo>
                    <a:pt x="28" y="2980"/>
                  </a:lnTo>
                  <a:lnTo>
                    <a:pt x="12" y="2936"/>
                  </a:lnTo>
                  <a:lnTo>
                    <a:pt x="3" y="2891"/>
                  </a:lnTo>
                  <a:lnTo>
                    <a:pt x="0" y="2843"/>
                  </a:lnTo>
                  <a:lnTo>
                    <a:pt x="2" y="2801"/>
                  </a:lnTo>
                  <a:lnTo>
                    <a:pt x="9" y="2761"/>
                  </a:lnTo>
                  <a:lnTo>
                    <a:pt x="22" y="2723"/>
                  </a:lnTo>
                  <a:lnTo>
                    <a:pt x="37" y="2686"/>
                  </a:lnTo>
                  <a:lnTo>
                    <a:pt x="57" y="2652"/>
                  </a:lnTo>
                  <a:lnTo>
                    <a:pt x="80" y="2620"/>
                  </a:lnTo>
                  <a:lnTo>
                    <a:pt x="107" y="2592"/>
                  </a:lnTo>
                  <a:lnTo>
                    <a:pt x="106" y="2591"/>
                  </a:lnTo>
                  <a:lnTo>
                    <a:pt x="948" y="1758"/>
                  </a:lnTo>
                  <a:lnTo>
                    <a:pt x="912" y="1685"/>
                  </a:lnTo>
                  <a:lnTo>
                    <a:pt x="881" y="1609"/>
                  </a:lnTo>
                  <a:lnTo>
                    <a:pt x="854" y="1531"/>
                  </a:lnTo>
                  <a:lnTo>
                    <a:pt x="835" y="1451"/>
                  </a:lnTo>
                  <a:lnTo>
                    <a:pt x="819" y="1368"/>
                  </a:lnTo>
                  <a:lnTo>
                    <a:pt x="810" y="1284"/>
                  </a:lnTo>
                  <a:lnTo>
                    <a:pt x="807" y="1198"/>
                  </a:lnTo>
                  <a:lnTo>
                    <a:pt x="810" y="1113"/>
                  </a:lnTo>
                  <a:lnTo>
                    <a:pt x="819" y="1028"/>
                  </a:lnTo>
                  <a:lnTo>
                    <a:pt x="834" y="947"/>
                  </a:lnTo>
                  <a:lnTo>
                    <a:pt x="854" y="866"/>
                  </a:lnTo>
                  <a:lnTo>
                    <a:pt x="879" y="788"/>
                  </a:lnTo>
                  <a:lnTo>
                    <a:pt x="910" y="713"/>
                  </a:lnTo>
                  <a:lnTo>
                    <a:pt x="946" y="640"/>
                  </a:lnTo>
                  <a:lnTo>
                    <a:pt x="986" y="570"/>
                  </a:lnTo>
                  <a:lnTo>
                    <a:pt x="1031" y="503"/>
                  </a:lnTo>
                  <a:lnTo>
                    <a:pt x="1080" y="440"/>
                  </a:lnTo>
                  <a:lnTo>
                    <a:pt x="1134" y="380"/>
                  </a:lnTo>
                  <a:lnTo>
                    <a:pt x="1191" y="323"/>
                  </a:lnTo>
                  <a:lnTo>
                    <a:pt x="1252" y="271"/>
                  </a:lnTo>
                  <a:lnTo>
                    <a:pt x="1316" y="222"/>
                  </a:lnTo>
                  <a:lnTo>
                    <a:pt x="1384" y="177"/>
                  </a:lnTo>
                  <a:lnTo>
                    <a:pt x="1454" y="137"/>
                  </a:lnTo>
                  <a:lnTo>
                    <a:pt x="1528" y="102"/>
                  </a:lnTo>
                  <a:lnTo>
                    <a:pt x="1604" y="72"/>
                  </a:lnTo>
                  <a:lnTo>
                    <a:pt x="1683" y="46"/>
                  </a:lnTo>
                  <a:lnTo>
                    <a:pt x="1763" y="27"/>
                  </a:lnTo>
                  <a:lnTo>
                    <a:pt x="1847" y="11"/>
                  </a:lnTo>
                  <a:lnTo>
                    <a:pt x="1931" y="3"/>
                  </a:lnTo>
                  <a:lnTo>
                    <a:pt x="20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/>
            </a:p>
          </p:txBody>
        </p:sp>
        <p:sp>
          <p:nvSpPr>
            <p:cNvPr id="14" name="Freeform 18"/>
            <p:cNvSpPr/>
            <p:nvPr/>
          </p:nvSpPr>
          <p:spPr bwMode="auto">
            <a:xfrm>
              <a:off x="12828" y="3173"/>
              <a:ext cx="378" cy="374"/>
            </a:xfrm>
            <a:custGeom>
              <a:avLst/>
              <a:gdLst>
                <a:gd name="T0" fmla="*/ 707 w 757"/>
                <a:gd name="T1" fmla="*/ 0 h 749"/>
                <a:gd name="T2" fmla="*/ 723 w 757"/>
                <a:gd name="T3" fmla="*/ 2 h 749"/>
                <a:gd name="T4" fmla="*/ 736 w 757"/>
                <a:gd name="T5" fmla="*/ 10 h 749"/>
                <a:gd name="T6" fmla="*/ 747 w 757"/>
                <a:gd name="T7" fmla="*/ 21 h 749"/>
                <a:gd name="T8" fmla="*/ 755 w 757"/>
                <a:gd name="T9" fmla="*/ 34 h 749"/>
                <a:gd name="T10" fmla="*/ 757 w 757"/>
                <a:gd name="T11" fmla="*/ 49 h 749"/>
                <a:gd name="T12" fmla="*/ 755 w 757"/>
                <a:gd name="T13" fmla="*/ 66 h 749"/>
                <a:gd name="T14" fmla="*/ 747 w 757"/>
                <a:gd name="T15" fmla="*/ 79 h 749"/>
                <a:gd name="T16" fmla="*/ 736 w 757"/>
                <a:gd name="T17" fmla="*/ 90 h 749"/>
                <a:gd name="T18" fmla="*/ 723 w 757"/>
                <a:gd name="T19" fmla="*/ 97 h 749"/>
                <a:gd name="T20" fmla="*/ 707 w 757"/>
                <a:gd name="T21" fmla="*/ 100 h 749"/>
                <a:gd name="T22" fmla="*/ 645 w 757"/>
                <a:gd name="T23" fmla="*/ 104 h 749"/>
                <a:gd name="T24" fmla="*/ 584 w 757"/>
                <a:gd name="T25" fmla="*/ 112 h 749"/>
                <a:gd name="T26" fmla="*/ 527 w 757"/>
                <a:gd name="T27" fmla="*/ 127 h 749"/>
                <a:gd name="T28" fmla="*/ 471 w 757"/>
                <a:gd name="T29" fmla="*/ 147 h 749"/>
                <a:gd name="T30" fmla="*/ 418 w 757"/>
                <a:gd name="T31" fmla="*/ 172 h 749"/>
                <a:gd name="T32" fmla="*/ 369 w 757"/>
                <a:gd name="T33" fmla="*/ 203 h 749"/>
                <a:gd name="T34" fmla="*/ 321 w 757"/>
                <a:gd name="T35" fmla="*/ 236 h 749"/>
                <a:gd name="T36" fmla="*/ 279 w 757"/>
                <a:gd name="T37" fmla="*/ 275 h 749"/>
                <a:gd name="T38" fmla="*/ 240 w 757"/>
                <a:gd name="T39" fmla="*/ 318 h 749"/>
                <a:gd name="T40" fmla="*/ 205 w 757"/>
                <a:gd name="T41" fmla="*/ 364 h 749"/>
                <a:gd name="T42" fmla="*/ 175 w 757"/>
                <a:gd name="T43" fmla="*/ 414 h 749"/>
                <a:gd name="T44" fmla="*/ 149 w 757"/>
                <a:gd name="T45" fmla="*/ 466 h 749"/>
                <a:gd name="T46" fmla="*/ 128 w 757"/>
                <a:gd name="T47" fmla="*/ 521 h 749"/>
                <a:gd name="T48" fmla="*/ 114 w 757"/>
                <a:gd name="T49" fmla="*/ 578 h 749"/>
                <a:gd name="T50" fmla="*/ 105 w 757"/>
                <a:gd name="T51" fmla="*/ 638 h 749"/>
                <a:gd name="T52" fmla="*/ 101 w 757"/>
                <a:gd name="T53" fmla="*/ 699 h 749"/>
                <a:gd name="T54" fmla="*/ 98 w 757"/>
                <a:gd name="T55" fmla="*/ 715 h 749"/>
                <a:gd name="T56" fmla="*/ 91 w 757"/>
                <a:gd name="T57" fmla="*/ 729 h 749"/>
                <a:gd name="T58" fmla="*/ 81 w 757"/>
                <a:gd name="T59" fmla="*/ 740 h 749"/>
                <a:gd name="T60" fmla="*/ 67 w 757"/>
                <a:gd name="T61" fmla="*/ 746 h 749"/>
                <a:gd name="T62" fmla="*/ 51 w 757"/>
                <a:gd name="T63" fmla="*/ 749 h 749"/>
                <a:gd name="T64" fmla="*/ 35 w 757"/>
                <a:gd name="T65" fmla="*/ 746 h 749"/>
                <a:gd name="T66" fmla="*/ 21 w 757"/>
                <a:gd name="T67" fmla="*/ 740 h 749"/>
                <a:gd name="T68" fmla="*/ 10 w 757"/>
                <a:gd name="T69" fmla="*/ 729 h 749"/>
                <a:gd name="T70" fmla="*/ 2 w 757"/>
                <a:gd name="T71" fmla="*/ 715 h 749"/>
                <a:gd name="T72" fmla="*/ 0 w 757"/>
                <a:gd name="T73" fmla="*/ 699 h 749"/>
                <a:gd name="T74" fmla="*/ 3 w 757"/>
                <a:gd name="T75" fmla="*/ 632 h 749"/>
                <a:gd name="T76" fmla="*/ 13 w 757"/>
                <a:gd name="T77" fmla="*/ 566 h 749"/>
                <a:gd name="T78" fmla="*/ 28 w 757"/>
                <a:gd name="T79" fmla="*/ 503 h 749"/>
                <a:gd name="T80" fmla="*/ 50 w 757"/>
                <a:gd name="T81" fmla="*/ 442 h 749"/>
                <a:gd name="T82" fmla="*/ 77 w 757"/>
                <a:gd name="T83" fmla="*/ 383 h 749"/>
                <a:gd name="T84" fmla="*/ 108 w 757"/>
                <a:gd name="T85" fmla="*/ 328 h 749"/>
                <a:gd name="T86" fmla="*/ 144 w 757"/>
                <a:gd name="T87" fmla="*/ 276 h 749"/>
                <a:gd name="T88" fmla="*/ 185 w 757"/>
                <a:gd name="T89" fmla="*/ 228 h 749"/>
                <a:gd name="T90" fmla="*/ 230 w 757"/>
                <a:gd name="T91" fmla="*/ 183 h 749"/>
                <a:gd name="T92" fmla="*/ 279 w 757"/>
                <a:gd name="T93" fmla="*/ 142 h 749"/>
                <a:gd name="T94" fmla="*/ 332 w 757"/>
                <a:gd name="T95" fmla="*/ 107 h 749"/>
                <a:gd name="T96" fmla="*/ 388 w 757"/>
                <a:gd name="T97" fmla="*/ 75 h 749"/>
                <a:gd name="T98" fmla="*/ 447 w 757"/>
                <a:gd name="T99" fmla="*/ 49 h 749"/>
                <a:gd name="T100" fmla="*/ 508 w 757"/>
                <a:gd name="T101" fmla="*/ 28 h 749"/>
                <a:gd name="T102" fmla="*/ 573 w 757"/>
                <a:gd name="T103" fmla="*/ 13 h 749"/>
                <a:gd name="T104" fmla="*/ 639 w 757"/>
                <a:gd name="T105" fmla="*/ 3 h 749"/>
                <a:gd name="T106" fmla="*/ 707 w 757"/>
                <a:gd name="T10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7" h="749">
                  <a:moveTo>
                    <a:pt x="707" y="0"/>
                  </a:moveTo>
                  <a:lnTo>
                    <a:pt x="723" y="2"/>
                  </a:lnTo>
                  <a:lnTo>
                    <a:pt x="736" y="10"/>
                  </a:lnTo>
                  <a:lnTo>
                    <a:pt x="747" y="21"/>
                  </a:lnTo>
                  <a:lnTo>
                    <a:pt x="755" y="34"/>
                  </a:lnTo>
                  <a:lnTo>
                    <a:pt x="757" y="49"/>
                  </a:lnTo>
                  <a:lnTo>
                    <a:pt x="755" y="66"/>
                  </a:lnTo>
                  <a:lnTo>
                    <a:pt x="747" y="79"/>
                  </a:lnTo>
                  <a:lnTo>
                    <a:pt x="736" y="90"/>
                  </a:lnTo>
                  <a:lnTo>
                    <a:pt x="723" y="97"/>
                  </a:lnTo>
                  <a:lnTo>
                    <a:pt x="707" y="100"/>
                  </a:lnTo>
                  <a:lnTo>
                    <a:pt x="645" y="104"/>
                  </a:lnTo>
                  <a:lnTo>
                    <a:pt x="584" y="112"/>
                  </a:lnTo>
                  <a:lnTo>
                    <a:pt x="527" y="127"/>
                  </a:lnTo>
                  <a:lnTo>
                    <a:pt x="471" y="147"/>
                  </a:lnTo>
                  <a:lnTo>
                    <a:pt x="418" y="172"/>
                  </a:lnTo>
                  <a:lnTo>
                    <a:pt x="369" y="203"/>
                  </a:lnTo>
                  <a:lnTo>
                    <a:pt x="321" y="236"/>
                  </a:lnTo>
                  <a:lnTo>
                    <a:pt x="279" y="275"/>
                  </a:lnTo>
                  <a:lnTo>
                    <a:pt x="240" y="318"/>
                  </a:lnTo>
                  <a:lnTo>
                    <a:pt x="205" y="364"/>
                  </a:lnTo>
                  <a:lnTo>
                    <a:pt x="175" y="414"/>
                  </a:lnTo>
                  <a:lnTo>
                    <a:pt x="149" y="466"/>
                  </a:lnTo>
                  <a:lnTo>
                    <a:pt x="128" y="521"/>
                  </a:lnTo>
                  <a:lnTo>
                    <a:pt x="114" y="578"/>
                  </a:lnTo>
                  <a:lnTo>
                    <a:pt x="105" y="638"/>
                  </a:lnTo>
                  <a:lnTo>
                    <a:pt x="101" y="699"/>
                  </a:lnTo>
                  <a:lnTo>
                    <a:pt x="98" y="715"/>
                  </a:lnTo>
                  <a:lnTo>
                    <a:pt x="91" y="729"/>
                  </a:lnTo>
                  <a:lnTo>
                    <a:pt x="81" y="740"/>
                  </a:lnTo>
                  <a:lnTo>
                    <a:pt x="67" y="746"/>
                  </a:lnTo>
                  <a:lnTo>
                    <a:pt x="51" y="749"/>
                  </a:lnTo>
                  <a:lnTo>
                    <a:pt x="35" y="746"/>
                  </a:lnTo>
                  <a:lnTo>
                    <a:pt x="21" y="740"/>
                  </a:lnTo>
                  <a:lnTo>
                    <a:pt x="10" y="729"/>
                  </a:lnTo>
                  <a:lnTo>
                    <a:pt x="2" y="715"/>
                  </a:lnTo>
                  <a:lnTo>
                    <a:pt x="0" y="699"/>
                  </a:lnTo>
                  <a:lnTo>
                    <a:pt x="3" y="632"/>
                  </a:lnTo>
                  <a:lnTo>
                    <a:pt x="13" y="566"/>
                  </a:lnTo>
                  <a:lnTo>
                    <a:pt x="28" y="503"/>
                  </a:lnTo>
                  <a:lnTo>
                    <a:pt x="50" y="442"/>
                  </a:lnTo>
                  <a:lnTo>
                    <a:pt x="77" y="383"/>
                  </a:lnTo>
                  <a:lnTo>
                    <a:pt x="108" y="328"/>
                  </a:lnTo>
                  <a:lnTo>
                    <a:pt x="144" y="276"/>
                  </a:lnTo>
                  <a:lnTo>
                    <a:pt x="185" y="228"/>
                  </a:lnTo>
                  <a:lnTo>
                    <a:pt x="230" y="183"/>
                  </a:lnTo>
                  <a:lnTo>
                    <a:pt x="279" y="142"/>
                  </a:lnTo>
                  <a:lnTo>
                    <a:pt x="332" y="107"/>
                  </a:lnTo>
                  <a:lnTo>
                    <a:pt x="388" y="75"/>
                  </a:lnTo>
                  <a:lnTo>
                    <a:pt x="447" y="49"/>
                  </a:lnTo>
                  <a:lnTo>
                    <a:pt x="508" y="28"/>
                  </a:lnTo>
                  <a:lnTo>
                    <a:pt x="573" y="13"/>
                  </a:lnTo>
                  <a:lnTo>
                    <a:pt x="639" y="3"/>
                  </a:lnTo>
                  <a:lnTo>
                    <a:pt x="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/>
            </a:p>
          </p:txBody>
        </p:sp>
      </p:grpSp>
      <p:sp>
        <p:nvSpPr>
          <p:cNvPr id="15" name="50 Rectángulo"/>
          <p:cNvSpPr/>
          <p:nvPr/>
        </p:nvSpPr>
        <p:spPr bwMode="auto">
          <a:xfrm>
            <a:off x="6840165" y="2500249"/>
            <a:ext cx="4193885" cy="83548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16" name="4 Rectángulo"/>
          <p:cNvSpPr/>
          <p:nvPr/>
        </p:nvSpPr>
        <p:spPr bwMode="auto">
          <a:xfrm>
            <a:off x="6830641" y="2500249"/>
            <a:ext cx="1566569" cy="835480"/>
          </a:xfrm>
          <a:custGeom>
            <a:avLst/>
            <a:gdLst/>
            <a:ahLst/>
            <a:cxnLst/>
            <a:rect l="l" t="t" r="r" b="b"/>
            <a:pathLst>
              <a:path w="3133501" h="1787016">
                <a:moveTo>
                  <a:pt x="0" y="0"/>
                </a:moveTo>
                <a:lnTo>
                  <a:pt x="3133501" y="0"/>
                </a:lnTo>
                <a:cubicBezTo>
                  <a:pt x="2908373" y="801608"/>
                  <a:pt x="2332189" y="1455792"/>
                  <a:pt x="1581065" y="1787016"/>
                </a:cubicBezTo>
                <a:lnTo>
                  <a:pt x="0" y="1787016"/>
                </a:lnTo>
                <a:close/>
              </a:path>
            </a:pathLst>
          </a:custGeom>
          <a:solidFill>
            <a:schemeClr val="bg1"/>
          </a:solidFill>
          <a:ln w="3175" cap="rnd" cmpd="sng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0" h="25400" prst="coolSlant"/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/>
            <a:endParaRPr lang="es-SV" sz="900"/>
          </a:p>
        </p:txBody>
      </p:sp>
      <p:sp>
        <p:nvSpPr>
          <p:cNvPr id="17" name="52 Rectángulo"/>
          <p:cNvSpPr/>
          <p:nvPr/>
        </p:nvSpPr>
        <p:spPr bwMode="auto">
          <a:xfrm>
            <a:off x="6862449" y="3594309"/>
            <a:ext cx="4193885" cy="83548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18" name="4 Rectángulo"/>
          <p:cNvSpPr/>
          <p:nvPr/>
        </p:nvSpPr>
        <p:spPr bwMode="auto">
          <a:xfrm>
            <a:off x="6852926" y="3594309"/>
            <a:ext cx="1566569" cy="835480"/>
          </a:xfrm>
          <a:custGeom>
            <a:avLst/>
            <a:gdLst/>
            <a:ahLst/>
            <a:cxnLst/>
            <a:rect l="l" t="t" r="r" b="b"/>
            <a:pathLst>
              <a:path w="3133501" h="1787016">
                <a:moveTo>
                  <a:pt x="0" y="0"/>
                </a:moveTo>
                <a:lnTo>
                  <a:pt x="3133501" y="0"/>
                </a:lnTo>
                <a:cubicBezTo>
                  <a:pt x="2908373" y="801608"/>
                  <a:pt x="2332189" y="1455792"/>
                  <a:pt x="1581065" y="1787016"/>
                </a:cubicBezTo>
                <a:lnTo>
                  <a:pt x="0" y="1787016"/>
                </a:lnTo>
                <a:close/>
              </a:path>
            </a:pathLst>
          </a:custGeom>
          <a:solidFill>
            <a:schemeClr val="bg1"/>
          </a:solidFill>
          <a:ln w="3175" cap="rnd" cmpd="sng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0" h="25400" prst="coolSlant"/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/>
            <a:endParaRPr lang="es-SV" sz="900"/>
          </a:p>
        </p:txBody>
      </p: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7329236" y="3836163"/>
            <a:ext cx="233444" cy="339439"/>
            <a:chOff x="14052" y="2464"/>
            <a:chExt cx="1099" cy="1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14052" y="2464"/>
              <a:ext cx="1099" cy="1598"/>
            </a:xfrm>
            <a:custGeom>
              <a:avLst/>
              <a:gdLst>
                <a:gd name="T0" fmla="*/ 934 w 2198"/>
                <a:gd name="T1" fmla="*/ 2932 h 3195"/>
                <a:gd name="T2" fmla="*/ 1014 w 2198"/>
                <a:gd name="T3" fmla="*/ 2988 h 3195"/>
                <a:gd name="T4" fmla="*/ 1127 w 2198"/>
                <a:gd name="T5" fmla="*/ 2995 h 3195"/>
                <a:gd name="T6" fmla="*/ 1215 w 2198"/>
                <a:gd name="T7" fmla="*/ 2979 h 3195"/>
                <a:gd name="T8" fmla="*/ 1278 w 2198"/>
                <a:gd name="T9" fmla="*/ 2915 h 3195"/>
                <a:gd name="T10" fmla="*/ 1420 w 2198"/>
                <a:gd name="T11" fmla="*/ 2506 h 3195"/>
                <a:gd name="T12" fmla="*/ 816 w 2198"/>
                <a:gd name="T13" fmla="*/ 2631 h 3195"/>
                <a:gd name="T14" fmla="*/ 862 w 2198"/>
                <a:gd name="T15" fmla="*/ 2775 h 3195"/>
                <a:gd name="T16" fmla="*/ 1394 w 2198"/>
                <a:gd name="T17" fmla="*/ 2594 h 3195"/>
                <a:gd name="T18" fmla="*/ 734 w 2198"/>
                <a:gd name="T19" fmla="*/ 2362 h 3195"/>
                <a:gd name="T20" fmla="*/ 1469 w 2198"/>
                <a:gd name="T21" fmla="*/ 2350 h 3195"/>
                <a:gd name="T22" fmla="*/ 1026 w 2198"/>
                <a:gd name="T23" fmla="*/ 203 h 3195"/>
                <a:gd name="T24" fmla="*/ 749 w 2198"/>
                <a:gd name="T25" fmla="*/ 271 h 3195"/>
                <a:gd name="T26" fmla="*/ 514 w 2198"/>
                <a:gd name="T27" fmla="*/ 417 h 3195"/>
                <a:gd name="T28" fmla="*/ 335 w 2198"/>
                <a:gd name="T29" fmla="*/ 625 h 3195"/>
                <a:gd name="T30" fmla="*/ 226 w 2198"/>
                <a:gd name="T31" fmla="*/ 882 h 3195"/>
                <a:gd name="T32" fmla="*/ 202 w 2198"/>
                <a:gd name="T33" fmla="*/ 1150 h 3195"/>
                <a:gd name="T34" fmla="*/ 261 w 2198"/>
                <a:gd name="T35" fmla="*/ 1368 h 3195"/>
                <a:gd name="T36" fmla="*/ 369 w 2198"/>
                <a:gd name="T37" fmla="*/ 1600 h 3195"/>
                <a:gd name="T38" fmla="*/ 524 w 2198"/>
                <a:gd name="T39" fmla="*/ 1882 h 3195"/>
                <a:gd name="T40" fmla="*/ 1619 w 2198"/>
                <a:gd name="T41" fmla="*/ 1989 h 3195"/>
                <a:gd name="T42" fmla="*/ 1798 w 2198"/>
                <a:gd name="T43" fmla="*/ 1658 h 3195"/>
                <a:gd name="T44" fmla="*/ 1915 w 2198"/>
                <a:gd name="T45" fmla="*/ 1425 h 3195"/>
                <a:gd name="T46" fmla="*/ 1987 w 2198"/>
                <a:gd name="T47" fmla="*/ 1202 h 3195"/>
                <a:gd name="T48" fmla="*/ 1986 w 2198"/>
                <a:gd name="T49" fmla="*/ 953 h 3195"/>
                <a:gd name="T50" fmla="*/ 1898 w 2198"/>
                <a:gd name="T51" fmla="*/ 685 h 3195"/>
                <a:gd name="T52" fmla="*/ 1735 w 2198"/>
                <a:gd name="T53" fmla="*/ 464 h 3195"/>
                <a:gd name="T54" fmla="*/ 1512 w 2198"/>
                <a:gd name="T55" fmla="*/ 300 h 3195"/>
                <a:gd name="T56" fmla="*/ 1245 w 2198"/>
                <a:gd name="T57" fmla="*/ 211 h 3195"/>
                <a:gd name="T58" fmla="*/ 1181 w 2198"/>
                <a:gd name="T59" fmla="*/ 3 h 3195"/>
                <a:gd name="T60" fmla="*/ 1491 w 2198"/>
                <a:gd name="T61" fmla="*/ 72 h 3195"/>
                <a:gd name="T62" fmla="*/ 1761 w 2198"/>
                <a:gd name="T63" fmla="*/ 221 h 3195"/>
                <a:gd name="T64" fmla="*/ 1977 w 2198"/>
                <a:gd name="T65" fmla="*/ 437 h 3195"/>
                <a:gd name="T66" fmla="*/ 2126 w 2198"/>
                <a:gd name="T67" fmla="*/ 707 h 3195"/>
                <a:gd name="T68" fmla="*/ 2195 w 2198"/>
                <a:gd name="T69" fmla="*/ 1016 h 3195"/>
                <a:gd name="T70" fmla="*/ 2170 w 2198"/>
                <a:gd name="T71" fmla="*/ 1300 h 3195"/>
                <a:gd name="T72" fmla="*/ 2066 w 2198"/>
                <a:gd name="T73" fmla="*/ 1574 h 3195"/>
                <a:gd name="T74" fmla="*/ 1923 w 2198"/>
                <a:gd name="T75" fmla="*/ 1846 h 3195"/>
                <a:gd name="T76" fmla="*/ 1779 w 2198"/>
                <a:gd name="T77" fmla="*/ 2112 h 3195"/>
                <a:gd name="T78" fmla="*/ 1673 w 2198"/>
                <a:gd name="T79" fmla="*/ 2370 h 3195"/>
                <a:gd name="T80" fmla="*/ 1597 w 2198"/>
                <a:gd name="T81" fmla="*/ 2611 h 3195"/>
                <a:gd name="T82" fmla="*/ 1536 w 2198"/>
                <a:gd name="T83" fmla="*/ 2815 h 3195"/>
                <a:gd name="T84" fmla="*/ 1472 w 2198"/>
                <a:gd name="T85" fmla="*/ 2977 h 3195"/>
                <a:gd name="T86" fmla="*/ 1390 w 2198"/>
                <a:gd name="T87" fmla="*/ 3096 h 3195"/>
                <a:gd name="T88" fmla="*/ 1271 w 2198"/>
                <a:gd name="T89" fmla="*/ 3170 h 3195"/>
                <a:gd name="T90" fmla="*/ 1099 w 2198"/>
                <a:gd name="T91" fmla="*/ 3195 h 3195"/>
                <a:gd name="T92" fmla="*/ 924 w 2198"/>
                <a:gd name="T93" fmla="*/ 3168 h 3195"/>
                <a:gd name="T94" fmla="*/ 803 w 2198"/>
                <a:gd name="T95" fmla="*/ 3088 h 3195"/>
                <a:gd name="T96" fmla="*/ 719 w 2198"/>
                <a:gd name="T97" fmla="*/ 2958 h 3195"/>
                <a:gd name="T98" fmla="*/ 653 w 2198"/>
                <a:gd name="T99" fmla="*/ 2782 h 3195"/>
                <a:gd name="T100" fmla="*/ 588 w 2198"/>
                <a:gd name="T101" fmla="*/ 2562 h 3195"/>
                <a:gd name="T102" fmla="*/ 503 w 2198"/>
                <a:gd name="T103" fmla="*/ 2302 h 3195"/>
                <a:gd name="T104" fmla="*/ 377 w 2198"/>
                <a:gd name="T105" fmla="*/ 2030 h 3195"/>
                <a:gd name="T106" fmla="*/ 221 w 2198"/>
                <a:gd name="T107" fmla="*/ 1746 h 3195"/>
                <a:gd name="T108" fmla="*/ 81 w 2198"/>
                <a:gd name="T109" fmla="*/ 1457 h 3195"/>
                <a:gd name="T110" fmla="*/ 4 w 2198"/>
                <a:gd name="T111" fmla="*/ 1169 h 3195"/>
                <a:gd name="T112" fmla="*/ 27 w 2198"/>
                <a:gd name="T113" fmla="*/ 858 h 3195"/>
                <a:gd name="T114" fmla="*/ 137 w 2198"/>
                <a:gd name="T115" fmla="*/ 566 h 3195"/>
                <a:gd name="T116" fmla="*/ 322 w 2198"/>
                <a:gd name="T117" fmla="*/ 322 h 3195"/>
                <a:gd name="T118" fmla="*/ 567 w 2198"/>
                <a:gd name="T119" fmla="*/ 137 h 3195"/>
                <a:gd name="T120" fmla="*/ 858 w 2198"/>
                <a:gd name="T121" fmla="*/ 27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8" h="3195">
                  <a:moveTo>
                    <a:pt x="1323" y="2818"/>
                  </a:moveTo>
                  <a:lnTo>
                    <a:pt x="899" y="2871"/>
                  </a:lnTo>
                  <a:lnTo>
                    <a:pt x="917" y="2904"/>
                  </a:lnTo>
                  <a:lnTo>
                    <a:pt x="934" y="2932"/>
                  </a:lnTo>
                  <a:lnTo>
                    <a:pt x="951" y="2953"/>
                  </a:lnTo>
                  <a:lnTo>
                    <a:pt x="971" y="2970"/>
                  </a:lnTo>
                  <a:lnTo>
                    <a:pt x="991" y="2981"/>
                  </a:lnTo>
                  <a:lnTo>
                    <a:pt x="1014" y="2988"/>
                  </a:lnTo>
                  <a:lnTo>
                    <a:pt x="1039" y="2993"/>
                  </a:lnTo>
                  <a:lnTo>
                    <a:pt x="1067" y="2995"/>
                  </a:lnTo>
                  <a:lnTo>
                    <a:pt x="1099" y="2995"/>
                  </a:lnTo>
                  <a:lnTo>
                    <a:pt x="1127" y="2995"/>
                  </a:lnTo>
                  <a:lnTo>
                    <a:pt x="1153" y="2994"/>
                  </a:lnTo>
                  <a:lnTo>
                    <a:pt x="1175" y="2991"/>
                  </a:lnTo>
                  <a:lnTo>
                    <a:pt x="1196" y="2986"/>
                  </a:lnTo>
                  <a:lnTo>
                    <a:pt x="1215" y="2979"/>
                  </a:lnTo>
                  <a:lnTo>
                    <a:pt x="1232" y="2969"/>
                  </a:lnTo>
                  <a:lnTo>
                    <a:pt x="1249" y="2954"/>
                  </a:lnTo>
                  <a:lnTo>
                    <a:pt x="1264" y="2937"/>
                  </a:lnTo>
                  <a:lnTo>
                    <a:pt x="1278" y="2915"/>
                  </a:lnTo>
                  <a:lnTo>
                    <a:pt x="1294" y="2888"/>
                  </a:lnTo>
                  <a:lnTo>
                    <a:pt x="1308" y="2855"/>
                  </a:lnTo>
                  <a:lnTo>
                    <a:pt x="1323" y="2818"/>
                  </a:lnTo>
                  <a:close/>
                  <a:moveTo>
                    <a:pt x="1420" y="2506"/>
                  </a:moveTo>
                  <a:lnTo>
                    <a:pt x="802" y="2583"/>
                  </a:lnTo>
                  <a:lnTo>
                    <a:pt x="802" y="2585"/>
                  </a:lnTo>
                  <a:lnTo>
                    <a:pt x="803" y="2587"/>
                  </a:lnTo>
                  <a:lnTo>
                    <a:pt x="816" y="2631"/>
                  </a:lnTo>
                  <a:lnTo>
                    <a:pt x="829" y="2672"/>
                  </a:lnTo>
                  <a:lnTo>
                    <a:pt x="841" y="2709"/>
                  </a:lnTo>
                  <a:lnTo>
                    <a:pt x="852" y="2743"/>
                  </a:lnTo>
                  <a:lnTo>
                    <a:pt x="862" y="2775"/>
                  </a:lnTo>
                  <a:lnTo>
                    <a:pt x="1358" y="2713"/>
                  </a:lnTo>
                  <a:lnTo>
                    <a:pt x="1369" y="2677"/>
                  </a:lnTo>
                  <a:lnTo>
                    <a:pt x="1381" y="2637"/>
                  </a:lnTo>
                  <a:lnTo>
                    <a:pt x="1394" y="2594"/>
                  </a:lnTo>
                  <a:lnTo>
                    <a:pt x="1407" y="2551"/>
                  </a:lnTo>
                  <a:lnTo>
                    <a:pt x="1420" y="2506"/>
                  </a:lnTo>
                  <a:close/>
                  <a:moveTo>
                    <a:pt x="711" y="2297"/>
                  </a:moveTo>
                  <a:lnTo>
                    <a:pt x="734" y="2362"/>
                  </a:lnTo>
                  <a:lnTo>
                    <a:pt x="754" y="2425"/>
                  </a:lnTo>
                  <a:lnTo>
                    <a:pt x="772" y="2487"/>
                  </a:lnTo>
                  <a:lnTo>
                    <a:pt x="1452" y="2402"/>
                  </a:lnTo>
                  <a:lnTo>
                    <a:pt x="1469" y="2350"/>
                  </a:lnTo>
                  <a:lnTo>
                    <a:pt x="1488" y="2297"/>
                  </a:lnTo>
                  <a:lnTo>
                    <a:pt x="711" y="2297"/>
                  </a:lnTo>
                  <a:close/>
                  <a:moveTo>
                    <a:pt x="1099" y="200"/>
                  </a:moveTo>
                  <a:lnTo>
                    <a:pt x="1026" y="203"/>
                  </a:lnTo>
                  <a:lnTo>
                    <a:pt x="953" y="211"/>
                  </a:lnTo>
                  <a:lnTo>
                    <a:pt x="883" y="226"/>
                  </a:lnTo>
                  <a:lnTo>
                    <a:pt x="815" y="246"/>
                  </a:lnTo>
                  <a:lnTo>
                    <a:pt x="749" y="271"/>
                  </a:lnTo>
                  <a:lnTo>
                    <a:pt x="686" y="300"/>
                  </a:lnTo>
                  <a:lnTo>
                    <a:pt x="625" y="335"/>
                  </a:lnTo>
                  <a:lnTo>
                    <a:pt x="568" y="374"/>
                  </a:lnTo>
                  <a:lnTo>
                    <a:pt x="514" y="417"/>
                  </a:lnTo>
                  <a:lnTo>
                    <a:pt x="464" y="464"/>
                  </a:lnTo>
                  <a:lnTo>
                    <a:pt x="417" y="514"/>
                  </a:lnTo>
                  <a:lnTo>
                    <a:pt x="374" y="568"/>
                  </a:lnTo>
                  <a:lnTo>
                    <a:pt x="335" y="625"/>
                  </a:lnTo>
                  <a:lnTo>
                    <a:pt x="300" y="685"/>
                  </a:lnTo>
                  <a:lnTo>
                    <a:pt x="271" y="749"/>
                  </a:lnTo>
                  <a:lnTo>
                    <a:pt x="246" y="815"/>
                  </a:lnTo>
                  <a:lnTo>
                    <a:pt x="226" y="882"/>
                  </a:lnTo>
                  <a:lnTo>
                    <a:pt x="212" y="953"/>
                  </a:lnTo>
                  <a:lnTo>
                    <a:pt x="203" y="1024"/>
                  </a:lnTo>
                  <a:lnTo>
                    <a:pt x="200" y="1099"/>
                  </a:lnTo>
                  <a:lnTo>
                    <a:pt x="202" y="1150"/>
                  </a:lnTo>
                  <a:lnTo>
                    <a:pt x="210" y="1203"/>
                  </a:lnTo>
                  <a:lnTo>
                    <a:pt x="223" y="1257"/>
                  </a:lnTo>
                  <a:lnTo>
                    <a:pt x="240" y="1312"/>
                  </a:lnTo>
                  <a:lnTo>
                    <a:pt x="261" y="1368"/>
                  </a:lnTo>
                  <a:lnTo>
                    <a:pt x="284" y="1426"/>
                  </a:lnTo>
                  <a:lnTo>
                    <a:pt x="310" y="1484"/>
                  </a:lnTo>
                  <a:lnTo>
                    <a:pt x="338" y="1541"/>
                  </a:lnTo>
                  <a:lnTo>
                    <a:pt x="369" y="1600"/>
                  </a:lnTo>
                  <a:lnTo>
                    <a:pt x="401" y="1658"/>
                  </a:lnTo>
                  <a:lnTo>
                    <a:pt x="432" y="1718"/>
                  </a:lnTo>
                  <a:lnTo>
                    <a:pt x="465" y="1776"/>
                  </a:lnTo>
                  <a:lnTo>
                    <a:pt x="524" y="1882"/>
                  </a:lnTo>
                  <a:lnTo>
                    <a:pt x="580" y="1989"/>
                  </a:lnTo>
                  <a:lnTo>
                    <a:pt x="634" y="2097"/>
                  </a:lnTo>
                  <a:lnTo>
                    <a:pt x="1566" y="2097"/>
                  </a:lnTo>
                  <a:lnTo>
                    <a:pt x="1619" y="1989"/>
                  </a:lnTo>
                  <a:lnTo>
                    <a:pt x="1675" y="1882"/>
                  </a:lnTo>
                  <a:lnTo>
                    <a:pt x="1733" y="1777"/>
                  </a:lnTo>
                  <a:lnTo>
                    <a:pt x="1766" y="1718"/>
                  </a:lnTo>
                  <a:lnTo>
                    <a:pt x="1798" y="1658"/>
                  </a:lnTo>
                  <a:lnTo>
                    <a:pt x="1829" y="1600"/>
                  </a:lnTo>
                  <a:lnTo>
                    <a:pt x="1860" y="1541"/>
                  </a:lnTo>
                  <a:lnTo>
                    <a:pt x="1888" y="1483"/>
                  </a:lnTo>
                  <a:lnTo>
                    <a:pt x="1915" y="1425"/>
                  </a:lnTo>
                  <a:lnTo>
                    <a:pt x="1938" y="1367"/>
                  </a:lnTo>
                  <a:lnTo>
                    <a:pt x="1959" y="1311"/>
                  </a:lnTo>
                  <a:lnTo>
                    <a:pt x="1975" y="1256"/>
                  </a:lnTo>
                  <a:lnTo>
                    <a:pt x="1987" y="1202"/>
                  </a:lnTo>
                  <a:lnTo>
                    <a:pt x="1996" y="1150"/>
                  </a:lnTo>
                  <a:lnTo>
                    <a:pt x="1999" y="1099"/>
                  </a:lnTo>
                  <a:lnTo>
                    <a:pt x="1996" y="1024"/>
                  </a:lnTo>
                  <a:lnTo>
                    <a:pt x="1986" y="953"/>
                  </a:lnTo>
                  <a:lnTo>
                    <a:pt x="1972" y="882"/>
                  </a:lnTo>
                  <a:lnTo>
                    <a:pt x="1953" y="815"/>
                  </a:lnTo>
                  <a:lnTo>
                    <a:pt x="1927" y="749"/>
                  </a:lnTo>
                  <a:lnTo>
                    <a:pt x="1898" y="685"/>
                  </a:lnTo>
                  <a:lnTo>
                    <a:pt x="1864" y="625"/>
                  </a:lnTo>
                  <a:lnTo>
                    <a:pt x="1825" y="568"/>
                  </a:lnTo>
                  <a:lnTo>
                    <a:pt x="1781" y="514"/>
                  </a:lnTo>
                  <a:lnTo>
                    <a:pt x="1735" y="464"/>
                  </a:lnTo>
                  <a:lnTo>
                    <a:pt x="1684" y="417"/>
                  </a:lnTo>
                  <a:lnTo>
                    <a:pt x="1630" y="374"/>
                  </a:lnTo>
                  <a:lnTo>
                    <a:pt x="1573" y="335"/>
                  </a:lnTo>
                  <a:lnTo>
                    <a:pt x="1512" y="300"/>
                  </a:lnTo>
                  <a:lnTo>
                    <a:pt x="1449" y="271"/>
                  </a:lnTo>
                  <a:lnTo>
                    <a:pt x="1383" y="246"/>
                  </a:lnTo>
                  <a:lnTo>
                    <a:pt x="1315" y="226"/>
                  </a:lnTo>
                  <a:lnTo>
                    <a:pt x="1245" y="211"/>
                  </a:lnTo>
                  <a:lnTo>
                    <a:pt x="1173" y="203"/>
                  </a:lnTo>
                  <a:lnTo>
                    <a:pt x="1099" y="200"/>
                  </a:lnTo>
                  <a:close/>
                  <a:moveTo>
                    <a:pt x="1099" y="0"/>
                  </a:moveTo>
                  <a:lnTo>
                    <a:pt x="1181" y="3"/>
                  </a:lnTo>
                  <a:lnTo>
                    <a:pt x="1262" y="12"/>
                  </a:lnTo>
                  <a:lnTo>
                    <a:pt x="1340" y="27"/>
                  </a:lnTo>
                  <a:lnTo>
                    <a:pt x="1416" y="46"/>
                  </a:lnTo>
                  <a:lnTo>
                    <a:pt x="1491" y="72"/>
                  </a:lnTo>
                  <a:lnTo>
                    <a:pt x="1562" y="102"/>
                  </a:lnTo>
                  <a:lnTo>
                    <a:pt x="1632" y="137"/>
                  </a:lnTo>
                  <a:lnTo>
                    <a:pt x="1697" y="177"/>
                  </a:lnTo>
                  <a:lnTo>
                    <a:pt x="1761" y="221"/>
                  </a:lnTo>
                  <a:lnTo>
                    <a:pt x="1820" y="270"/>
                  </a:lnTo>
                  <a:lnTo>
                    <a:pt x="1876" y="322"/>
                  </a:lnTo>
                  <a:lnTo>
                    <a:pt x="1928" y="378"/>
                  </a:lnTo>
                  <a:lnTo>
                    <a:pt x="1977" y="437"/>
                  </a:lnTo>
                  <a:lnTo>
                    <a:pt x="2021" y="500"/>
                  </a:lnTo>
                  <a:lnTo>
                    <a:pt x="2061" y="566"/>
                  </a:lnTo>
                  <a:lnTo>
                    <a:pt x="2096" y="635"/>
                  </a:lnTo>
                  <a:lnTo>
                    <a:pt x="2126" y="707"/>
                  </a:lnTo>
                  <a:lnTo>
                    <a:pt x="2152" y="781"/>
                  </a:lnTo>
                  <a:lnTo>
                    <a:pt x="2171" y="858"/>
                  </a:lnTo>
                  <a:lnTo>
                    <a:pt x="2187" y="936"/>
                  </a:lnTo>
                  <a:lnTo>
                    <a:pt x="2195" y="1016"/>
                  </a:lnTo>
                  <a:lnTo>
                    <a:pt x="2198" y="1099"/>
                  </a:lnTo>
                  <a:lnTo>
                    <a:pt x="2195" y="1165"/>
                  </a:lnTo>
                  <a:lnTo>
                    <a:pt x="2186" y="1233"/>
                  </a:lnTo>
                  <a:lnTo>
                    <a:pt x="2170" y="1300"/>
                  </a:lnTo>
                  <a:lnTo>
                    <a:pt x="2150" y="1368"/>
                  </a:lnTo>
                  <a:lnTo>
                    <a:pt x="2126" y="1437"/>
                  </a:lnTo>
                  <a:lnTo>
                    <a:pt x="2098" y="1505"/>
                  </a:lnTo>
                  <a:lnTo>
                    <a:pt x="2066" y="1574"/>
                  </a:lnTo>
                  <a:lnTo>
                    <a:pt x="2032" y="1642"/>
                  </a:lnTo>
                  <a:lnTo>
                    <a:pt x="1998" y="1711"/>
                  </a:lnTo>
                  <a:lnTo>
                    <a:pt x="1961" y="1778"/>
                  </a:lnTo>
                  <a:lnTo>
                    <a:pt x="1923" y="1846"/>
                  </a:lnTo>
                  <a:lnTo>
                    <a:pt x="1885" y="1914"/>
                  </a:lnTo>
                  <a:lnTo>
                    <a:pt x="1848" y="1980"/>
                  </a:lnTo>
                  <a:lnTo>
                    <a:pt x="1813" y="2047"/>
                  </a:lnTo>
                  <a:lnTo>
                    <a:pt x="1779" y="2112"/>
                  </a:lnTo>
                  <a:lnTo>
                    <a:pt x="1748" y="2177"/>
                  </a:lnTo>
                  <a:lnTo>
                    <a:pt x="1720" y="2241"/>
                  </a:lnTo>
                  <a:lnTo>
                    <a:pt x="1695" y="2304"/>
                  </a:lnTo>
                  <a:lnTo>
                    <a:pt x="1673" y="2370"/>
                  </a:lnTo>
                  <a:lnTo>
                    <a:pt x="1651" y="2434"/>
                  </a:lnTo>
                  <a:lnTo>
                    <a:pt x="1632" y="2495"/>
                  </a:lnTo>
                  <a:lnTo>
                    <a:pt x="1614" y="2554"/>
                  </a:lnTo>
                  <a:lnTo>
                    <a:pt x="1597" y="2611"/>
                  </a:lnTo>
                  <a:lnTo>
                    <a:pt x="1582" y="2665"/>
                  </a:lnTo>
                  <a:lnTo>
                    <a:pt x="1566" y="2717"/>
                  </a:lnTo>
                  <a:lnTo>
                    <a:pt x="1551" y="2768"/>
                  </a:lnTo>
                  <a:lnTo>
                    <a:pt x="1536" y="2815"/>
                  </a:lnTo>
                  <a:lnTo>
                    <a:pt x="1521" y="2859"/>
                  </a:lnTo>
                  <a:lnTo>
                    <a:pt x="1506" y="2901"/>
                  </a:lnTo>
                  <a:lnTo>
                    <a:pt x="1490" y="2940"/>
                  </a:lnTo>
                  <a:lnTo>
                    <a:pt x="1472" y="2977"/>
                  </a:lnTo>
                  <a:lnTo>
                    <a:pt x="1454" y="3012"/>
                  </a:lnTo>
                  <a:lnTo>
                    <a:pt x="1435" y="3042"/>
                  </a:lnTo>
                  <a:lnTo>
                    <a:pt x="1413" y="3071"/>
                  </a:lnTo>
                  <a:lnTo>
                    <a:pt x="1390" y="3096"/>
                  </a:lnTo>
                  <a:lnTo>
                    <a:pt x="1364" y="3120"/>
                  </a:lnTo>
                  <a:lnTo>
                    <a:pt x="1336" y="3139"/>
                  </a:lnTo>
                  <a:lnTo>
                    <a:pt x="1305" y="3157"/>
                  </a:lnTo>
                  <a:lnTo>
                    <a:pt x="1271" y="3170"/>
                  </a:lnTo>
                  <a:lnTo>
                    <a:pt x="1233" y="3181"/>
                  </a:lnTo>
                  <a:lnTo>
                    <a:pt x="1192" y="3189"/>
                  </a:lnTo>
                  <a:lnTo>
                    <a:pt x="1148" y="3193"/>
                  </a:lnTo>
                  <a:lnTo>
                    <a:pt x="1099" y="3195"/>
                  </a:lnTo>
                  <a:lnTo>
                    <a:pt x="1049" y="3193"/>
                  </a:lnTo>
                  <a:lnTo>
                    <a:pt x="1003" y="3188"/>
                  </a:lnTo>
                  <a:lnTo>
                    <a:pt x="962" y="3180"/>
                  </a:lnTo>
                  <a:lnTo>
                    <a:pt x="924" y="3168"/>
                  </a:lnTo>
                  <a:lnTo>
                    <a:pt x="889" y="3153"/>
                  </a:lnTo>
                  <a:lnTo>
                    <a:pt x="857" y="3134"/>
                  </a:lnTo>
                  <a:lnTo>
                    <a:pt x="829" y="3113"/>
                  </a:lnTo>
                  <a:lnTo>
                    <a:pt x="803" y="3088"/>
                  </a:lnTo>
                  <a:lnTo>
                    <a:pt x="780" y="3061"/>
                  </a:lnTo>
                  <a:lnTo>
                    <a:pt x="757" y="3029"/>
                  </a:lnTo>
                  <a:lnTo>
                    <a:pt x="738" y="2995"/>
                  </a:lnTo>
                  <a:lnTo>
                    <a:pt x="719" y="2958"/>
                  </a:lnTo>
                  <a:lnTo>
                    <a:pt x="702" y="2919"/>
                  </a:lnTo>
                  <a:lnTo>
                    <a:pt x="685" y="2876"/>
                  </a:lnTo>
                  <a:lnTo>
                    <a:pt x="669" y="2831"/>
                  </a:lnTo>
                  <a:lnTo>
                    <a:pt x="653" y="2782"/>
                  </a:lnTo>
                  <a:lnTo>
                    <a:pt x="638" y="2731"/>
                  </a:lnTo>
                  <a:lnTo>
                    <a:pt x="621" y="2678"/>
                  </a:lnTo>
                  <a:lnTo>
                    <a:pt x="605" y="2621"/>
                  </a:lnTo>
                  <a:lnTo>
                    <a:pt x="588" y="2562"/>
                  </a:lnTo>
                  <a:lnTo>
                    <a:pt x="568" y="2501"/>
                  </a:lnTo>
                  <a:lnTo>
                    <a:pt x="549" y="2437"/>
                  </a:lnTo>
                  <a:lnTo>
                    <a:pt x="526" y="2371"/>
                  </a:lnTo>
                  <a:lnTo>
                    <a:pt x="503" y="2302"/>
                  </a:lnTo>
                  <a:lnTo>
                    <a:pt x="476" y="2235"/>
                  </a:lnTo>
                  <a:lnTo>
                    <a:pt x="447" y="2168"/>
                  </a:lnTo>
                  <a:lnTo>
                    <a:pt x="413" y="2100"/>
                  </a:lnTo>
                  <a:lnTo>
                    <a:pt x="377" y="2030"/>
                  </a:lnTo>
                  <a:lnTo>
                    <a:pt x="338" y="1960"/>
                  </a:lnTo>
                  <a:lnTo>
                    <a:pt x="299" y="1889"/>
                  </a:lnTo>
                  <a:lnTo>
                    <a:pt x="260" y="1818"/>
                  </a:lnTo>
                  <a:lnTo>
                    <a:pt x="221" y="1746"/>
                  </a:lnTo>
                  <a:lnTo>
                    <a:pt x="182" y="1675"/>
                  </a:lnTo>
                  <a:lnTo>
                    <a:pt x="145" y="1602"/>
                  </a:lnTo>
                  <a:lnTo>
                    <a:pt x="111" y="1530"/>
                  </a:lnTo>
                  <a:lnTo>
                    <a:pt x="81" y="1457"/>
                  </a:lnTo>
                  <a:lnTo>
                    <a:pt x="53" y="1386"/>
                  </a:lnTo>
                  <a:lnTo>
                    <a:pt x="31" y="1313"/>
                  </a:lnTo>
                  <a:lnTo>
                    <a:pt x="14" y="1241"/>
                  </a:lnTo>
                  <a:lnTo>
                    <a:pt x="4" y="1169"/>
                  </a:lnTo>
                  <a:lnTo>
                    <a:pt x="0" y="1099"/>
                  </a:lnTo>
                  <a:lnTo>
                    <a:pt x="3" y="1016"/>
                  </a:lnTo>
                  <a:lnTo>
                    <a:pt x="12" y="936"/>
                  </a:lnTo>
                  <a:lnTo>
                    <a:pt x="27" y="858"/>
                  </a:lnTo>
                  <a:lnTo>
                    <a:pt x="47" y="781"/>
                  </a:lnTo>
                  <a:lnTo>
                    <a:pt x="72" y="707"/>
                  </a:lnTo>
                  <a:lnTo>
                    <a:pt x="102" y="635"/>
                  </a:lnTo>
                  <a:lnTo>
                    <a:pt x="137" y="566"/>
                  </a:lnTo>
                  <a:lnTo>
                    <a:pt x="177" y="500"/>
                  </a:lnTo>
                  <a:lnTo>
                    <a:pt x="221" y="437"/>
                  </a:lnTo>
                  <a:lnTo>
                    <a:pt x="270" y="378"/>
                  </a:lnTo>
                  <a:lnTo>
                    <a:pt x="322" y="322"/>
                  </a:lnTo>
                  <a:lnTo>
                    <a:pt x="378" y="270"/>
                  </a:lnTo>
                  <a:lnTo>
                    <a:pt x="437" y="221"/>
                  </a:lnTo>
                  <a:lnTo>
                    <a:pt x="501" y="177"/>
                  </a:lnTo>
                  <a:lnTo>
                    <a:pt x="567" y="137"/>
                  </a:lnTo>
                  <a:lnTo>
                    <a:pt x="636" y="102"/>
                  </a:lnTo>
                  <a:lnTo>
                    <a:pt x="707" y="72"/>
                  </a:lnTo>
                  <a:lnTo>
                    <a:pt x="782" y="46"/>
                  </a:lnTo>
                  <a:lnTo>
                    <a:pt x="858" y="27"/>
                  </a:lnTo>
                  <a:lnTo>
                    <a:pt x="937" y="12"/>
                  </a:lnTo>
                  <a:lnTo>
                    <a:pt x="1017" y="3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/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14302" y="2714"/>
              <a:ext cx="324" cy="324"/>
            </a:xfrm>
            <a:custGeom>
              <a:avLst/>
              <a:gdLst>
                <a:gd name="T0" fmla="*/ 599 w 649"/>
                <a:gd name="T1" fmla="*/ 0 h 649"/>
                <a:gd name="T2" fmla="*/ 615 w 649"/>
                <a:gd name="T3" fmla="*/ 2 h 649"/>
                <a:gd name="T4" fmla="*/ 628 w 649"/>
                <a:gd name="T5" fmla="*/ 10 h 649"/>
                <a:gd name="T6" fmla="*/ 639 w 649"/>
                <a:gd name="T7" fmla="*/ 21 h 649"/>
                <a:gd name="T8" fmla="*/ 646 w 649"/>
                <a:gd name="T9" fmla="*/ 34 h 649"/>
                <a:gd name="T10" fmla="*/ 649 w 649"/>
                <a:gd name="T11" fmla="*/ 49 h 649"/>
                <a:gd name="T12" fmla="*/ 646 w 649"/>
                <a:gd name="T13" fmla="*/ 66 h 649"/>
                <a:gd name="T14" fmla="*/ 639 w 649"/>
                <a:gd name="T15" fmla="*/ 80 h 649"/>
                <a:gd name="T16" fmla="*/ 628 w 649"/>
                <a:gd name="T17" fmla="*/ 90 h 649"/>
                <a:gd name="T18" fmla="*/ 615 w 649"/>
                <a:gd name="T19" fmla="*/ 97 h 649"/>
                <a:gd name="T20" fmla="*/ 599 w 649"/>
                <a:gd name="T21" fmla="*/ 100 h 649"/>
                <a:gd name="T22" fmla="*/ 544 w 649"/>
                <a:gd name="T23" fmla="*/ 104 h 649"/>
                <a:gd name="T24" fmla="*/ 492 w 649"/>
                <a:gd name="T25" fmla="*/ 112 h 649"/>
                <a:gd name="T26" fmla="*/ 441 w 649"/>
                <a:gd name="T27" fmla="*/ 126 h 649"/>
                <a:gd name="T28" fmla="*/ 393 w 649"/>
                <a:gd name="T29" fmla="*/ 144 h 649"/>
                <a:gd name="T30" fmla="*/ 347 w 649"/>
                <a:gd name="T31" fmla="*/ 168 h 649"/>
                <a:gd name="T32" fmla="*/ 304 w 649"/>
                <a:gd name="T33" fmla="*/ 196 h 649"/>
                <a:gd name="T34" fmla="*/ 264 w 649"/>
                <a:gd name="T35" fmla="*/ 229 h 649"/>
                <a:gd name="T36" fmla="*/ 229 w 649"/>
                <a:gd name="T37" fmla="*/ 265 h 649"/>
                <a:gd name="T38" fmla="*/ 196 w 649"/>
                <a:gd name="T39" fmla="*/ 305 h 649"/>
                <a:gd name="T40" fmla="*/ 168 w 649"/>
                <a:gd name="T41" fmla="*/ 348 h 649"/>
                <a:gd name="T42" fmla="*/ 144 w 649"/>
                <a:gd name="T43" fmla="*/ 394 h 649"/>
                <a:gd name="T44" fmla="*/ 125 w 649"/>
                <a:gd name="T45" fmla="*/ 442 h 649"/>
                <a:gd name="T46" fmla="*/ 111 w 649"/>
                <a:gd name="T47" fmla="*/ 493 h 649"/>
                <a:gd name="T48" fmla="*/ 103 w 649"/>
                <a:gd name="T49" fmla="*/ 545 h 649"/>
                <a:gd name="T50" fmla="*/ 100 w 649"/>
                <a:gd name="T51" fmla="*/ 600 h 649"/>
                <a:gd name="T52" fmla="*/ 97 w 649"/>
                <a:gd name="T53" fmla="*/ 615 h 649"/>
                <a:gd name="T54" fmla="*/ 90 w 649"/>
                <a:gd name="T55" fmla="*/ 628 h 649"/>
                <a:gd name="T56" fmla="*/ 79 w 649"/>
                <a:gd name="T57" fmla="*/ 640 h 649"/>
                <a:gd name="T58" fmla="*/ 65 w 649"/>
                <a:gd name="T59" fmla="*/ 647 h 649"/>
                <a:gd name="T60" fmla="*/ 50 w 649"/>
                <a:gd name="T61" fmla="*/ 649 h 649"/>
                <a:gd name="T62" fmla="*/ 33 w 649"/>
                <a:gd name="T63" fmla="*/ 647 h 649"/>
                <a:gd name="T64" fmla="*/ 20 w 649"/>
                <a:gd name="T65" fmla="*/ 640 h 649"/>
                <a:gd name="T66" fmla="*/ 9 w 649"/>
                <a:gd name="T67" fmla="*/ 628 h 649"/>
                <a:gd name="T68" fmla="*/ 2 w 649"/>
                <a:gd name="T69" fmla="*/ 615 h 649"/>
                <a:gd name="T70" fmla="*/ 0 w 649"/>
                <a:gd name="T71" fmla="*/ 600 h 649"/>
                <a:gd name="T72" fmla="*/ 3 w 649"/>
                <a:gd name="T73" fmla="*/ 539 h 649"/>
                <a:gd name="T74" fmla="*/ 12 w 649"/>
                <a:gd name="T75" fmla="*/ 478 h 649"/>
                <a:gd name="T76" fmla="*/ 26 w 649"/>
                <a:gd name="T77" fmla="*/ 421 h 649"/>
                <a:gd name="T78" fmla="*/ 47 w 649"/>
                <a:gd name="T79" fmla="*/ 366 h 649"/>
                <a:gd name="T80" fmla="*/ 72 w 649"/>
                <a:gd name="T81" fmla="*/ 314 h 649"/>
                <a:gd name="T82" fmla="*/ 102 w 649"/>
                <a:gd name="T83" fmla="*/ 265 h 649"/>
                <a:gd name="T84" fmla="*/ 137 w 649"/>
                <a:gd name="T85" fmla="*/ 218 h 649"/>
                <a:gd name="T86" fmla="*/ 175 w 649"/>
                <a:gd name="T87" fmla="*/ 176 h 649"/>
                <a:gd name="T88" fmla="*/ 218 w 649"/>
                <a:gd name="T89" fmla="*/ 137 h 649"/>
                <a:gd name="T90" fmla="*/ 264 w 649"/>
                <a:gd name="T91" fmla="*/ 103 h 649"/>
                <a:gd name="T92" fmla="*/ 313 w 649"/>
                <a:gd name="T93" fmla="*/ 73 h 649"/>
                <a:gd name="T94" fmla="*/ 365 w 649"/>
                <a:gd name="T95" fmla="*/ 47 h 649"/>
                <a:gd name="T96" fmla="*/ 421 w 649"/>
                <a:gd name="T97" fmla="*/ 27 h 649"/>
                <a:gd name="T98" fmla="*/ 479 w 649"/>
                <a:gd name="T99" fmla="*/ 13 h 649"/>
                <a:gd name="T100" fmla="*/ 538 w 649"/>
                <a:gd name="T101" fmla="*/ 3 h 649"/>
                <a:gd name="T102" fmla="*/ 599 w 649"/>
                <a:gd name="T10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9" h="649">
                  <a:moveTo>
                    <a:pt x="599" y="0"/>
                  </a:moveTo>
                  <a:lnTo>
                    <a:pt x="615" y="2"/>
                  </a:lnTo>
                  <a:lnTo>
                    <a:pt x="628" y="10"/>
                  </a:lnTo>
                  <a:lnTo>
                    <a:pt x="639" y="21"/>
                  </a:lnTo>
                  <a:lnTo>
                    <a:pt x="646" y="34"/>
                  </a:lnTo>
                  <a:lnTo>
                    <a:pt x="649" y="49"/>
                  </a:lnTo>
                  <a:lnTo>
                    <a:pt x="646" y="66"/>
                  </a:lnTo>
                  <a:lnTo>
                    <a:pt x="639" y="80"/>
                  </a:lnTo>
                  <a:lnTo>
                    <a:pt x="628" y="90"/>
                  </a:lnTo>
                  <a:lnTo>
                    <a:pt x="615" y="97"/>
                  </a:lnTo>
                  <a:lnTo>
                    <a:pt x="599" y="100"/>
                  </a:lnTo>
                  <a:lnTo>
                    <a:pt x="544" y="104"/>
                  </a:lnTo>
                  <a:lnTo>
                    <a:pt x="492" y="112"/>
                  </a:lnTo>
                  <a:lnTo>
                    <a:pt x="441" y="126"/>
                  </a:lnTo>
                  <a:lnTo>
                    <a:pt x="393" y="144"/>
                  </a:lnTo>
                  <a:lnTo>
                    <a:pt x="347" y="168"/>
                  </a:lnTo>
                  <a:lnTo>
                    <a:pt x="304" y="196"/>
                  </a:lnTo>
                  <a:lnTo>
                    <a:pt x="264" y="229"/>
                  </a:lnTo>
                  <a:lnTo>
                    <a:pt x="229" y="265"/>
                  </a:lnTo>
                  <a:lnTo>
                    <a:pt x="196" y="305"/>
                  </a:lnTo>
                  <a:lnTo>
                    <a:pt x="168" y="348"/>
                  </a:lnTo>
                  <a:lnTo>
                    <a:pt x="144" y="394"/>
                  </a:lnTo>
                  <a:lnTo>
                    <a:pt x="125" y="442"/>
                  </a:lnTo>
                  <a:lnTo>
                    <a:pt x="111" y="493"/>
                  </a:lnTo>
                  <a:lnTo>
                    <a:pt x="103" y="545"/>
                  </a:lnTo>
                  <a:lnTo>
                    <a:pt x="100" y="600"/>
                  </a:lnTo>
                  <a:lnTo>
                    <a:pt x="97" y="615"/>
                  </a:lnTo>
                  <a:lnTo>
                    <a:pt x="90" y="628"/>
                  </a:lnTo>
                  <a:lnTo>
                    <a:pt x="79" y="640"/>
                  </a:lnTo>
                  <a:lnTo>
                    <a:pt x="65" y="647"/>
                  </a:lnTo>
                  <a:lnTo>
                    <a:pt x="50" y="649"/>
                  </a:lnTo>
                  <a:lnTo>
                    <a:pt x="33" y="647"/>
                  </a:lnTo>
                  <a:lnTo>
                    <a:pt x="20" y="640"/>
                  </a:lnTo>
                  <a:lnTo>
                    <a:pt x="9" y="628"/>
                  </a:lnTo>
                  <a:lnTo>
                    <a:pt x="2" y="615"/>
                  </a:lnTo>
                  <a:lnTo>
                    <a:pt x="0" y="600"/>
                  </a:lnTo>
                  <a:lnTo>
                    <a:pt x="3" y="539"/>
                  </a:lnTo>
                  <a:lnTo>
                    <a:pt x="12" y="478"/>
                  </a:lnTo>
                  <a:lnTo>
                    <a:pt x="26" y="421"/>
                  </a:lnTo>
                  <a:lnTo>
                    <a:pt x="47" y="366"/>
                  </a:lnTo>
                  <a:lnTo>
                    <a:pt x="72" y="314"/>
                  </a:lnTo>
                  <a:lnTo>
                    <a:pt x="102" y="265"/>
                  </a:lnTo>
                  <a:lnTo>
                    <a:pt x="137" y="218"/>
                  </a:lnTo>
                  <a:lnTo>
                    <a:pt x="175" y="176"/>
                  </a:lnTo>
                  <a:lnTo>
                    <a:pt x="218" y="137"/>
                  </a:lnTo>
                  <a:lnTo>
                    <a:pt x="264" y="103"/>
                  </a:lnTo>
                  <a:lnTo>
                    <a:pt x="313" y="73"/>
                  </a:lnTo>
                  <a:lnTo>
                    <a:pt x="365" y="47"/>
                  </a:lnTo>
                  <a:lnTo>
                    <a:pt x="421" y="27"/>
                  </a:lnTo>
                  <a:lnTo>
                    <a:pt x="479" y="13"/>
                  </a:lnTo>
                  <a:lnTo>
                    <a:pt x="538" y="3"/>
                  </a:lnTo>
                  <a:lnTo>
                    <a:pt x="5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/>
            </a:p>
          </p:txBody>
        </p:sp>
      </p:grpSp>
      <p:sp>
        <p:nvSpPr>
          <p:cNvPr id="22" name="Freeform 12"/>
          <p:cNvSpPr>
            <a:spLocks noChangeAspect="1" noEditPoints="1"/>
          </p:cNvSpPr>
          <p:nvPr/>
        </p:nvSpPr>
        <p:spPr bwMode="auto">
          <a:xfrm>
            <a:off x="7274433" y="2745186"/>
            <a:ext cx="343051" cy="339440"/>
          </a:xfrm>
          <a:custGeom>
            <a:avLst/>
            <a:gdLst>
              <a:gd name="T0" fmla="*/ 1210 w 3228"/>
              <a:gd name="T1" fmla="*/ 2995 h 3195"/>
              <a:gd name="T2" fmla="*/ 1118 w 3228"/>
              <a:gd name="T3" fmla="*/ 2762 h 3195"/>
              <a:gd name="T4" fmla="*/ 822 w 3228"/>
              <a:gd name="T5" fmla="*/ 1897 h 3195"/>
              <a:gd name="T6" fmla="*/ 2035 w 3228"/>
              <a:gd name="T7" fmla="*/ 1697 h 3195"/>
              <a:gd name="T8" fmla="*/ 2490 w 3228"/>
              <a:gd name="T9" fmla="*/ 1561 h 3195"/>
              <a:gd name="T10" fmla="*/ 2490 w 3228"/>
              <a:gd name="T11" fmla="*/ 1235 h 3195"/>
              <a:gd name="T12" fmla="*/ 2035 w 3228"/>
              <a:gd name="T13" fmla="*/ 1099 h 3195"/>
              <a:gd name="T14" fmla="*/ 234 w 3228"/>
              <a:gd name="T15" fmla="*/ 1235 h 3195"/>
              <a:gd name="T16" fmla="*/ 234 w 3228"/>
              <a:gd name="T17" fmla="*/ 1561 h 3195"/>
              <a:gd name="T18" fmla="*/ 1111 w 3228"/>
              <a:gd name="T19" fmla="*/ 1697 h 3195"/>
              <a:gd name="T20" fmla="*/ 1011 w 3228"/>
              <a:gd name="T21" fmla="*/ 1347 h 3195"/>
              <a:gd name="T22" fmla="*/ 1859 w 3228"/>
              <a:gd name="T23" fmla="*/ 897 h 3195"/>
              <a:gd name="T24" fmla="*/ 1334 w 3228"/>
              <a:gd name="T25" fmla="*/ 1099 h 3195"/>
              <a:gd name="T26" fmla="*/ 1142 w 3228"/>
              <a:gd name="T27" fmla="*/ 1235 h 3195"/>
              <a:gd name="T28" fmla="*/ 1142 w 3228"/>
              <a:gd name="T29" fmla="*/ 1561 h 3195"/>
              <a:gd name="T30" fmla="*/ 1311 w 3228"/>
              <a:gd name="T31" fmla="*/ 1698 h 3195"/>
              <a:gd name="T32" fmla="*/ 1800 w 3228"/>
              <a:gd name="T33" fmla="*/ 1856 h 3195"/>
              <a:gd name="T34" fmla="*/ 1823 w 3228"/>
              <a:gd name="T35" fmla="*/ 1194 h 3195"/>
              <a:gd name="T36" fmla="*/ 2376 w 3228"/>
              <a:gd name="T37" fmla="*/ 251 h 3195"/>
              <a:gd name="T38" fmla="*/ 2141 w 3228"/>
              <a:gd name="T39" fmla="*/ 616 h 3195"/>
              <a:gd name="T40" fmla="*/ 2449 w 3228"/>
              <a:gd name="T41" fmla="*/ 923 h 3195"/>
              <a:gd name="T42" fmla="*/ 2689 w 3228"/>
              <a:gd name="T43" fmla="*/ 1190 h 3195"/>
              <a:gd name="T44" fmla="*/ 2689 w 3228"/>
              <a:gd name="T45" fmla="*/ 1606 h 3195"/>
              <a:gd name="T46" fmla="*/ 2449 w 3228"/>
              <a:gd name="T47" fmla="*/ 1872 h 3195"/>
              <a:gd name="T48" fmla="*/ 2141 w 3228"/>
              <a:gd name="T49" fmla="*/ 2180 h 3195"/>
              <a:gd name="T50" fmla="*/ 2376 w 3228"/>
              <a:gd name="T51" fmla="*/ 2545 h 3195"/>
              <a:gd name="T52" fmla="*/ 2674 w 3228"/>
              <a:gd name="T53" fmla="*/ 2541 h 3195"/>
              <a:gd name="T54" fmla="*/ 2916 w 3228"/>
              <a:gd name="T55" fmla="*/ 2148 h 3195"/>
              <a:gd name="T56" fmla="*/ 3025 w 3228"/>
              <a:gd name="T57" fmla="*/ 1491 h 3195"/>
              <a:gd name="T58" fmla="*/ 2958 w 3228"/>
              <a:gd name="T59" fmla="*/ 794 h 3195"/>
              <a:gd name="T60" fmla="*/ 2745 w 3228"/>
              <a:gd name="T61" fmla="*/ 322 h 3195"/>
              <a:gd name="T62" fmla="*/ 2573 w 3228"/>
              <a:gd name="T63" fmla="*/ 3 h 3195"/>
              <a:gd name="T64" fmla="*/ 2912 w 3228"/>
              <a:gd name="T65" fmla="*/ 208 h 3195"/>
              <a:gd name="T66" fmla="*/ 3129 w 3228"/>
              <a:gd name="T67" fmla="*/ 659 h 3195"/>
              <a:gd name="T68" fmla="*/ 3224 w 3228"/>
              <a:gd name="T69" fmla="*/ 1244 h 3195"/>
              <a:gd name="T70" fmla="*/ 3193 w 3228"/>
              <a:gd name="T71" fmla="*/ 1855 h 3195"/>
              <a:gd name="T72" fmla="*/ 3035 w 3228"/>
              <a:gd name="T73" fmla="*/ 2386 h 3195"/>
              <a:gd name="T74" fmla="*/ 2757 w 3228"/>
              <a:gd name="T75" fmla="*/ 2728 h 3195"/>
              <a:gd name="T76" fmla="*/ 2375 w 3228"/>
              <a:gd name="T77" fmla="*/ 2771 h 3195"/>
              <a:gd name="T78" fmla="*/ 2067 w 3228"/>
              <a:gd name="T79" fmla="*/ 2491 h 3195"/>
              <a:gd name="T80" fmla="*/ 1773 w 3228"/>
              <a:gd name="T81" fmla="*/ 2088 h 3195"/>
              <a:gd name="T82" fmla="*/ 1382 w 3228"/>
              <a:gd name="T83" fmla="*/ 1906 h 3195"/>
              <a:gd name="T84" fmla="*/ 1343 w 3228"/>
              <a:gd name="T85" fmla="*/ 1926 h 3195"/>
              <a:gd name="T86" fmla="*/ 1311 w 3228"/>
              <a:gd name="T87" fmla="*/ 2696 h 3195"/>
              <a:gd name="T88" fmla="*/ 1394 w 3228"/>
              <a:gd name="T89" fmla="*/ 2825 h 3195"/>
              <a:gd name="T90" fmla="*/ 1373 w 3228"/>
              <a:gd name="T91" fmla="*/ 3114 h 3195"/>
              <a:gd name="T92" fmla="*/ 774 w 3228"/>
              <a:gd name="T93" fmla="*/ 3192 h 3195"/>
              <a:gd name="T94" fmla="*/ 608 w 3228"/>
              <a:gd name="T95" fmla="*/ 3028 h 3195"/>
              <a:gd name="T96" fmla="*/ 506 w 3228"/>
              <a:gd name="T97" fmla="*/ 1925 h 3195"/>
              <a:gd name="T98" fmla="*/ 198 w 3228"/>
              <a:gd name="T99" fmla="*/ 1830 h 3195"/>
              <a:gd name="T100" fmla="*/ 9 w 3228"/>
              <a:gd name="T101" fmla="*/ 1506 h 3195"/>
              <a:gd name="T102" fmla="*/ 77 w 3228"/>
              <a:gd name="T103" fmla="*/ 1101 h 3195"/>
              <a:gd name="T104" fmla="*/ 359 w 3228"/>
              <a:gd name="T105" fmla="*/ 902 h 3195"/>
              <a:gd name="T106" fmla="*/ 1673 w 3228"/>
              <a:gd name="T107" fmla="*/ 788 h 3195"/>
              <a:gd name="T108" fmla="*/ 2034 w 3228"/>
              <a:gd name="T109" fmla="*/ 356 h 3195"/>
              <a:gd name="T110" fmla="*/ 2286 w 3228"/>
              <a:gd name="T111" fmla="*/ 68 h 3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28" h="3195">
                <a:moveTo>
                  <a:pt x="752" y="1897"/>
                </a:moveTo>
                <a:lnTo>
                  <a:pt x="771" y="1933"/>
                </a:lnTo>
                <a:lnTo>
                  <a:pt x="786" y="1972"/>
                </a:lnTo>
                <a:lnTo>
                  <a:pt x="798" y="2012"/>
                </a:lnTo>
                <a:lnTo>
                  <a:pt x="804" y="2054"/>
                </a:lnTo>
                <a:lnTo>
                  <a:pt x="807" y="2097"/>
                </a:lnTo>
                <a:lnTo>
                  <a:pt x="807" y="2995"/>
                </a:lnTo>
                <a:lnTo>
                  <a:pt x="1210" y="2995"/>
                </a:lnTo>
                <a:lnTo>
                  <a:pt x="1210" y="2910"/>
                </a:lnTo>
                <a:lnTo>
                  <a:pt x="1196" y="2894"/>
                </a:lnTo>
                <a:lnTo>
                  <a:pt x="1183" y="2879"/>
                </a:lnTo>
                <a:lnTo>
                  <a:pt x="1169" y="2860"/>
                </a:lnTo>
                <a:lnTo>
                  <a:pt x="1155" y="2840"/>
                </a:lnTo>
                <a:lnTo>
                  <a:pt x="1141" y="2817"/>
                </a:lnTo>
                <a:lnTo>
                  <a:pt x="1129" y="2791"/>
                </a:lnTo>
                <a:lnTo>
                  <a:pt x="1118" y="2762"/>
                </a:lnTo>
                <a:lnTo>
                  <a:pt x="1112" y="2731"/>
                </a:lnTo>
                <a:lnTo>
                  <a:pt x="1109" y="2696"/>
                </a:lnTo>
                <a:lnTo>
                  <a:pt x="1109" y="1997"/>
                </a:lnTo>
                <a:lnTo>
                  <a:pt x="1111" y="1963"/>
                </a:lnTo>
                <a:lnTo>
                  <a:pt x="1117" y="1930"/>
                </a:lnTo>
                <a:lnTo>
                  <a:pt x="1127" y="1898"/>
                </a:lnTo>
                <a:lnTo>
                  <a:pt x="822" y="1898"/>
                </a:lnTo>
                <a:lnTo>
                  <a:pt x="822" y="1897"/>
                </a:lnTo>
                <a:lnTo>
                  <a:pt x="752" y="1897"/>
                </a:lnTo>
                <a:close/>
                <a:moveTo>
                  <a:pt x="2035" y="1099"/>
                </a:moveTo>
                <a:lnTo>
                  <a:pt x="2025" y="1196"/>
                </a:lnTo>
                <a:lnTo>
                  <a:pt x="2020" y="1296"/>
                </a:lnTo>
                <a:lnTo>
                  <a:pt x="2018" y="1398"/>
                </a:lnTo>
                <a:lnTo>
                  <a:pt x="2020" y="1500"/>
                </a:lnTo>
                <a:lnTo>
                  <a:pt x="2025" y="1600"/>
                </a:lnTo>
                <a:lnTo>
                  <a:pt x="2035" y="1697"/>
                </a:lnTo>
                <a:lnTo>
                  <a:pt x="2320" y="1697"/>
                </a:lnTo>
                <a:lnTo>
                  <a:pt x="2350" y="1694"/>
                </a:lnTo>
                <a:lnTo>
                  <a:pt x="2378" y="1685"/>
                </a:lnTo>
                <a:lnTo>
                  <a:pt x="2405" y="1670"/>
                </a:lnTo>
                <a:lnTo>
                  <a:pt x="2430" y="1649"/>
                </a:lnTo>
                <a:lnTo>
                  <a:pt x="2453" y="1624"/>
                </a:lnTo>
                <a:lnTo>
                  <a:pt x="2472" y="1594"/>
                </a:lnTo>
                <a:lnTo>
                  <a:pt x="2490" y="1561"/>
                </a:lnTo>
                <a:lnTo>
                  <a:pt x="2503" y="1525"/>
                </a:lnTo>
                <a:lnTo>
                  <a:pt x="2513" y="1485"/>
                </a:lnTo>
                <a:lnTo>
                  <a:pt x="2520" y="1442"/>
                </a:lnTo>
                <a:lnTo>
                  <a:pt x="2523" y="1398"/>
                </a:lnTo>
                <a:lnTo>
                  <a:pt x="2520" y="1353"/>
                </a:lnTo>
                <a:lnTo>
                  <a:pt x="2513" y="1311"/>
                </a:lnTo>
                <a:lnTo>
                  <a:pt x="2503" y="1271"/>
                </a:lnTo>
                <a:lnTo>
                  <a:pt x="2490" y="1235"/>
                </a:lnTo>
                <a:lnTo>
                  <a:pt x="2472" y="1201"/>
                </a:lnTo>
                <a:lnTo>
                  <a:pt x="2453" y="1171"/>
                </a:lnTo>
                <a:lnTo>
                  <a:pt x="2430" y="1147"/>
                </a:lnTo>
                <a:lnTo>
                  <a:pt x="2405" y="1126"/>
                </a:lnTo>
                <a:lnTo>
                  <a:pt x="2378" y="1111"/>
                </a:lnTo>
                <a:lnTo>
                  <a:pt x="2350" y="1102"/>
                </a:lnTo>
                <a:lnTo>
                  <a:pt x="2320" y="1099"/>
                </a:lnTo>
                <a:lnTo>
                  <a:pt x="2035" y="1099"/>
                </a:lnTo>
                <a:close/>
                <a:moveTo>
                  <a:pt x="403" y="1099"/>
                </a:moveTo>
                <a:lnTo>
                  <a:pt x="373" y="1102"/>
                </a:lnTo>
                <a:lnTo>
                  <a:pt x="346" y="1111"/>
                </a:lnTo>
                <a:lnTo>
                  <a:pt x="319" y="1126"/>
                </a:lnTo>
                <a:lnTo>
                  <a:pt x="294" y="1147"/>
                </a:lnTo>
                <a:lnTo>
                  <a:pt x="271" y="1171"/>
                </a:lnTo>
                <a:lnTo>
                  <a:pt x="252" y="1201"/>
                </a:lnTo>
                <a:lnTo>
                  <a:pt x="234" y="1235"/>
                </a:lnTo>
                <a:lnTo>
                  <a:pt x="221" y="1271"/>
                </a:lnTo>
                <a:lnTo>
                  <a:pt x="210" y="1311"/>
                </a:lnTo>
                <a:lnTo>
                  <a:pt x="204" y="1353"/>
                </a:lnTo>
                <a:lnTo>
                  <a:pt x="202" y="1398"/>
                </a:lnTo>
                <a:lnTo>
                  <a:pt x="204" y="1442"/>
                </a:lnTo>
                <a:lnTo>
                  <a:pt x="210" y="1485"/>
                </a:lnTo>
                <a:lnTo>
                  <a:pt x="221" y="1525"/>
                </a:lnTo>
                <a:lnTo>
                  <a:pt x="234" y="1561"/>
                </a:lnTo>
                <a:lnTo>
                  <a:pt x="252" y="1594"/>
                </a:lnTo>
                <a:lnTo>
                  <a:pt x="271" y="1624"/>
                </a:lnTo>
                <a:lnTo>
                  <a:pt x="294" y="1649"/>
                </a:lnTo>
                <a:lnTo>
                  <a:pt x="319" y="1670"/>
                </a:lnTo>
                <a:lnTo>
                  <a:pt x="346" y="1685"/>
                </a:lnTo>
                <a:lnTo>
                  <a:pt x="373" y="1694"/>
                </a:lnTo>
                <a:lnTo>
                  <a:pt x="403" y="1697"/>
                </a:lnTo>
                <a:lnTo>
                  <a:pt x="1111" y="1697"/>
                </a:lnTo>
                <a:lnTo>
                  <a:pt x="1086" y="1665"/>
                </a:lnTo>
                <a:lnTo>
                  <a:pt x="1064" y="1628"/>
                </a:lnTo>
                <a:lnTo>
                  <a:pt x="1045" y="1587"/>
                </a:lnTo>
                <a:lnTo>
                  <a:pt x="1030" y="1544"/>
                </a:lnTo>
                <a:lnTo>
                  <a:pt x="1018" y="1497"/>
                </a:lnTo>
                <a:lnTo>
                  <a:pt x="1011" y="1449"/>
                </a:lnTo>
                <a:lnTo>
                  <a:pt x="1009" y="1398"/>
                </a:lnTo>
                <a:lnTo>
                  <a:pt x="1011" y="1347"/>
                </a:lnTo>
                <a:lnTo>
                  <a:pt x="1018" y="1298"/>
                </a:lnTo>
                <a:lnTo>
                  <a:pt x="1030" y="1252"/>
                </a:lnTo>
                <a:lnTo>
                  <a:pt x="1045" y="1208"/>
                </a:lnTo>
                <a:lnTo>
                  <a:pt x="1064" y="1168"/>
                </a:lnTo>
                <a:lnTo>
                  <a:pt x="1086" y="1132"/>
                </a:lnTo>
                <a:lnTo>
                  <a:pt x="1111" y="1099"/>
                </a:lnTo>
                <a:lnTo>
                  <a:pt x="403" y="1099"/>
                </a:lnTo>
                <a:close/>
                <a:moveTo>
                  <a:pt x="1859" y="897"/>
                </a:moveTo>
                <a:lnTo>
                  <a:pt x="1800" y="943"/>
                </a:lnTo>
                <a:lnTo>
                  <a:pt x="1739" y="982"/>
                </a:lnTo>
                <a:lnTo>
                  <a:pt x="1675" y="1017"/>
                </a:lnTo>
                <a:lnTo>
                  <a:pt x="1610" y="1046"/>
                </a:lnTo>
                <a:lnTo>
                  <a:pt x="1542" y="1068"/>
                </a:lnTo>
                <a:lnTo>
                  <a:pt x="1474" y="1085"/>
                </a:lnTo>
                <a:lnTo>
                  <a:pt x="1405" y="1095"/>
                </a:lnTo>
                <a:lnTo>
                  <a:pt x="1334" y="1099"/>
                </a:lnTo>
                <a:lnTo>
                  <a:pt x="1311" y="1099"/>
                </a:lnTo>
                <a:lnTo>
                  <a:pt x="1281" y="1102"/>
                </a:lnTo>
                <a:lnTo>
                  <a:pt x="1254" y="1111"/>
                </a:lnTo>
                <a:lnTo>
                  <a:pt x="1227" y="1126"/>
                </a:lnTo>
                <a:lnTo>
                  <a:pt x="1202" y="1147"/>
                </a:lnTo>
                <a:lnTo>
                  <a:pt x="1179" y="1171"/>
                </a:lnTo>
                <a:lnTo>
                  <a:pt x="1160" y="1201"/>
                </a:lnTo>
                <a:lnTo>
                  <a:pt x="1142" y="1235"/>
                </a:lnTo>
                <a:lnTo>
                  <a:pt x="1129" y="1271"/>
                </a:lnTo>
                <a:lnTo>
                  <a:pt x="1118" y="1311"/>
                </a:lnTo>
                <a:lnTo>
                  <a:pt x="1112" y="1353"/>
                </a:lnTo>
                <a:lnTo>
                  <a:pt x="1110" y="1398"/>
                </a:lnTo>
                <a:lnTo>
                  <a:pt x="1112" y="1442"/>
                </a:lnTo>
                <a:lnTo>
                  <a:pt x="1118" y="1485"/>
                </a:lnTo>
                <a:lnTo>
                  <a:pt x="1129" y="1525"/>
                </a:lnTo>
                <a:lnTo>
                  <a:pt x="1142" y="1561"/>
                </a:lnTo>
                <a:lnTo>
                  <a:pt x="1160" y="1594"/>
                </a:lnTo>
                <a:lnTo>
                  <a:pt x="1179" y="1624"/>
                </a:lnTo>
                <a:lnTo>
                  <a:pt x="1202" y="1649"/>
                </a:lnTo>
                <a:lnTo>
                  <a:pt x="1227" y="1670"/>
                </a:lnTo>
                <a:lnTo>
                  <a:pt x="1254" y="1685"/>
                </a:lnTo>
                <a:lnTo>
                  <a:pt x="1281" y="1694"/>
                </a:lnTo>
                <a:lnTo>
                  <a:pt x="1311" y="1697"/>
                </a:lnTo>
                <a:lnTo>
                  <a:pt x="1311" y="1698"/>
                </a:lnTo>
                <a:lnTo>
                  <a:pt x="1334" y="1698"/>
                </a:lnTo>
                <a:lnTo>
                  <a:pt x="1405" y="1702"/>
                </a:lnTo>
                <a:lnTo>
                  <a:pt x="1474" y="1713"/>
                </a:lnTo>
                <a:lnTo>
                  <a:pt x="1542" y="1729"/>
                </a:lnTo>
                <a:lnTo>
                  <a:pt x="1610" y="1751"/>
                </a:lnTo>
                <a:lnTo>
                  <a:pt x="1675" y="1780"/>
                </a:lnTo>
                <a:lnTo>
                  <a:pt x="1739" y="1815"/>
                </a:lnTo>
                <a:lnTo>
                  <a:pt x="1800" y="1856"/>
                </a:lnTo>
                <a:lnTo>
                  <a:pt x="1859" y="1901"/>
                </a:lnTo>
                <a:lnTo>
                  <a:pt x="1844" y="1802"/>
                </a:lnTo>
                <a:lnTo>
                  <a:pt x="1831" y="1703"/>
                </a:lnTo>
                <a:lnTo>
                  <a:pt x="1823" y="1602"/>
                </a:lnTo>
                <a:lnTo>
                  <a:pt x="1818" y="1500"/>
                </a:lnTo>
                <a:lnTo>
                  <a:pt x="1816" y="1398"/>
                </a:lnTo>
                <a:lnTo>
                  <a:pt x="1818" y="1296"/>
                </a:lnTo>
                <a:lnTo>
                  <a:pt x="1823" y="1194"/>
                </a:lnTo>
                <a:lnTo>
                  <a:pt x="1831" y="1094"/>
                </a:lnTo>
                <a:lnTo>
                  <a:pt x="1844" y="995"/>
                </a:lnTo>
                <a:lnTo>
                  <a:pt x="1859" y="897"/>
                </a:lnTo>
                <a:close/>
                <a:moveTo>
                  <a:pt x="2523" y="200"/>
                </a:moveTo>
                <a:lnTo>
                  <a:pt x="2485" y="203"/>
                </a:lnTo>
                <a:lnTo>
                  <a:pt x="2447" y="213"/>
                </a:lnTo>
                <a:lnTo>
                  <a:pt x="2411" y="229"/>
                </a:lnTo>
                <a:lnTo>
                  <a:pt x="2376" y="251"/>
                </a:lnTo>
                <a:lnTo>
                  <a:pt x="2342" y="279"/>
                </a:lnTo>
                <a:lnTo>
                  <a:pt x="2309" y="313"/>
                </a:lnTo>
                <a:lnTo>
                  <a:pt x="2277" y="351"/>
                </a:lnTo>
                <a:lnTo>
                  <a:pt x="2247" y="394"/>
                </a:lnTo>
                <a:lnTo>
                  <a:pt x="2218" y="443"/>
                </a:lnTo>
                <a:lnTo>
                  <a:pt x="2190" y="496"/>
                </a:lnTo>
                <a:lnTo>
                  <a:pt x="2165" y="554"/>
                </a:lnTo>
                <a:lnTo>
                  <a:pt x="2141" y="616"/>
                </a:lnTo>
                <a:lnTo>
                  <a:pt x="2118" y="681"/>
                </a:lnTo>
                <a:lnTo>
                  <a:pt x="2099" y="751"/>
                </a:lnTo>
                <a:lnTo>
                  <a:pt x="2080" y="823"/>
                </a:lnTo>
                <a:lnTo>
                  <a:pt x="2065" y="899"/>
                </a:lnTo>
                <a:lnTo>
                  <a:pt x="2320" y="899"/>
                </a:lnTo>
                <a:lnTo>
                  <a:pt x="2365" y="902"/>
                </a:lnTo>
                <a:lnTo>
                  <a:pt x="2408" y="910"/>
                </a:lnTo>
                <a:lnTo>
                  <a:pt x="2449" y="923"/>
                </a:lnTo>
                <a:lnTo>
                  <a:pt x="2489" y="943"/>
                </a:lnTo>
                <a:lnTo>
                  <a:pt x="2526" y="966"/>
                </a:lnTo>
                <a:lnTo>
                  <a:pt x="2560" y="994"/>
                </a:lnTo>
                <a:lnTo>
                  <a:pt x="2592" y="1025"/>
                </a:lnTo>
                <a:lnTo>
                  <a:pt x="2622" y="1061"/>
                </a:lnTo>
                <a:lnTo>
                  <a:pt x="2648" y="1101"/>
                </a:lnTo>
                <a:lnTo>
                  <a:pt x="2670" y="1144"/>
                </a:lnTo>
                <a:lnTo>
                  <a:pt x="2689" y="1190"/>
                </a:lnTo>
                <a:lnTo>
                  <a:pt x="2704" y="1239"/>
                </a:lnTo>
                <a:lnTo>
                  <a:pt x="2715" y="1290"/>
                </a:lnTo>
                <a:lnTo>
                  <a:pt x="2722" y="1343"/>
                </a:lnTo>
                <a:lnTo>
                  <a:pt x="2724" y="1398"/>
                </a:lnTo>
                <a:lnTo>
                  <a:pt x="2722" y="1453"/>
                </a:lnTo>
                <a:lnTo>
                  <a:pt x="2715" y="1506"/>
                </a:lnTo>
                <a:lnTo>
                  <a:pt x="2704" y="1557"/>
                </a:lnTo>
                <a:lnTo>
                  <a:pt x="2689" y="1606"/>
                </a:lnTo>
                <a:lnTo>
                  <a:pt x="2670" y="1651"/>
                </a:lnTo>
                <a:lnTo>
                  <a:pt x="2648" y="1694"/>
                </a:lnTo>
                <a:lnTo>
                  <a:pt x="2622" y="1734"/>
                </a:lnTo>
                <a:lnTo>
                  <a:pt x="2592" y="1770"/>
                </a:lnTo>
                <a:lnTo>
                  <a:pt x="2560" y="1802"/>
                </a:lnTo>
                <a:lnTo>
                  <a:pt x="2526" y="1830"/>
                </a:lnTo>
                <a:lnTo>
                  <a:pt x="2489" y="1854"/>
                </a:lnTo>
                <a:lnTo>
                  <a:pt x="2449" y="1872"/>
                </a:lnTo>
                <a:lnTo>
                  <a:pt x="2408" y="1885"/>
                </a:lnTo>
                <a:lnTo>
                  <a:pt x="2365" y="1894"/>
                </a:lnTo>
                <a:lnTo>
                  <a:pt x="2320" y="1897"/>
                </a:lnTo>
                <a:lnTo>
                  <a:pt x="2065" y="1897"/>
                </a:lnTo>
                <a:lnTo>
                  <a:pt x="2080" y="1973"/>
                </a:lnTo>
                <a:lnTo>
                  <a:pt x="2099" y="2046"/>
                </a:lnTo>
                <a:lnTo>
                  <a:pt x="2118" y="2115"/>
                </a:lnTo>
                <a:lnTo>
                  <a:pt x="2141" y="2180"/>
                </a:lnTo>
                <a:lnTo>
                  <a:pt x="2165" y="2242"/>
                </a:lnTo>
                <a:lnTo>
                  <a:pt x="2190" y="2300"/>
                </a:lnTo>
                <a:lnTo>
                  <a:pt x="2218" y="2353"/>
                </a:lnTo>
                <a:lnTo>
                  <a:pt x="2247" y="2401"/>
                </a:lnTo>
                <a:lnTo>
                  <a:pt x="2277" y="2445"/>
                </a:lnTo>
                <a:lnTo>
                  <a:pt x="2309" y="2484"/>
                </a:lnTo>
                <a:lnTo>
                  <a:pt x="2342" y="2517"/>
                </a:lnTo>
                <a:lnTo>
                  <a:pt x="2376" y="2545"/>
                </a:lnTo>
                <a:lnTo>
                  <a:pt x="2411" y="2567"/>
                </a:lnTo>
                <a:lnTo>
                  <a:pt x="2447" y="2583"/>
                </a:lnTo>
                <a:lnTo>
                  <a:pt x="2485" y="2593"/>
                </a:lnTo>
                <a:lnTo>
                  <a:pt x="2523" y="2596"/>
                </a:lnTo>
                <a:lnTo>
                  <a:pt x="2562" y="2593"/>
                </a:lnTo>
                <a:lnTo>
                  <a:pt x="2600" y="2582"/>
                </a:lnTo>
                <a:lnTo>
                  <a:pt x="2638" y="2564"/>
                </a:lnTo>
                <a:lnTo>
                  <a:pt x="2674" y="2541"/>
                </a:lnTo>
                <a:lnTo>
                  <a:pt x="2710" y="2510"/>
                </a:lnTo>
                <a:lnTo>
                  <a:pt x="2745" y="2474"/>
                </a:lnTo>
                <a:lnTo>
                  <a:pt x="2777" y="2433"/>
                </a:lnTo>
                <a:lnTo>
                  <a:pt x="2809" y="2386"/>
                </a:lnTo>
                <a:lnTo>
                  <a:pt x="2837" y="2332"/>
                </a:lnTo>
                <a:lnTo>
                  <a:pt x="2865" y="2275"/>
                </a:lnTo>
                <a:lnTo>
                  <a:pt x="2892" y="2214"/>
                </a:lnTo>
                <a:lnTo>
                  <a:pt x="2916" y="2148"/>
                </a:lnTo>
                <a:lnTo>
                  <a:pt x="2937" y="2077"/>
                </a:lnTo>
                <a:lnTo>
                  <a:pt x="2958" y="2003"/>
                </a:lnTo>
                <a:lnTo>
                  <a:pt x="2976" y="1925"/>
                </a:lnTo>
                <a:lnTo>
                  <a:pt x="2991" y="1843"/>
                </a:lnTo>
                <a:lnTo>
                  <a:pt x="3004" y="1760"/>
                </a:lnTo>
                <a:lnTo>
                  <a:pt x="3014" y="1673"/>
                </a:lnTo>
                <a:lnTo>
                  <a:pt x="3021" y="1583"/>
                </a:lnTo>
                <a:lnTo>
                  <a:pt x="3025" y="1491"/>
                </a:lnTo>
                <a:lnTo>
                  <a:pt x="3026" y="1398"/>
                </a:lnTo>
                <a:lnTo>
                  <a:pt x="3025" y="1304"/>
                </a:lnTo>
                <a:lnTo>
                  <a:pt x="3021" y="1212"/>
                </a:lnTo>
                <a:lnTo>
                  <a:pt x="3014" y="1123"/>
                </a:lnTo>
                <a:lnTo>
                  <a:pt x="3004" y="1037"/>
                </a:lnTo>
                <a:lnTo>
                  <a:pt x="2991" y="952"/>
                </a:lnTo>
                <a:lnTo>
                  <a:pt x="2976" y="871"/>
                </a:lnTo>
                <a:lnTo>
                  <a:pt x="2958" y="794"/>
                </a:lnTo>
                <a:lnTo>
                  <a:pt x="2937" y="719"/>
                </a:lnTo>
                <a:lnTo>
                  <a:pt x="2916" y="649"/>
                </a:lnTo>
                <a:lnTo>
                  <a:pt x="2892" y="582"/>
                </a:lnTo>
                <a:lnTo>
                  <a:pt x="2865" y="520"/>
                </a:lnTo>
                <a:lnTo>
                  <a:pt x="2837" y="463"/>
                </a:lnTo>
                <a:lnTo>
                  <a:pt x="2809" y="411"/>
                </a:lnTo>
                <a:lnTo>
                  <a:pt x="2777" y="364"/>
                </a:lnTo>
                <a:lnTo>
                  <a:pt x="2745" y="322"/>
                </a:lnTo>
                <a:lnTo>
                  <a:pt x="2710" y="286"/>
                </a:lnTo>
                <a:lnTo>
                  <a:pt x="2674" y="255"/>
                </a:lnTo>
                <a:lnTo>
                  <a:pt x="2638" y="232"/>
                </a:lnTo>
                <a:lnTo>
                  <a:pt x="2600" y="214"/>
                </a:lnTo>
                <a:lnTo>
                  <a:pt x="2562" y="203"/>
                </a:lnTo>
                <a:lnTo>
                  <a:pt x="2523" y="200"/>
                </a:lnTo>
                <a:close/>
                <a:moveTo>
                  <a:pt x="2523" y="0"/>
                </a:moveTo>
                <a:lnTo>
                  <a:pt x="2573" y="3"/>
                </a:lnTo>
                <a:lnTo>
                  <a:pt x="2622" y="11"/>
                </a:lnTo>
                <a:lnTo>
                  <a:pt x="2668" y="25"/>
                </a:lnTo>
                <a:lnTo>
                  <a:pt x="2714" y="44"/>
                </a:lnTo>
                <a:lnTo>
                  <a:pt x="2757" y="67"/>
                </a:lnTo>
                <a:lnTo>
                  <a:pt x="2798" y="96"/>
                </a:lnTo>
                <a:lnTo>
                  <a:pt x="2837" y="130"/>
                </a:lnTo>
                <a:lnTo>
                  <a:pt x="2876" y="166"/>
                </a:lnTo>
                <a:lnTo>
                  <a:pt x="2912" y="208"/>
                </a:lnTo>
                <a:lnTo>
                  <a:pt x="2946" y="253"/>
                </a:lnTo>
                <a:lnTo>
                  <a:pt x="2978" y="302"/>
                </a:lnTo>
                <a:lnTo>
                  <a:pt x="3008" y="354"/>
                </a:lnTo>
                <a:lnTo>
                  <a:pt x="3035" y="410"/>
                </a:lnTo>
                <a:lnTo>
                  <a:pt x="3062" y="468"/>
                </a:lnTo>
                <a:lnTo>
                  <a:pt x="3087" y="529"/>
                </a:lnTo>
                <a:lnTo>
                  <a:pt x="3109" y="592"/>
                </a:lnTo>
                <a:lnTo>
                  <a:pt x="3129" y="659"/>
                </a:lnTo>
                <a:lnTo>
                  <a:pt x="3149" y="726"/>
                </a:lnTo>
                <a:lnTo>
                  <a:pt x="3166" y="797"/>
                </a:lnTo>
                <a:lnTo>
                  <a:pt x="3180" y="868"/>
                </a:lnTo>
                <a:lnTo>
                  <a:pt x="3193" y="942"/>
                </a:lnTo>
                <a:lnTo>
                  <a:pt x="3204" y="1015"/>
                </a:lnTo>
                <a:lnTo>
                  <a:pt x="3213" y="1091"/>
                </a:lnTo>
                <a:lnTo>
                  <a:pt x="3220" y="1167"/>
                </a:lnTo>
                <a:lnTo>
                  <a:pt x="3224" y="1244"/>
                </a:lnTo>
                <a:lnTo>
                  <a:pt x="3227" y="1320"/>
                </a:lnTo>
                <a:lnTo>
                  <a:pt x="3228" y="1398"/>
                </a:lnTo>
                <a:lnTo>
                  <a:pt x="3227" y="1475"/>
                </a:lnTo>
                <a:lnTo>
                  <a:pt x="3224" y="1552"/>
                </a:lnTo>
                <a:lnTo>
                  <a:pt x="3220" y="1629"/>
                </a:lnTo>
                <a:lnTo>
                  <a:pt x="3213" y="1704"/>
                </a:lnTo>
                <a:lnTo>
                  <a:pt x="3204" y="1780"/>
                </a:lnTo>
                <a:lnTo>
                  <a:pt x="3193" y="1855"/>
                </a:lnTo>
                <a:lnTo>
                  <a:pt x="3180" y="1927"/>
                </a:lnTo>
                <a:lnTo>
                  <a:pt x="3166" y="1999"/>
                </a:lnTo>
                <a:lnTo>
                  <a:pt x="3149" y="2069"/>
                </a:lnTo>
                <a:lnTo>
                  <a:pt x="3129" y="2137"/>
                </a:lnTo>
                <a:lnTo>
                  <a:pt x="3109" y="2203"/>
                </a:lnTo>
                <a:lnTo>
                  <a:pt x="3087" y="2266"/>
                </a:lnTo>
                <a:lnTo>
                  <a:pt x="3062" y="2327"/>
                </a:lnTo>
                <a:lnTo>
                  <a:pt x="3035" y="2386"/>
                </a:lnTo>
                <a:lnTo>
                  <a:pt x="3008" y="2442"/>
                </a:lnTo>
                <a:lnTo>
                  <a:pt x="2978" y="2494"/>
                </a:lnTo>
                <a:lnTo>
                  <a:pt x="2946" y="2543"/>
                </a:lnTo>
                <a:lnTo>
                  <a:pt x="2912" y="2588"/>
                </a:lnTo>
                <a:lnTo>
                  <a:pt x="2876" y="2629"/>
                </a:lnTo>
                <a:lnTo>
                  <a:pt x="2837" y="2666"/>
                </a:lnTo>
                <a:lnTo>
                  <a:pt x="2798" y="2699"/>
                </a:lnTo>
                <a:lnTo>
                  <a:pt x="2757" y="2728"/>
                </a:lnTo>
                <a:lnTo>
                  <a:pt x="2714" y="2751"/>
                </a:lnTo>
                <a:lnTo>
                  <a:pt x="2668" y="2771"/>
                </a:lnTo>
                <a:lnTo>
                  <a:pt x="2622" y="2784"/>
                </a:lnTo>
                <a:lnTo>
                  <a:pt x="2573" y="2793"/>
                </a:lnTo>
                <a:lnTo>
                  <a:pt x="2523" y="2795"/>
                </a:lnTo>
                <a:lnTo>
                  <a:pt x="2471" y="2793"/>
                </a:lnTo>
                <a:lnTo>
                  <a:pt x="2423" y="2784"/>
                </a:lnTo>
                <a:lnTo>
                  <a:pt x="2375" y="2771"/>
                </a:lnTo>
                <a:lnTo>
                  <a:pt x="2330" y="2751"/>
                </a:lnTo>
                <a:lnTo>
                  <a:pt x="2286" y="2727"/>
                </a:lnTo>
                <a:lnTo>
                  <a:pt x="2245" y="2698"/>
                </a:lnTo>
                <a:lnTo>
                  <a:pt x="2206" y="2665"/>
                </a:lnTo>
                <a:lnTo>
                  <a:pt x="2168" y="2628"/>
                </a:lnTo>
                <a:lnTo>
                  <a:pt x="2132" y="2586"/>
                </a:lnTo>
                <a:lnTo>
                  <a:pt x="2099" y="2540"/>
                </a:lnTo>
                <a:lnTo>
                  <a:pt x="2067" y="2491"/>
                </a:lnTo>
                <a:lnTo>
                  <a:pt x="2036" y="2439"/>
                </a:lnTo>
                <a:lnTo>
                  <a:pt x="2034" y="2440"/>
                </a:lnTo>
                <a:lnTo>
                  <a:pt x="1995" y="2371"/>
                </a:lnTo>
                <a:lnTo>
                  <a:pt x="1955" y="2306"/>
                </a:lnTo>
                <a:lnTo>
                  <a:pt x="1913" y="2246"/>
                </a:lnTo>
                <a:lnTo>
                  <a:pt x="1869" y="2188"/>
                </a:lnTo>
                <a:lnTo>
                  <a:pt x="1822" y="2136"/>
                </a:lnTo>
                <a:lnTo>
                  <a:pt x="1773" y="2088"/>
                </a:lnTo>
                <a:lnTo>
                  <a:pt x="1723" y="2047"/>
                </a:lnTo>
                <a:lnTo>
                  <a:pt x="1670" y="2009"/>
                </a:lnTo>
                <a:lnTo>
                  <a:pt x="1617" y="1976"/>
                </a:lnTo>
                <a:lnTo>
                  <a:pt x="1562" y="1950"/>
                </a:lnTo>
                <a:lnTo>
                  <a:pt x="1505" y="1928"/>
                </a:lnTo>
                <a:lnTo>
                  <a:pt x="1449" y="1913"/>
                </a:lnTo>
                <a:lnTo>
                  <a:pt x="1390" y="1904"/>
                </a:lnTo>
                <a:lnTo>
                  <a:pt x="1382" y="1906"/>
                </a:lnTo>
                <a:lnTo>
                  <a:pt x="1372" y="1908"/>
                </a:lnTo>
                <a:lnTo>
                  <a:pt x="1363" y="1912"/>
                </a:lnTo>
                <a:lnTo>
                  <a:pt x="1363" y="1912"/>
                </a:lnTo>
                <a:lnTo>
                  <a:pt x="1362" y="1912"/>
                </a:lnTo>
                <a:lnTo>
                  <a:pt x="1362" y="1913"/>
                </a:lnTo>
                <a:lnTo>
                  <a:pt x="1361" y="1913"/>
                </a:lnTo>
                <a:lnTo>
                  <a:pt x="1361" y="1913"/>
                </a:lnTo>
                <a:lnTo>
                  <a:pt x="1343" y="1926"/>
                </a:lnTo>
                <a:lnTo>
                  <a:pt x="1330" y="1942"/>
                </a:lnTo>
                <a:lnTo>
                  <a:pt x="1324" y="1952"/>
                </a:lnTo>
                <a:lnTo>
                  <a:pt x="1317" y="1970"/>
                </a:lnTo>
                <a:lnTo>
                  <a:pt x="1312" y="1990"/>
                </a:lnTo>
                <a:lnTo>
                  <a:pt x="1312" y="1992"/>
                </a:lnTo>
                <a:lnTo>
                  <a:pt x="1311" y="1994"/>
                </a:lnTo>
                <a:lnTo>
                  <a:pt x="1311" y="1997"/>
                </a:lnTo>
                <a:lnTo>
                  <a:pt x="1311" y="2696"/>
                </a:lnTo>
                <a:lnTo>
                  <a:pt x="1313" y="2711"/>
                </a:lnTo>
                <a:lnTo>
                  <a:pt x="1320" y="2726"/>
                </a:lnTo>
                <a:lnTo>
                  <a:pt x="1329" y="2740"/>
                </a:lnTo>
                <a:lnTo>
                  <a:pt x="1341" y="2755"/>
                </a:lnTo>
                <a:lnTo>
                  <a:pt x="1355" y="2771"/>
                </a:lnTo>
                <a:lnTo>
                  <a:pt x="1368" y="2788"/>
                </a:lnTo>
                <a:lnTo>
                  <a:pt x="1382" y="2805"/>
                </a:lnTo>
                <a:lnTo>
                  <a:pt x="1394" y="2825"/>
                </a:lnTo>
                <a:lnTo>
                  <a:pt x="1403" y="2846"/>
                </a:lnTo>
                <a:lnTo>
                  <a:pt x="1409" y="2870"/>
                </a:lnTo>
                <a:lnTo>
                  <a:pt x="1411" y="2895"/>
                </a:lnTo>
                <a:lnTo>
                  <a:pt x="1411" y="2995"/>
                </a:lnTo>
                <a:lnTo>
                  <a:pt x="1409" y="3028"/>
                </a:lnTo>
                <a:lnTo>
                  <a:pt x="1401" y="3059"/>
                </a:lnTo>
                <a:lnTo>
                  <a:pt x="1390" y="3087"/>
                </a:lnTo>
                <a:lnTo>
                  <a:pt x="1373" y="3114"/>
                </a:lnTo>
                <a:lnTo>
                  <a:pt x="1353" y="3137"/>
                </a:lnTo>
                <a:lnTo>
                  <a:pt x="1329" y="3157"/>
                </a:lnTo>
                <a:lnTo>
                  <a:pt x="1303" y="3173"/>
                </a:lnTo>
                <a:lnTo>
                  <a:pt x="1274" y="3185"/>
                </a:lnTo>
                <a:lnTo>
                  <a:pt x="1243" y="3192"/>
                </a:lnTo>
                <a:lnTo>
                  <a:pt x="1210" y="3195"/>
                </a:lnTo>
                <a:lnTo>
                  <a:pt x="807" y="3195"/>
                </a:lnTo>
                <a:lnTo>
                  <a:pt x="774" y="3192"/>
                </a:lnTo>
                <a:lnTo>
                  <a:pt x="743" y="3185"/>
                </a:lnTo>
                <a:lnTo>
                  <a:pt x="714" y="3173"/>
                </a:lnTo>
                <a:lnTo>
                  <a:pt x="687" y="3157"/>
                </a:lnTo>
                <a:lnTo>
                  <a:pt x="664" y="3137"/>
                </a:lnTo>
                <a:lnTo>
                  <a:pt x="644" y="3114"/>
                </a:lnTo>
                <a:lnTo>
                  <a:pt x="627" y="3087"/>
                </a:lnTo>
                <a:lnTo>
                  <a:pt x="615" y="3059"/>
                </a:lnTo>
                <a:lnTo>
                  <a:pt x="608" y="3028"/>
                </a:lnTo>
                <a:lnTo>
                  <a:pt x="605" y="2995"/>
                </a:lnTo>
                <a:lnTo>
                  <a:pt x="605" y="2097"/>
                </a:lnTo>
                <a:lnTo>
                  <a:pt x="602" y="2061"/>
                </a:lnTo>
                <a:lnTo>
                  <a:pt x="592" y="2027"/>
                </a:lnTo>
                <a:lnTo>
                  <a:pt x="578" y="1997"/>
                </a:lnTo>
                <a:lnTo>
                  <a:pt x="557" y="1968"/>
                </a:lnTo>
                <a:lnTo>
                  <a:pt x="533" y="1944"/>
                </a:lnTo>
                <a:lnTo>
                  <a:pt x="506" y="1925"/>
                </a:lnTo>
                <a:lnTo>
                  <a:pt x="474" y="1910"/>
                </a:lnTo>
                <a:lnTo>
                  <a:pt x="440" y="1901"/>
                </a:lnTo>
                <a:lnTo>
                  <a:pt x="403" y="1897"/>
                </a:lnTo>
                <a:lnTo>
                  <a:pt x="359" y="1894"/>
                </a:lnTo>
                <a:lnTo>
                  <a:pt x="316" y="1885"/>
                </a:lnTo>
                <a:lnTo>
                  <a:pt x="274" y="1872"/>
                </a:lnTo>
                <a:lnTo>
                  <a:pt x="235" y="1854"/>
                </a:lnTo>
                <a:lnTo>
                  <a:pt x="198" y="1830"/>
                </a:lnTo>
                <a:lnTo>
                  <a:pt x="164" y="1802"/>
                </a:lnTo>
                <a:lnTo>
                  <a:pt x="132" y="1770"/>
                </a:lnTo>
                <a:lnTo>
                  <a:pt x="103" y="1734"/>
                </a:lnTo>
                <a:lnTo>
                  <a:pt x="77" y="1694"/>
                </a:lnTo>
                <a:lnTo>
                  <a:pt x="55" y="1651"/>
                </a:lnTo>
                <a:lnTo>
                  <a:pt x="35" y="1606"/>
                </a:lnTo>
                <a:lnTo>
                  <a:pt x="21" y="1557"/>
                </a:lnTo>
                <a:lnTo>
                  <a:pt x="9" y="1506"/>
                </a:lnTo>
                <a:lnTo>
                  <a:pt x="2" y="1453"/>
                </a:lnTo>
                <a:lnTo>
                  <a:pt x="0" y="1398"/>
                </a:lnTo>
                <a:lnTo>
                  <a:pt x="2" y="1343"/>
                </a:lnTo>
                <a:lnTo>
                  <a:pt x="9" y="1290"/>
                </a:lnTo>
                <a:lnTo>
                  <a:pt x="21" y="1239"/>
                </a:lnTo>
                <a:lnTo>
                  <a:pt x="35" y="1190"/>
                </a:lnTo>
                <a:lnTo>
                  <a:pt x="55" y="1144"/>
                </a:lnTo>
                <a:lnTo>
                  <a:pt x="77" y="1101"/>
                </a:lnTo>
                <a:lnTo>
                  <a:pt x="103" y="1061"/>
                </a:lnTo>
                <a:lnTo>
                  <a:pt x="132" y="1025"/>
                </a:lnTo>
                <a:lnTo>
                  <a:pt x="164" y="994"/>
                </a:lnTo>
                <a:lnTo>
                  <a:pt x="198" y="966"/>
                </a:lnTo>
                <a:lnTo>
                  <a:pt x="235" y="943"/>
                </a:lnTo>
                <a:lnTo>
                  <a:pt x="274" y="923"/>
                </a:lnTo>
                <a:lnTo>
                  <a:pt x="316" y="910"/>
                </a:lnTo>
                <a:lnTo>
                  <a:pt x="359" y="902"/>
                </a:lnTo>
                <a:lnTo>
                  <a:pt x="403" y="899"/>
                </a:lnTo>
                <a:lnTo>
                  <a:pt x="1334" y="899"/>
                </a:lnTo>
                <a:lnTo>
                  <a:pt x="1393" y="896"/>
                </a:lnTo>
                <a:lnTo>
                  <a:pt x="1452" y="885"/>
                </a:lnTo>
                <a:lnTo>
                  <a:pt x="1508" y="870"/>
                </a:lnTo>
                <a:lnTo>
                  <a:pt x="1564" y="849"/>
                </a:lnTo>
                <a:lnTo>
                  <a:pt x="1619" y="821"/>
                </a:lnTo>
                <a:lnTo>
                  <a:pt x="1673" y="788"/>
                </a:lnTo>
                <a:lnTo>
                  <a:pt x="1724" y="751"/>
                </a:lnTo>
                <a:lnTo>
                  <a:pt x="1774" y="708"/>
                </a:lnTo>
                <a:lnTo>
                  <a:pt x="1822" y="660"/>
                </a:lnTo>
                <a:lnTo>
                  <a:pt x="1869" y="608"/>
                </a:lnTo>
                <a:lnTo>
                  <a:pt x="1914" y="551"/>
                </a:lnTo>
                <a:lnTo>
                  <a:pt x="1956" y="490"/>
                </a:lnTo>
                <a:lnTo>
                  <a:pt x="1995" y="426"/>
                </a:lnTo>
                <a:lnTo>
                  <a:pt x="2034" y="356"/>
                </a:lnTo>
                <a:lnTo>
                  <a:pt x="2036" y="357"/>
                </a:lnTo>
                <a:lnTo>
                  <a:pt x="2066" y="305"/>
                </a:lnTo>
                <a:lnTo>
                  <a:pt x="2098" y="256"/>
                </a:lnTo>
                <a:lnTo>
                  <a:pt x="2132" y="210"/>
                </a:lnTo>
                <a:lnTo>
                  <a:pt x="2168" y="169"/>
                </a:lnTo>
                <a:lnTo>
                  <a:pt x="2205" y="131"/>
                </a:lnTo>
                <a:lnTo>
                  <a:pt x="2245" y="97"/>
                </a:lnTo>
                <a:lnTo>
                  <a:pt x="2286" y="68"/>
                </a:lnTo>
                <a:lnTo>
                  <a:pt x="2330" y="45"/>
                </a:lnTo>
                <a:lnTo>
                  <a:pt x="2375" y="26"/>
                </a:lnTo>
                <a:lnTo>
                  <a:pt x="2423" y="11"/>
                </a:lnTo>
                <a:lnTo>
                  <a:pt x="2471" y="3"/>
                </a:lnTo>
                <a:lnTo>
                  <a:pt x="2523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0">
            <a:noFill/>
            <a:prstDash val="solid"/>
            <a:round/>
          </a:ln>
        </p:spPr>
        <p:txBody>
          <a:bodyPr vert="horz" wrap="square" lIns="45715" tIns="22858" rIns="45715" bIns="22858" numCol="1" anchor="t" anchorCtr="0" compatLnSpc="1"/>
          <a:lstStyle/>
          <a:p>
            <a:endParaRPr lang="es-ES" sz="900"/>
          </a:p>
        </p:txBody>
      </p:sp>
      <p:sp>
        <p:nvSpPr>
          <p:cNvPr id="23" name="58 Rectángulo"/>
          <p:cNvSpPr/>
          <p:nvPr/>
        </p:nvSpPr>
        <p:spPr bwMode="auto">
          <a:xfrm>
            <a:off x="6849693" y="4688368"/>
            <a:ext cx="4193885" cy="83548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24" name="4 Rectángulo"/>
          <p:cNvSpPr/>
          <p:nvPr/>
        </p:nvSpPr>
        <p:spPr bwMode="auto">
          <a:xfrm>
            <a:off x="6840170" y="4688368"/>
            <a:ext cx="1566569" cy="835480"/>
          </a:xfrm>
          <a:custGeom>
            <a:avLst/>
            <a:gdLst/>
            <a:ahLst/>
            <a:cxnLst/>
            <a:rect l="l" t="t" r="r" b="b"/>
            <a:pathLst>
              <a:path w="3133501" h="1787016">
                <a:moveTo>
                  <a:pt x="0" y="0"/>
                </a:moveTo>
                <a:lnTo>
                  <a:pt x="3133501" y="0"/>
                </a:lnTo>
                <a:cubicBezTo>
                  <a:pt x="2908373" y="801608"/>
                  <a:pt x="2332189" y="1455792"/>
                  <a:pt x="1581065" y="1787016"/>
                </a:cubicBezTo>
                <a:lnTo>
                  <a:pt x="0" y="1787016"/>
                </a:lnTo>
                <a:close/>
              </a:path>
            </a:pathLst>
          </a:custGeom>
          <a:solidFill>
            <a:schemeClr val="bg1"/>
          </a:solidFill>
          <a:ln w="3175" cap="rnd" cmpd="sng">
            <a:noFill/>
            <a:beve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0" h="25400" prst="coolSlant"/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4" tIns="45684" rIns="91364" bIns="45684" rtlCol="0" anchor="ctr"/>
          <a:lstStyle/>
          <a:p>
            <a:pPr algn="ctr"/>
            <a:endParaRPr lang="es-SV" sz="900"/>
          </a:p>
        </p:txBody>
      </p:sp>
      <p:grpSp>
        <p:nvGrpSpPr>
          <p:cNvPr id="28" name="Group 17"/>
          <p:cNvGrpSpPr>
            <a:grpSpLocks noChangeAspect="1"/>
          </p:cNvGrpSpPr>
          <p:nvPr/>
        </p:nvGrpSpPr>
        <p:grpSpPr bwMode="auto">
          <a:xfrm>
            <a:off x="7277305" y="4927138"/>
            <a:ext cx="337306" cy="357940"/>
            <a:chOff x="-2335" y="2292"/>
            <a:chExt cx="425" cy="451"/>
          </a:xfrm>
          <a:solidFill>
            <a:srgbClr val="616161"/>
          </a:solidFill>
        </p:grpSpPr>
        <p:sp>
          <p:nvSpPr>
            <p:cNvPr id="29" name="Freeform 19"/>
            <p:cNvSpPr>
              <a:spLocks noEditPoints="1"/>
            </p:cNvSpPr>
            <p:nvPr/>
          </p:nvSpPr>
          <p:spPr bwMode="auto">
            <a:xfrm>
              <a:off x="-2335" y="2292"/>
              <a:ext cx="425" cy="451"/>
            </a:xfrm>
            <a:custGeom>
              <a:avLst/>
              <a:gdLst>
                <a:gd name="T0" fmla="*/ 1320 w 3401"/>
                <a:gd name="T1" fmla="*/ 842 h 3604"/>
                <a:gd name="T2" fmla="*/ 1152 w 3401"/>
                <a:gd name="T3" fmla="*/ 1102 h 3604"/>
                <a:gd name="T4" fmla="*/ 888 w 3401"/>
                <a:gd name="T5" fmla="*/ 1312 h 3604"/>
                <a:gd name="T6" fmla="*/ 554 w 3401"/>
                <a:gd name="T7" fmla="*/ 1526 h 3604"/>
                <a:gd name="T8" fmla="*/ 424 w 3401"/>
                <a:gd name="T9" fmla="*/ 1896 h 3604"/>
                <a:gd name="T10" fmla="*/ 539 w 3401"/>
                <a:gd name="T11" fmla="*/ 3134 h 3604"/>
                <a:gd name="T12" fmla="*/ 889 w 3401"/>
                <a:gd name="T13" fmla="*/ 3364 h 3604"/>
                <a:gd name="T14" fmla="*/ 2629 w 3401"/>
                <a:gd name="T15" fmla="*/ 3324 h 3604"/>
                <a:gd name="T16" fmla="*/ 2924 w 3401"/>
                <a:gd name="T17" fmla="*/ 3030 h 3604"/>
                <a:gd name="T18" fmla="*/ 2965 w 3401"/>
                <a:gd name="T19" fmla="*/ 1774 h 3604"/>
                <a:gd name="T20" fmla="*/ 2749 w 3401"/>
                <a:gd name="T21" fmla="*/ 1429 h 3604"/>
                <a:gd name="T22" fmla="*/ 2511 w 3401"/>
                <a:gd name="T23" fmla="*/ 1314 h 3604"/>
                <a:gd name="T24" fmla="*/ 2327 w 3401"/>
                <a:gd name="T25" fmla="*/ 1183 h 3604"/>
                <a:gd name="T26" fmla="*/ 2106 w 3401"/>
                <a:gd name="T27" fmla="*/ 884 h 3604"/>
                <a:gd name="T28" fmla="*/ 1955 w 3401"/>
                <a:gd name="T29" fmla="*/ 754 h 3604"/>
                <a:gd name="T30" fmla="*/ 542 w 3401"/>
                <a:gd name="T31" fmla="*/ 244 h 3604"/>
                <a:gd name="T32" fmla="*/ 319 w 3401"/>
                <a:gd name="T33" fmla="*/ 370 h 3604"/>
                <a:gd name="T34" fmla="*/ 229 w 3401"/>
                <a:gd name="T35" fmla="*/ 687 h 3604"/>
                <a:gd name="T36" fmla="*/ 311 w 3401"/>
                <a:gd name="T37" fmla="*/ 993 h 3604"/>
                <a:gd name="T38" fmla="*/ 620 w 3401"/>
                <a:gd name="T39" fmla="*/ 1108 h 3604"/>
                <a:gd name="T40" fmla="*/ 816 w 3401"/>
                <a:gd name="T41" fmla="*/ 1101 h 3604"/>
                <a:gd name="T42" fmla="*/ 938 w 3401"/>
                <a:gd name="T43" fmla="*/ 1020 h 3604"/>
                <a:gd name="T44" fmla="*/ 1088 w 3401"/>
                <a:gd name="T45" fmla="*/ 779 h 3604"/>
                <a:gd name="T46" fmla="*/ 1272 w 3401"/>
                <a:gd name="T47" fmla="*/ 582 h 3604"/>
                <a:gd name="T48" fmla="*/ 1974 w 3401"/>
                <a:gd name="T49" fmla="*/ 528 h 3604"/>
                <a:gd name="T50" fmla="*/ 2218 w 3401"/>
                <a:gd name="T51" fmla="*/ 655 h 3604"/>
                <a:gd name="T52" fmla="*/ 2370 w 3401"/>
                <a:gd name="T53" fmla="*/ 875 h 3604"/>
                <a:gd name="T54" fmla="*/ 2529 w 3401"/>
                <a:gd name="T55" fmla="*/ 1083 h 3604"/>
                <a:gd name="T56" fmla="*/ 2632 w 3401"/>
                <a:gd name="T57" fmla="*/ 1107 h 3604"/>
                <a:gd name="T58" fmla="*/ 2869 w 3401"/>
                <a:gd name="T59" fmla="*/ 1098 h 3604"/>
                <a:gd name="T60" fmla="*/ 3116 w 3401"/>
                <a:gd name="T61" fmla="*/ 962 h 3604"/>
                <a:gd name="T62" fmla="*/ 3169 w 3401"/>
                <a:gd name="T63" fmla="*/ 629 h 3604"/>
                <a:gd name="T64" fmla="*/ 3065 w 3401"/>
                <a:gd name="T65" fmla="*/ 348 h 3604"/>
                <a:gd name="T66" fmla="*/ 2835 w 3401"/>
                <a:gd name="T67" fmla="*/ 239 h 3604"/>
                <a:gd name="T68" fmla="*/ 2650 w 3401"/>
                <a:gd name="T69" fmla="*/ 0 h 3604"/>
                <a:gd name="T70" fmla="*/ 2987 w 3401"/>
                <a:gd name="T71" fmla="*/ 43 h 3604"/>
                <a:gd name="T72" fmla="*/ 3280 w 3401"/>
                <a:gd name="T73" fmla="*/ 256 h 3604"/>
                <a:gd name="T74" fmla="*/ 3399 w 3401"/>
                <a:gd name="T75" fmla="*/ 673 h 3604"/>
                <a:gd name="T76" fmla="*/ 3336 w 3401"/>
                <a:gd name="T77" fmla="*/ 1039 h 3604"/>
                <a:gd name="T78" fmla="*/ 3166 w 3401"/>
                <a:gd name="T79" fmla="*/ 1223 h 3604"/>
                <a:gd name="T80" fmla="*/ 3042 w 3401"/>
                <a:gd name="T81" fmla="*/ 1407 h 3604"/>
                <a:gd name="T82" fmla="*/ 3201 w 3401"/>
                <a:gd name="T83" fmla="*/ 1828 h 3604"/>
                <a:gd name="T84" fmla="*/ 3125 w 3401"/>
                <a:gd name="T85" fmla="*/ 3135 h 3604"/>
                <a:gd name="T86" fmla="*/ 2798 w 3401"/>
                <a:gd name="T87" fmla="*/ 3492 h 3604"/>
                <a:gd name="T88" fmla="*/ 1017 w 3401"/>
                <a:gd name="T89" fmla="*/ 3604 h 3604"/>
                <a:gd name="T90" fmla="*/ 544 w 3401"/>
                <a:gd name="T91" fmla="*/ 3454 h 3604"/>
                <a:gd name="T92" fmla="*/ 248 w 3401"/>
                <a:gd name="T93" fmla="*/ 3070 h 3604"/>
                <a:gd name="T94" fmla="*/ 208 w 3401"/>
                <a:gd name="T95" fmla="*/ 1762 h 3604"/>
                <a:gd name="T96" fmla="*/ 399 w 3401"/>
                <a:gd name="T97" fmla="*/ 1357 h 3604"/>
                <a:gd name="T98" fmla="*/ 209 w 3401"/>
                <a:gd name="T99" fmla="*/ 1204 h 3604"/>
                <a:gd name="T100" fmla="*/ 47 w 3401"/>
                <a:gd name="T101" fmla="*/ 999 h 3604"/>
                <a:gd name="T102" fmla="*/ 8 w 3401"/>
                <a:gd name="T103" fmla="*/ 600 h 3604"/>
                <a:gd name="T104" fmla="*/ 154 w 3401"/>
                <a:gd name="T105" fmla="*/ 213 h 3604"/>
                <a:gd name="T106" fmla="*/ 464 w 3401"/>
                <a:gd name="T107" fmla="*/ 29 h 3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01" h="3604">
                  <a:moveTo>
                    <a:pt x="1473" y="752"/>
                  </a:moveTo>
                  <a:lnTo>
                    <a:pt x="1443" y="754"/>
                  </a:lnTo>
                  <a:lnTo>
                    <a:pt x="1416" y="763"/>
                  </a:lnTo>
                  <a:lnTo>
                    <a:pt x="1390" y="775"/>
                  </a:lnTo>
                  <a:lnTo>
                    <a:pt x="1366" y="793"/>
                  </a:lnTo>
                  <a:lnTo>
                    <a:pt x="1343" y="816"/>
                  </a:lnTo>
                  <a:lnTo>
                    <a:pt x="1320" y="842"/>
                  </a:lnTo>
                  <a:lnTo>
                    <a:pt x="1298" y="873"/>
                  </a:lnTo>
                  <a:lnTo>
                    <a:pt x="1275" y="908"/>
                  </a:lnTo>
                  <a:lnTo>
                    <a:pt x="1252" y="946"/>
                  </a:lnTo>
                  <a:lnTo>
                    <a:pt x="1227" y="989"/>
                  </a:lnTo>
                  <a:lnTo>
                    <a:pt x="1204" y="1028"/>
                  </a:lnTo>
                  <a:lnTo>
                    <a:pt x="1178" y="1066"/>
                  </a:lnTo>
                  <a:lnTo>
                    <a:pt x="1152" y="1102"/>
                  </a:lnTo>
                  <a:lnTo>
                    <a:pt x="1123" y="1139"/>
                  </a:lnTo>
                  <a:lnTo>
                    <a:pt x="1093" y="1172"/>
                  </a:lnTo>
                  <a:lnTo>
                    <a:pt x="1060" y="1204"/>
                  </a:lnTo>
                  <a:lnTo>
                    <a:pt x="1022" y="1234"/>
                  </a:lnTo>
                  <a:lnTo>
                    <a:pt x="982" y="1263"/>
                  </a:lnTo>
                  <a:lnTo>
                    <a:pt x="936" y="1288"/>
                  </a:lnTo>
                  <a:lnTo>
                    <a:pt x="888" y="1312"/>
                  </a:lnTo>
                  <a:lnTo>
                    <a:pt x="833" y="1333"/>
                  </a:lnTo>
                  <a:lnTo>
                    <a:pt x="779" y="1354"/>
                  </a:lnTo>
                  <a:lnTo>
                    <a:pt x="727" y="1380"/>
                  </a:lnTo>
                  <a:lnTo>
                    <a:pt x="678" y="1411"/>
                  </a:lnTo>
                  <a:lnTo>
                    <a:pt x="633" y="1446"/>
                  </a:lnTo>
                  <a:lnTo>
                    <a:pt x="591" y="1485"/>
                  </a:lnTo>
                  <a:lnTo>
                    <a:pt x="554" y="1526"/>
                  </a:lnTo>
                  <a:lnTo>
                    <a:pt x="521" y="1572"/>
                  </a:lnTo>
                  <a:lnTo>
                    <a:pt x="492" y="1621"/>
                  </a:lnTo>
                  <a:lnTo>
                    <a:pt x="468" y="1671"/>
                  </a:lnTo>
                  <a:lnTo>
                    <a:pt x="449" y="1725"/>
                  </a:lnTo>
                  <a:lnTo>
                    <a:pt x="435" y="1780"/>
                  </a:lnTo>
                  <a:lnTo>
                    <a:pt x="426" y="1837"/>
                  </a:lnTo>
                  <a:lnTo>
                    <a:pt x="424" y="1896"/>
                  </a:lnTo>
                  <a:lnTo>
                    <a:pt x="424" y="2785"/>
                  </a:lnTo>
                  <a:lnTo>
                    <a:pt x="428" y="2850"/>
                  </a:lnTo>
                  <a:lnTo>
                    <a:pt x="437" y="2912"/>
                  </a:lnTo>
                  <a:lnTo>
                    <a:pt x="454" y="2971"/>
                  </a:lnTo>
                  <a:lnTo>
                    <a:pt x="477" y="3030"/>
                  </a:lnTo>
                  <a:lnTo>
                    <a:pt x="504" y="3083"/>
                  </a:lnTo>
                  <a:lnTo>
                    <a:pt x="539" y="3134"/>
                  </a:lnTo>
                  <a:lnTo>
                    <a:pt x="577" y="3181"/>
                  </a:lnTo>
                  <a:lnTo>
                    <a:pt x="620" y="3224"/>
                  </a:lnTo>
                  <a:lnTo>
                    <a:pt x="667" y="3262"/>
                  </a:lnTo>
                  <a:lnTo>
                    <a:pt x="718" y="3297"/>
                  </a:lnTo>
                  <a:lnTo>
                    <a:pt x="772" y="3324"/>
                  </a:lnTo>
                  <a:lnTo>
                    <a:pt x="830" y="3347"/>
                  </a:lnTo>
                  <a:lnTo>
                    <a:pt x="889" y="3364"/>
                  </a:lnTo>
                  <a:lnTo>
                    <a:pt x="952" y="3373"/>
                  </a:lnTo>
                  <a:lnTo>
                    <a:pt x="1017" y="3377"/>
                  </a:lnTo>
                  <a:lnTo>
                    <a:pt x="2384" y="3377"/>
                  </a:lnTo>
                  <a:lnTo>
                    <a:pt x="2449" y="3373"/>
                  </a:lnTo>
                  <a:lnTo>
                    <a:pt x="2512" y="3364"/>
                  </a:lnTo>
                  <a:lnTo>
                    <a:pt x="2571" y="3347"/>
                  </a:lnTo>
                  <a:lnTo>
                    <a:pt x="2629" y="3324"/>
                  </a:lnTo>
                  <a:lnTo>
                    <a:pt x="2683" y="3297"/>
                  </a:lnTo>
                  <a:lnTo>
                    <a:pt x="2734" y="3262"/>
                  </a:lnTo>
                  <a:lnTo>
                    <a:pt x="2781" y="3224"/>
                  </a:lnTo>
                  <a:lnTo>
                    <a:pt x="2824" y="3181"/>
                  </a:lnTo>
                  <a:lnTo>
                    <a:pt x="2862" y="3134"/>
                  </a:lnTo>
                  <a:lnTo>
                    <a:pt x="2896" y="3083"/>
                  </a:lnTo>
                  <a:lnTo>
                    <a:pt x="2924" y="3030"/>
                  </a:lnTo>
                  <a:lnTo>
                    <a:pt x="2947" y="2971"/>
                  </a:lnTo>
                  <a:lnTo>
                    <a:pt x="2963" y="2912"/>
                  </a:lnTo>
                  <a:lnTo>
                    <a:pt x="2973" y="2850"/>
                  </a:lnTo>
                  <a:lnTo>
                    <a:pt x="2977" y="2785"/>
                  </a:lnTo>
                  <a:lnTo>
                    <a:pt x="2977" y="1896"/>
                  </a:lnTo>
                  <a:lnTo>
                    <a:pt x="2974" y="1835"/>
                  </a:lnTo>
                  <a:lnTo>
                    <a:pt x="2965" y="1774"/>
                  </a:lnTo>
                  <a:lnTo>
                    <a:pt x="2949" y="1716"/>
                  </a:lnTo>
                  <a:lnTo>
                    <a:pt x="2928" y="1660"/>
                  </a:lnTo>
                  <a:lnTo>
                    <a:pt x="2902" y="1608"/>
                  </a:lnTo>
                  <a:lnTo>
                    <a:pt x="2871" y="1557"/>
                  </a:lnTo>
                  <a:lnTo>
                    <a:pt x="2835" y="1511"/>
                  </a:lnTo>
                  <a:lnTo>
                    <a:pt x="2794" y="1468"/>
                  </a:lnTo>
                  <a:lnTo>
                    <a:pt x="2749" y="1429"/>
                  </a:lnTo>
                  <a:lnTo>
                    <a:pt x="2701" y="1394"/>
                  </a:lnTo>
                  <a:lnTo>
                    <a:pt x="2648" y="1365"/>
                  </a:lnTo>
                  <a:lnTo>
                    <a:pt x="2592" y="1342"/>
                  </a:lnTo>
                  <a:lnTo>
                    <a:pt x="2534" y="1323"/>
                  </a:lnTo>
                  <a:lnTo>
                    <a:pt x="2530" y="1322"/>
                  </a:lnTo>
                  <a:lnTo>
                    <a:pt x="2523" y="1320"/>
                  </a:lnTo>
                  <a:lnTo>
                    <a:pt x="2511" y="1314"/>
                  </a:lnTo>
                  <a:lnTo>
                    <a:pt x="2494" y="1308"/>
                  </a:lnTo>
                  <a:lnTo>
                    <a:pt x="2474" y="1297"/>
                  </a:lnTo>
                  <a:lnTo>
                    <a:pt x="2451" y="1284"/>
                  </a:lnTo>
                  <a:lnTo>
                    <a:pt x="2424" y="1265"/>
                  </a:lnTo>
                  <a:lnTo>
                    <a:pt x="2394" y="1243"/>
                  </a:lnTo>
                  <a:lnTo>
                    <a:pt x="2362" y="1215"/>
                  </a:lnTo>
                  <a:lnTo>
                    <a:pt x="2327" y="1183"/>
                  </a:lnTo>
                  <a:lnTo>
                    <a:pt x="2291" y="1144"/>
                  </a:lnTo>
                  <a:lnTo>
                    <a:pt x="2253" y="1099"/>
                  </a:lnTo>
                  <a:lnTo>
                    <a:pt x="2214" y="1047"/>
                  </a:lnTo>
                  <a:lnTo>
                    <a:pt x="2174" y="989"/>
                  </a:lnTo>
                  <a:lnTo>
                    <a:pt x="2150" y="951"/>
                  </a:lnTo>
                  <a:lnTo>
                    <a:pt x="2128" y="916"/>
                  </a:lnTo>
                  <a:lnTo>
                    <a:pt x="2106" y="884"/>
                  </a:lnTo>
                  <a:lnTo>
                    <a:pt x="2085" y="854"/>
                  </a:lnTo>
                  <a:lnTo>
                    <a:pt x="2065" y="829"/>
                  </a:lnTo>
                  <a:lnTo>
                    <a:pt x="2046" y="806"/>
                  </a:lnTo>
                  <a:lnTo>
                    <a:pt x="2025" y="787"/>
                  </a:lnTo>
                  <a:lnTo>
                    <a:pt x="2003" y="772"/>
                  </a:lnTo>
                  <a:lnTo>
                    <a:pt x="1980" y="761"/>
                  </a:lnTo>
                  <a:lnTo>
                    <a:pt x="1955" y="754"/>
                  </a:lnTo>
                  <a:lnTo>
                    <a:pt x="1928" y="752"/>
                  </a:lnTo>
                  <a:lnTo>
                    <a:pt x="1473" y="752"/>
                  </a:lnTo>
                  <a:close/>
                  <a:moveTo>
                    <a:pt x="751" y="227"/>
                  </a:moveTo>
                  <a:lnTo>
                    <a:pt x="691" y="228"/>
                  </a:lnTo>
                  <a:lnTo>
                    <a:pt x="637" y="230"/>
                  </a:lnTo>
                  <a:lnTo>
                    <a:pt x="587" y="236"/>
                  </a:lnTo>
                  <a:lnTo>
                    <a:pt x="542" y="244"/>
                  </a:lnTo>
                  <a:lnTo>
                    <a:pt x="500" y="253"/>
                  </a:lnTo>
                  <a:lnTo>
                    <a:pt x="463" y="266"/>
                  </a:lnTo>
                  <a:lnTo>
                    <a:pt x="429" y="280"/>
                  </a:lnTo>
                  <a:lnTo>
                    <a:pt x="398" y="296"/>
                  </a:lnTo>
                  <a:lnTo>
                    <a:pt x="370" y="316"/>
                  </a:lnTo>
                  <a:lnTo>
                    <a:pt x="343" y="341"/>
                  </a:lnTo>
                  <a:lnTo>
                    <a:pt x="319" y="370"/>
                  </a:lnTo>
                  <a:lnTo>
                    <a:pt x="297" y="403"/>
                  </a:lnTo>
                  <a:lnTo>
                    <a:pt x="278" y="439"/>
                  </a:lnTo>
                  <a:lnTo>
                    <a:pt x="263" y="481"/>
                  </a:lnTo>
                  <a:lnTo>
                    <a:pt x="249" y="526"/>
                  </a:lnTo>
                  <a:lnTo>
                    <a:pt x="240" y="575"/>
                  </a:lnTo>
                  <a:lnTo>
                    <a:pt x="233" y="629"/>
                  </a:lnTo>
                  <a:lnTo>
                    <a:pt x="229" y="687"/>
                  </a:lnTo>
                  <a:lnTo>
                    <a:pt x="226" y="750"/>
                  </a:lnTo>
                  <a:lnTo>
                    <a:pt x="230" y="799"/>
                  </a:lnTo>
                  <a:lnTo>
                    <a:pt x="236" y="845"/>
                  </a:lnTo>
                  <a:lnTo>
                    <a:pt x="248" y="887"/>
                  </a:lnTo>
                  <a:lnTo>
                    <a:pt x="264" y="926"/>
                  </a:lnTo>
                  <a:lnTo>
                    <a:pt x="286" y="961"/>
                  </a:lnTo>
                  <a:lnTo>
                    <a:pt x="311" y="993"/>
                  </a:lnTo>
                  <a:lnTo>
                    <a:pt x="341" y="1020"/>
                  </a:lnTo>
                  <a:lnTo>
                    <a:pt x="376" y="1044"/>
                  </a:lnTo>
                  <a:lnTo>
                    <a:pt x="415" y="1064"/>
                  </a:lnTo>
                  <a:lnTo>
                    <a:pt x="459" y="1080"/>
                  </a:lnTo>
                  <a:lnTo>
                    <a:pt x="509" y="1094"/>
                  </a:lnTo>
                  <a:lnTo>
                    <a:pt x="562" y="1102"/>
                  </a:lnTo>
                  <a:lnTo>
                    <a:pt x="620" y="1108"/>
                  </a:lnTo>
                  <a:lnTo>
                    <a:pt x="683" y="1110"/>
                  </a:lnTo>
                  <a:lnTo>
                    <a:pt x="714" y="1110"/>
                  </a:lnTo>
                  <a:lnTo>
                    <a:pt x="744" y="1108"/>
                  </a:lnTo>
                  <a:lnTo>
                    <a:pt x="769" y="1107"/>
                  </a:lnTo>
                  <a:lnTo>
                    <a:pt x="790" y="1105"/>
                  </a:lnTo>
                  <a:lnTo>
                    <a:pt x="806" y="1102"/>
                  </a:lnTo>
                  <a:lnTo>
                    <a:pt x="816" y="1101"/>
                  </a:lnTo>
                  <a:lnTo>
                    <a:pt x="820" y="1100"/>
                  </a:lnTo>
                  <a:lnTo>
                    <a:pt x="823" y="1100"/>
                  </a:lnTo>
                  <a:lnTo>
                    <a:pt x="849" y="1094"/>
                  </a:lnTo>
                  <a:lnTo>
                    <a:pt x="872" y="1083"/>
                  </a:lnTo>
                  <a:lnTo>
                    <a:pt x="895" y="1066"/>
                  </a:lnTo>
                  <a:lnTo>
                    <a:pt x="917" y="1045"/>
                  </a:lnTo>
                  <a:lnTo>
                    <a:pt x="938" y="1020"/>
                  </a:lnTo>
                  <a:lnTo>
                    <a:pt x="960" y="990"/>
                  </a:lnTo>
                  <a:lnTo>
                    <a:pt x="983" y="956"/>
                  </a:lnTo>
                  <a:lnTo>
                    <a:pt x="1006" y="918"/>
                  </a:lnTo>
                  <a:lnTo>
                    <a:pt x="1031" y="875"/>
                  </a:lnTo>
                  <a:lnTo>
                    <a:pt x="1049" y="843"/>
                  </a:lnTo>
                  <a:lnTo>
                    <a:pt x="1068" y="811"/>
                  </a:lnTo>
                  <a:lnTo>
                    <a:pt x="1088" y="779"/>
                  </a:lnTo>
                  <a:lnTo>
                    <a:pt x="1110" y="747"/>
                  </a:lnTo>
                  <a:lnTo>
                    <a:pt x="1132" y="716"/>
                  </a:lnTo>
                  <a:lnTo>
                    <a:pt x="1156" y="685"/>
                  </a:lnTo>
                  <a:lnTo>
                    <a:pt x="1183" y="655"/>
                  </a:lnTo>
                  <a:lnTo>
                    <a:pt x="1210" y="629"/>
                  </a:lnTo>
                  <a:lnTo>
                    <a:pt x="1240" y="604"/>
                  </a:lnTo>
                  <a:lnTo>
                    <a:pt x="1272" y="582"/>
                  </a:lnTo>
                  <a:lnTo>
                    <a:pt x="1307" y="562"/>
                  </a:lnTo>
                  <a:lnTo>
                    <a:pt x="1343" y="547"/>
                  </a:lnTo>
                  <a:lnTo>
                    <a:pt x="1384" y="536"/>
                  </a:lnTo>
                  <a:lnTo>
                    <a:pt x="1427" y="528"/>
                  </a:lnTo>
                  <a:lnTo>
                    <a:pt x="1473" y="526"/>
                  </a:lnTo>
                  <a:lnTo>
                    <a:pt x="1928" y="526"/>
                  </a:lnTo>
                  <a:lnTo>
                    <a:pt x="1974" y="528"/>
                  </a:lnTo>
                  <a:lnTo>
                    <a:pt x="2017" y="536"/>
                  </a:lnTo>
                  <a:lnTo>
                    <a:pt x="2058" y="547"/>
                  </a:lnTo>
                  <a:lnTo>
                    <a:pt x="2094" y="562"/>
                  </a:lnTo>
                  <a:lnTo>
                    <a:pt x="2129" y="582"/>
                  </a:lnTo>
                  <a:lnTo>
                    <a:pt x="2161" y="604"/>
                  </a:lnTo>
                  <a:lnTo>
                    <a:pt x="2191" y="629"/>
                  </a:lnTo>
                  <a:lnTo>
                    <a:pt x="2218" y="655"/>
                  </a:lnTo>
                  <a:lnTo>
                    <a:pt x="2245" y="685"/>
                  </a:lnTo>
                  <a:lnTo>
                    <a:pt x="2269" y="716"/>
                  </a:lnTo>
                  <a:lnTo>
                    <a:pt x="2291" y="747"/>
                  </a:lnTo>
                  <a:lnTo>
                    <a:pt x="2313" y="779"/>
                  </a:lnTo>
                  <a:lnTo>
                    <a:pt x="2333" y="811"/>
                  </a:lnTo>
                  <a:lnTo>
                    <a:pt x="2352" y="843"/>
                  </a:lnTo>
                  <a:lnTo>
                    <a:pt x="2370" y="875"/>
                  </a:lnTo>
                  <a:lnTo>
                    <a:pt x="2395" y="918"/>
                  </a:lnTo>
                  <a:lnTo>
                    <a:pt x="2418" y="956"/>
                  </a:lnTo>
                  <a:lnTo>
                    <a:pt x="2441" y="990"/>
                  </a:lnTo>
                  <a:lnTo>
                    <a:pt x="2463" y="1020"/>
                  </a:lnTo>
                  <a:lnTo>
                    <a:pt x="2484" y="1045"/>
                  </a:lnTo>
                  <a:lnTo>
                    <a:pt x="2506" y="1066"/>
                  </a:lnTo>
                  <a:lnTo>
                    <a:pt x="2529" y="1083"/>
                  </a:lnTo>
                  <a:lnTo>
                    <a:pt x="2552" y="1094"/>
                  </a:lnTo>
                  <a:lnTo>
                    <a:pt x="2578" y="1100"/>
                  </a:lnTo>
                  <a:lnTo>
                    <a:pt x="2582" y="1100"/>
                  </a:lnTo>
                  <a:lnTo>
                    <a:pt x="2585" y="1101"/>
                  </a:lnTo>
                  <a:lnTo>
                    <a:pt x="2595" y="1102"/>
                  </a:lnTo>
                  <a:lnTo>
                    <a:pt x="2611" y="1105"/>
                  </a:lnTo>
                  <a:lnTo>
                    <a:pt x="2632" y="1107"/>
                  </a:lnTo>
                  <a:lnTo>
                    <a:pt x="2657" y="1108"/>
                  </a:lnTo>
                  <a:lnTo>
                    <a:pt x="2686" y="1110"/>
                  </a:lnTo>
                  <a:lnTo>
                    <a:pt x="2718" y="1110"/>
                  </a:lnTo>
                  <a:lnTo>
                    <a:pt x="2754" y="1110"/>
                  </a:lnTo>
                  <a:lnTo>
                    <a:pt x="2790" y="1108"/>
                  </a:lnTo>
                  <a:lnTo>
                    <a:pt x="2829" y="1103"/>
                  </a:lnTo>
                  <a:lnTo>
                    <a:pt x="2869" y="1098"/>
                  </a:lnTo>
                  <a:lnTo>
                    <a:pt x="2910" y="1089"/>
                  </a:lnTo>
                  <a:lnTo>
                    <a:pt x="2950" y="1077"/>
                  </a:lnTo>
                  <a:lnTo>
                    <a:pt x="2989" y="1062"/>
                  </a:lnTo>
                  <a:lnTo>
                    <a:pt x="3026" y="1043"/>
                  </a:lnTo>
                  <a:lnTo>
                    <a:pt x="3061" y="1020"/>
                  </a:lnTo>
                  <a:lnTo>
                    <a:pt x="3091" y="993"/>
                  </a:lnTo>
                  <a:lnTo>
                    <a:pt x="3116" y="962"/>
                  </a:lnTo>
                  <a:lnTo>
                    <a:pt x="3137" y="928"/>
                  </a:lnTo>
                  <a:lnTo>
                    <a:pt x="3154" y="889"/>
                  </a:lnTo>
                  <a:lnTo>
                    <a:pt x="3165" y="846"/>
                  </a:lnTo>
                  <a:lnTo>
                    <a:pt x="3172" y="800"/>
                  </a:lnTo>
                  <a:lnTo>
                    <a:pt x="3175" y="750"/>
                  </a:lnTo>
                  <a:lnTo>
                    <a:pt x="3172" y="687"/>
                  </a:lnTo>
                  <a:lnTo>
                    <a:pt x="3169" y="629"/>
                  </a:lnTo>
                  <a:lnTo>
                    <a:pt x="3161" y="575"/>
                  </a:lnTo>
                  <a:lnTo>
                    <a:pt x="3153" y="527"/>
                  </a:lnTo>
                  <a:lnTo>
                    <a:pt x="3140" y="483"/>
                  </a:lnTo>
                  <a:lnTo>
                    <a:pt x="3125" y="443"/>
                  </a:lnTo>
                  <a:lnTo>
                    <a:pt x="3107" y="407"/>
                  </a:lnTo>
                  <a:lnTo>
                    <a:pt x="3088" y="375"/>
                  </a:lnTo>
                  <a:lnTo>
                    <a:pt x="3065" y="348"/>
                  </a:lnTo>
                  <a:lnTo>
                    <a:pt x="3039" y="324"/>
                  </a:lnTo>
                  <a:lnTo>
                    <a:pt x="3012" y="302"/>
                  </a:lnTo>
                  <a:lnTo>
                    <a:pt x="2981" y="284"/>
                  </a:lnTo>
                  <a:lnTo>
                    <a:pt x="2948" y="269"/>
                  </a:lnTo>
                  <a:lnTo>
                    <a:pt x="2913" y="257"/>
                  </a:lnTo>
                  <a:lnTo>
                    <a:pt x="2876" y="247"/>
                  </a:lnTo>
                  <a:lnTo>
                    <a:pt x="2835" y="239"/>
                  </a:lnTo>
                  <a:lnTo>
                    <a:pt x="2792" y="234"/>
                  </a:lnTo>
                  <a:lnTo>
                    <a:pt x="2747" y="229"/>
                  </a:lnTo>
                  <a:lnTo>
                    <a:pt x="2700" y="227"/>
                  </a:lnTo>
                  <a:lnTo>
                    <a:pt x="2650" y="227"/>
                  </a:lnTo>
                  <a:lnTo>
                    <a:pt x="751" y="227"/>
                  </a:lnTo>
                  <a:close/>
                  <a:moveTo>
                    <a:pt x="751" y="0"/>
                  </a:moveTo>
                  <a:lnTo>
                    <a:pt x="2650" y="0"/>
                  </a:lnTo>
                  <a:lnTo>
                    <a:pt x="2695" y="1"/>
                  </a:lnTo>
                  <a:lnTo>
                    <a:pt x="2741" y="2"/>
                  </a:lnTo>
                  <a:lnTo>
                    <a:pt x="2790" y="5"/>
                  </a:lnTo>
                  <a:lnTo>
                    <a:pt x="2839" y="11"/>
                  </a:lnTo>
                  <a:lnTo>
                    <a:pt x="2888" y="18"/>
                  </a:lnTo>
                  <a:lnTo>
                    <a:pt x="2937" y="29"/>
                  </a:lnTo>
                  <a:lnTo>
                    <a:pt x="2987" y="43"/>
                  </a:lnTo>
                  <a:lnTo>
                    <a:pt x="3035" y="60"/>
                  </a:lnTo>
                  <a:lnTo>
                    <a:pt x="3082" y="81"/>
                  </a:lnTo>
                  <a:lnTo>
                    <a:pt x="3127" y="107"/>
                  </a:lnTo>
                  <a:lnTo>
                    <a:pt x="3171" y="138"/>
                  </a:lnTo>
                  <a:lnTo>
                    <a:pt x="3211" y="173"/>
                  </a:lnTo>
                  <a:lnTo>
                    <a:pt x="3247" y="213"/>
                  </a:lnTo>
                  <a:lnTo>
                    <a:pt x="3280" y="256"/>
                  </a:lnTo>
                  <a:lnTo>
                    <a:pt x="3309" y="303"/>
                  </a:lnTo>
                  <a:lnTo>
                    <a:pt x="3333" y="354"/>
                  </a:lnTo>
                  <a:lnTo>
                    <a:pt x="3354" y="409"/>
                  </a:lnTo>
                  <a:lnTo>
                    <a:pt x="3371" y="469"/>
                  </a:lnTo>
                  <a:lnTo>
                    <a:pt x="3385" y="532"/>
                  </a:lnTo>
                  <a:lnTo>
                    <a:pt x="3393" y="600"/>
                  </a:lnTo>
                  <a:lnTo>
                    <a:pt x="3399" y="673"/>
                  </a:lnTo>
                  <a:lnTo>
                    <a:pt x="3401" y="750"/>
                  </a:lnTo>
                  <a:lnTo>
                    <a:pt x="3399" y="808"/>
                  </a:lnTo>
                  <a:lnTo>
                    <a:pt x="3392" y="862"/>
                  </a:lnTo>
                  <a:lnTo>
                    <a:pt x="3383" y="911"/>
                  </a:lnTo>
                  <a:lnTo>
                    <a:pt x="3370" y="957"/>
                  </a:lnTo>
                  <a:lnTo>
                    <a:pt x="3354" y="999"/>
                  </a:lnTo>
                  <a:lnTo>
                    <a:pt x="3336" y="1039"/>
                  </a:lnTo>
                  <a:lnTo>
                    <a:pt x="3315" y="1074"/>
                  </a:lnTo>
                  <a:lnTo>
                    <a:pt x="3292" y="1106"/>
                  </a:lnTo>
                  <a:lnTo>
                    <a:pt x="3269" y="1134"/>
                  </a:lnTo>
                  <a:lnTo>
                    <a:pt x="3244" y="1161"/>
                  </a:lnTo>
                  <a:lnTo>
                    <a:pt x="3219" y="1185"/>
                  </a:lnTo>
                  <a:lnTo>
                    <a:pt x="3192" y="1204"/>
                  </a:lnTo>
                  <a:lnTo>
                    <a:pt x="3166" y="1223"/>
                  </a:lnTo>
                  <a:lnTo>
                    <a:pt x="3140" y="1240"/>
                  </a:lnTo>
                  <a:lnTo>
                    <a:pt x="3095" y="1263"/>
                  </a:lnTo>
                  <a:lnTo>
                    <a:pt x="3050" y="1281"/>
                  </a:lnTo>
                  <a:lnTo>
                    <a:pt x="3003" y="1298"/>
                  </a:lnTo>
                  <a:lnTo>
                    <a:pt x="2957" y="1310"/>
                  </a:lnTo>
                  <a:lnTo>
                    <a:pt x="3001" y="1357"/>
                  </a:lnTo>
                  <a:lnTo>
                    <a:pt x="3042" y="1407"/>
                  </a:lnTo>
                  <a:lnTo>
                    <a:pt x="3078" y="1460"/>
                  </a:lnTo>
                  <a:lnTo>
                    <a:pt x="3110" y="1516"/>
                  </a:lnTo>
                  <a:lnTo>
                    <a:pt x="3138" y="1575"/>
                  </a:lnTo>
                  <a:lnTo>
                    <a:pt x="3161" y="1635"/>
                  </a:lnTo>
                  <a:lnTo>
                    <a:pt x="3180" y="1698"/>
                  </a:lnTo>
                  <a:lnTo>
                    <a:pt x="3193" y="1762"/>
                  </a:lnTo>
                  <a:lnTo>
                    <a:pt x="3201" y="1828"/>
                  </a:lnTo>
                  <a:lnTo>
                    <a:pt x="3204" y="1896"/>
                  </a:lnTo>
                  <a:lnTo>
                    <a:pt x="3204" y="2785"/>
                  </a:lnTo>
                  <a:lnTo>
                    <a:pt x="3201" y="2859"/>
                  </a:lnTo>
                  <a:lnTo>
                    <a:pt x="3191" y="2932"/>
                  </a:lnTo>
                  <a:lnTo>
                    <a:pt x="3175" y="3002"/>
                  </a:lnTo>
                  <a:lnTo>
                    <a:pt x="3153" y="3070"/>
                  </a:lnTo>
                  <a:lnTo>
                    <a:pt x="3125" y="3135"/>
                  </a:lnTo>
                  <a:lnTo>
                    <a:pt x="3092" y="3198"/>
                  </a:lnTo>
                  <a:lnTo>
                    <a:pt x="3054" y="3257"/>
                  </a:lnTo>
                  <a:lnTo>
                    <a:pt x="3011" y="3312"/>
                  </a:lnTo>
                  <a:lnTo>
                    <a:pt x="2963" y="3364"/>
                  </a:lnTo>
                  <a:lnTo>
                    <a:pt x="2912" y="3411"/>
                  </a:lnTo>
                  <a:lnTo>
                    <a:pt x="2857" y="3454"/>
                  </a:lnTo>
                  <a:lnTo>
                    <a:pt x="2798" y="3492"/>
                  </a:lnTo>
                  <a:lnTo>
                    <a:pt x="2735" y="3525"/>
                  </a:lnTo>
                  <a:lnTo>
                    <a:pt x="2670" y="3552"/>
                  </a:lnTo>
                  <a:lnTo>
                    <a:pt x="2602" y="3574"/>
                  </a:lnTo>
                  <a:lnTo>
                    <a:pt x="2531" y="3591"/>
                  </a:lnTo>
                  <a:lnTo>
                    <a:pt x="2459" y="3601"/>
                  </a:lnTo>
                  <a:lnTo>
                    <a:pt x="2384" y="3604"/>
                  </a:lnTo>
                  <a:lnTo>
                    <a:pt x="1017" y="3604"/>
                  </a:lnTo>
                  <a:lnTo>
                    <a:pt x="942" y="3601"/>
                  </a:lnTo>
                  <a:lnTo>
                    <a:pt x="869" y="3591"/>
                  </a:lnTo>
                  <a:lnTo>
                    <a:pt x="799" y="3574"/>
                  </a:lnTo>
                  <a:lnTo>
                    <a:pt x="731" y="3552"/>
                  </a:lnTo>
                  <a:lnTo>
                    <a:pt x="666" y="3525"/>
                  </a:lnTo>
                  <a:lnTo>
                    <a:pt x="603" y="3492"/>
                  </a:lnTo>
                  <a:lnTo>
                    <a:pt x="544" y="3454"/>
                  </a:lnTo>
                  <a:lnTo>
                    <a:pt x="489" y="3411"/>
                  </a:lnTo>
                  <a:lnTo>
                    <a:pt x="437" y="3364"/>
                  </a:lnTo>
                  <a:lnTo>
                    <a:pt x="390" y="3312"/>
                  </a:lnTo>
                  <a:lnTo>
                    <a:pt x="347" y="3257"/>
                  </a:lnTo>
                  <a:lnTo>
                    <a:pt x="309" y="3198"/>
                  </a:lnTo>
                  <a:lnTo>
                    <a:pt x="276" y="3135"/>
                  </a:lnTo>
                  <a:lnTo>
                    <a:pt x="248" y="3070"/>
                  </a:lnTo>
                  <a:lnTo>
                    <a:pt x="226" y="3002"/>
                  </a:lnTo>
                  <a:lnTo>
                    <a:pt x="210" y="2932"/>
                  </a:lnTo>
                  <a:lnTo>
                    <a:pt x="200" y="2859"/>
                  </a:lnTo>
                  <a:lnTo>
                    <a:pt x="197" y="2785"/>
                  </a:lnTo>
                  <a:lnTo>
                    <a:pt x="197" y="1896"/>
                  </a:lnTo>
                  <a:lnTo>
                    <a:pt x="200" y="1828"/>
                  </a:lnTo>
                  <a:lnTo>
                    <a:pt x="208" y="1762"/>
                  </a:lnTo>
                  <a:lnTo>
                    <a:pt x="221" y="1698"/>
                  </a:lnTo>
                  <a:lnTo>
                    <a:pt x="240" y="1635"/>
                  </a:lnTo>
                  <a:lnTo>
                    <a:pt x="263" y="1575"/>
                  </a:lnTo>
                  <a:lnTo>
                    <a:pt x="290" y="1516"/>
                  </a:lnTo>
                  <a:lnTo>
                    <a:pt x="322" y="1460"/>
                  </a:lnTo>
                  <a:lnTo>
                    <a:pt x="358" y="1407"/>
                  </a:lnTo>
                  <a:lnTo>
                    <a:pt x="399" y="1357"/>
                  </a:lnTo>
                  <a:lnTo>
                    <a:pt x="444" y="1310"/>
                  </a:lnTo>
                  <a:lnTo>
                    <a:pt x="397" y="1298"/>
                  </a:lnTo>
                  <a:lnTo>
                    <a:pt x="351" y="1281"/>
                  </a:lnTo>
                  <a:lnTo>
                    <a:pt x="305" y="1263"/>
                  </a:lnTo>
                  <a:lnTo>
                    <a:pt x="260" y="1240"/>
                  </a:lnTo>
                  <a:lnTo>
                    <a:pt x="235" y="1223"/>
                  </a:lnTo>
                  <a:lnTo>
                    <a:pt x="209" y="1204"/>
                  </a:lnTo>
                  <a:lnTo>
                    <a:pt x="182" y="1185"/>
                  </a:lnTo>
                  <a:lnTo>
                    <a:pt x="157" y="1161"/>
                  </a:lnTo>
                  <a:lnTo>
                    <a:pt x="132" y="1134"/>
                  </a:lnTo>
                  <a:lnTo>
                    <a:pt x="109" y="1106"/>
                  </a:lnTo>
                  <a:lnTo>
                    <a:pt x="86" y="1074"/>
                  </a:lnTo>
                  <a:lnTo>
                    <a:pt x="65" y="1039"/>
                  </a:lnTo>
                  <a:lnTo>
                    <a:pt x="47" y="999"/>
                  </a:lnTo>
                  <a:lnTo>
                    <a:pt x="31" y="957"/>
                  </a:lnTo>
                  <a:lnTo>
                    <a:pt x="17" y="911"/>
                  </a:lnTo>
                  <a:lnTo>
                    <a:pt x="9" y="862"/>
                  </a:lnTo>
                  <a:lnTo>
                    <a:pt x="2" y="808"/>
                  </a:lnTo>
                  <a:lnTo>
                    <a:pt x="0" y="750"/>
                  </a:lnTo>
                  <a:lnTo>
                    <a:pt x="2" y="673"/>
                  </a:lnTo>
                  <a:lnTo>
                    <a:pt x="8" y="600"/>
                  </a:lnTo>
                  <a:lnTo>
                    <a:pt x="16" y="532"/>
                  </a:lnTo>
                  <a:lnTo>
                    <a:pt x="30" y="469"/>
                  </a:lnTo>
                  <a:lnTo>
                    <a:pt x="47" y="409"/>
                  </a:lnTo>
                  <a:lnTo>
                    <a:pt x="68" y="354"/>
                  </a:lnTo>
                  <a:lnTo>
                    <a:pt x="92" y="303"/>
                  </a:lnTo>
                  <a:lnTo>
                    <a:pt x="121" y="256"/>
                  </a:lnTo>
                  <a:lnTo>
                    <a:pt x="154" y="213"/>
                  </a:lnTo>
                  <a:lnTo>
                    <a:pt x="190" y="173"/>
                  </a:lnTo>
                  <a:lnTo>
                    <a:pt x="230" y="138"/>
                  </a:lnTo>
                  <a:lnTo>
                    <a:pt x="274" y="107"/>
                  </a:lnTo>
                  <a:lnTo>
                    <a:pt x="319" y="81"/>
                  </a:lnTo>
                  <a:lnTo>
                    <a:pt x="366" y="60"/>
                  </a:lnTo>
                  <a:lnTo>
                    <a:pt x="414" y="43"/>
                  </a:lnTo>
                  <a:lnTo>
                    <a:pt x="464" y="29"/>
                  </a:lnTo>
                  <a:lnTo>
                    <a:pt x="513" y="18"/>
                  </a:lnTo>
                  <a:lnTo>
                    <a:pt x="562" y="11"/>
                  </a:lnTo>
                  <a:lnTo>
                    <a:pt x="611" y="5"/>
                  </a:lnTo>
                  <a:lnTo>
                    <a:pt x="659" y="2"/>
                  </a:lnTo>
                  <a:lnTo>
                    <a:pt x="706" y="1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/>
            </a:p>
          </p:txBody>
        </p:sp>
        <p:sp>
          <p:nvSpPr>
            <p:cNvPr id="30" name="Freeform 20"/>
            <p:cNvSpPr>
              <a:spLocks noEditPoints="1"/>
            </p:cNvSpPr>
            <p:nvPr/>
          </p:nvSpPr>
          <p:spPr bwMode="auto">
            <a:xfrm>
              <a:off x="-2215" y="2493"/>
              <a:ext cx="185" cy="186"/>
            </a:xfrm>
            <a:custGeom>
              <a:avLst/>
              <a:gdLst>
                <a:gd name="T0" fmla="*/ 682 w 1484"/>
                <a:gd name="T1" fmla="*/ 229 h 1482"/>
                <a:gd name="T2" fmla="*/ 569 w 1484"/>
                <a:gd name="T3" fmla="*/ 256 h 1482"/>
                <a:gd name="T4" fmla="*/ 467 w 1484"/>
                <a:gd name="T5" fmla="*/ 306 h 1482"/>
                <a:gd name="T6" fmla="*/ 379 w 1484"/>
                <a:gd name="T7" fmla="*/ 376 h 1482"/>
                <a:gd name="T8" fmla="*/ 307 w 1484"/>
                <a:gd name="T9" fmla="*/ 465 h 1482"/>
                <a:gd name="T10" fmla="*/ 257 w 1484"/>
                <a:gd name="T11" fmla="*/ 568 h 1482"/>
                <a:gd name="T12" fmla="*/ 230 w 1484"/>
                <a:gd name="T13" fmla="*/ 681 h 1482"/>
                <a:gd name="T14" fmla="*/ 230 w 1484"/>
                <a:gd name="T15" fmla="*/ 800 h 1482"/>
                <a:gd name="T16" fmla="*/ 257 w 1484"/>
                <a:gd name="T17" fmla="*/ 915 h 1482"/>
                <a:gd name="T18" fmla="*/ 307 w 1484"/>
                <a:gd name="T19" fmla="*/ 1017 h 1482"/>
                <a:gd name="T20" fmla="*/ 379 w 1484"/>
                <a:gd name="T21" fmla="*/ 1105 h 1482"/>
                <a:gd name="T22" fmla="*/ 467 w 1484"/>
                <a:gd name="T23" fmla="*/ 1175 h 1482"/>
                <a:gd name="T24" fmla="*/ 569 w 1484"/>
                <a:gd name="T25" fmla="*/ 1225 h 1482"/>
                <a:gd name="T26" fmla="*/ 682 w 1484"/>
                <a:gd name="T27" fmla="*/ 1252 h 1482"/>
                <a:gd name="T28" fmla="*/ 803 w 1484"/>
                <a:gd name="T29" fmla="*/ 1252 h 1482"/>
                <a:gd name="T30" fmla="*/ 916 w 1484"/>
                <a:gd name="T31" fmla="*/ 1225 h 1482"/>
                <a:gd name="T32" fmla="*/ 1018 w 1484"/>
                <a:gd name="T33" fmla="*/ 1175 h 1482"/>
                <a:gd name="T34" fmla="*/ 1106 w 1484"/>
                <a:gd name="T35" fmla="*/ 1105 h 1482"/>
                <a:gd name="T36" fmla="*/ 1178 w 1484"/>
                <a:gd name="T37" fmla="*/ 1017 h 1482"/>
                <a:gd name="T38" fmla="*/ 1228 w 1484"/>
                <a:gd name="T39" fmla="*/ 915 h 1482"/>
                <a:gd name="T40" fmla="*/ 1255 w 1484"/>
                <a:gd name="T41" fmla="*/ 800 h 1482"/>
                <a:gd name="T42" fmla="*/ 1255 w 1484"/>
                <a:gd name="T43" fmla="*/ 681 h 1482"/>
                <a:gd name="T44" fmla="*/ 1228 w 1484"/>
                <a:gd name="T45" fmla="*/ 568 h 1482"/>
                <a:gd name="T46" fmla="*/ 1178 w 1484"/>
                <a:gd name="T47" fmla="*/ 465 h 1482"/>
                <a:gd name="T48" fmla="*/ 1106 w 1484"/>
                <a:gd name="T49" fmla="*/ 376 h 1482"/>
                <a:gd name="T50" fmla="*/ 1018 w 1484"/>
                <a:gd name="T51" fmla="*/ 306 h 1482"/>
                <a:gd name="T52" fmla="*/ 916 w 1484"/>
                <a:gd name="T53" fmla="*/ 256 h 1482"/>
                <a:gd name="T54" fmla="*/ 803 w 1484"/>
                <a:gd name="T55" fmla="*/ 229 h 1482"/>
                <a:gd name="T56" fmla="*/ 742 w 1484"/>
                <a:gd name="T57" fmla="*/ 0 h 1482"/>
                <a:gd name="T58" fmla="*/ 883 w 1484"/>
                <a:gd name="T59" fmla="*/ 13 h 1482"/>
                <a:gd name="T60" fmla="*/ 1015 w 1484"/>
                <a:gd name="T61" fmla="*/ 51 h 1482"/>
                <a:gd name="T62" fmla="*/ 1136 w 1484"/>
                <a:gd name="T63" fmla="*/ 112 h 1482"/>
                <a:gd name="T64" fmla="*/ 1243 w 1484"/>
                <a:gd name="T65" fmla="*/ 193 h 1482"/>
                <a:gd name="T66" fmla="*/ 1333 w 1484"/>
                <a:gd name="T67" fmla="*/ 292 h 1482"/>
                <a:gd name="T68" fmla="*/ 1404 w 1484"/>
                <a:gd name="T69" fmla="*/ 406 h 1482"/>
                <a:gd name="T70" fmla="*/ 1455 w 1484"/>
                <a:gd name="T71" fmla="*/ 532 h 1482"/>
                <a:gd name="T72" fmla="*/ 1481 w 1484"/>
                <a:gd name="T73" fmla="*/ 670 h 1482"/>
                <a:gd name="T74" fmla="*/ 1481 w 1484"/>
                <a:gd name="T75" fmla="*/ 812 h 1482"/>
                <a:gd name="T76" fmla="*/ 1455 w 1484"/>
                <a:gd name="T77" fmla="*/ 949 h 1482"/>
                <a:gd name="T78" fmla="*/ 1404 w 1484"/>
                <a:gd name="T79" fmla="*/ 1075 h 1482"/>
                <a:gd name="T80" fmla="*/ 1333 w 1484"/>
                <a:gd name="T81" fmla="*/ 1189 h 1482"/>
                <a:gd name="T82" fmla="*/ 1243 w 1484"/>
                <a:gd name="T83" fmla="*/ 1288 h 1482"/>
                <a:gd name="T84" fmla="*/ 1136 w 1484"/>
                <a:gd name="T85" fmla="*/ 1369 h 1482"/>
                <a:gd name="T86" fmla="*/ 1015 w 1484"/>
                <a:gd name="T87" fmla="*/ 1431 h 1482"/>
                <a:gd name="T88" fmla="*/ 883 w 1484"/>
                <a:gd name="T89" fmla="*/ 1469 h 1482"/>
                <a:gd name="T90" fmla="*/ 742 w 1484"/>
                <a:gd name="T91" fmla="*/ 1482 h 1482"/>
                <a:gd name="T92" fmla="*/ 602 w 1484"/>
                <a:gd name="T93" fmla="*/ 1469 h 1482"/>
                <a:gd name="T94" fmla="*/ 470 w 1484"/>
                <a:gd name="T95" fmla="*/ 1431 h 1482"/>
                <a:gd name="T96" fmla="*/ 349 w 1484"/>
                <a:gd name="T97" fmla="*/ 1369 h 1482"/>
                <a:gd name="T98" fmla="*/ 242 w 1484"/>
                <a:gd name="T99" fmla="*/ 1288 h 1482"/>
                <a:gd name="T100" fmla="*/ 152 w 1484"/>
                <a:gd name="T101" fmla="*/ 1189 h 1482"/>
                <a:gd name="T102" fmla="*/ 81 w 1484"/>
                <a:gd name="T103" fmla="*/ 1075 h 1482"/>
                <a:gd name="T104" fmla="*/ 30 w 1484"/>
                <a:gd name="T105" fmla="*/ 949 h 1482"/>
                <a:gd name="T106" fmla="*/ 4 w 1484"/>
                <a:gd name="T107" fmla="*/ 812 h 1482"/>
                <a:gd name="T108" fmla="*/ 4 w 1484"/>
                <a:gd name="T109" fmla="*/ 670 h 1482"/>
                <a:gd name="T110" fmla="*/ 30 w 1484"/>
                <a:gd name="T111" fmla="*/ 532 h 1482"/>
                <a:gd name="T112" fmla="*/ 81 w 1484"/>
                <a:gd name="T113" fmla="*/ 406 h 1482"/>
                <a:gd name="T114" fmla="*/ 152 w 1484"/>
                <a:gd name="T115" fmla="*/ 292 h 1482"/>
                <a:gd name="T116" fmla="*/ 242 w 1484"/>
                <a:gd name="T117" fmla="*/ 193 h 1482"/>
                <a:gd name="T118" fmla="*/ 349 w 1484"/>
                <a:gd name="T119" fmla="*/ 112 h 1482"/>
                <a:gd name="T120" fmla="*/ 470 w 1484"/>
                <a:gd name="T121" fmla="*/ 51 h 1482"/>
                <a:gd name="T122" fmla="*/ 602 w 1484"/>
                <a:gd name="T123" fmla="*/ 13 h 1482"/>
                <a:gd name="T124" fmla="*/ 742 w 1484"/>
                <a:gd name="T125" fmla="*/ 0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84" h="1482">
                  <a:moveTo>
                    <a:pt x="742" y="226"/>
                  </a:moveTo>
                  <a:lnTo>
                    <a:pt x="682" y="229"/>
                  </a:lnTo>
                  <a:lnTo>
                    <a:pt x="625" y="239"/>
                  </a:lnTo>
                  <a:lnTo>
                    <a:pt x="569" y="256"/>
                  </a:lnTo>
                  <a:lnTo>
                    <a:pt x="516" y="279"/>
                  </a:lnTo>
                  <a:lnTo>
                    <a:pt x="467" y="306"/>
                  </a:lnTo>
                  <a:lnTo>
                    <a:pt x="420" y="339"/>
                  </a:lnTo>
                  <a:lnTo>
                    <a:pt x="379" y="376"/>
                  </a:lnTo>
                  <a:lnTo>
                    <a:pt x="340" y="419"/>
                  </a:lnTo>
                  <a:lnTo>
                    <a:pt x="307" y="465"/>
                  </a:lnTo>
                  <a:lnTo>
                    <a:pt x="280" y="515"/>
                  </a:lnTo>
                  <a:lnTo>
                    <a:pt x="257" y="568"/>
                  </a:lnTo>
                  <a:lnTo>
                    <a:pt x="241" y="622"/>
                  </a:lnTo>
                  <a:lnTo>
                    <a:pt x="230" y="681"/>
                  </a:lnTo>
                  <a:lnTo>
                    <a:pt x="227" y="741"/>
                  </a:lnTo>
                  <a:lnTo>
                    <a:pt x="230" y="800"/>
                  </a:lnTo>
                  <a:lnTo>
                    <a:pt x="241" y="859"/>
                  </a:lnTo>
                  <a:lnTo>
                    <a:pt x="257" y="915"/>
                  </a:lnTo>
                  <a:lnTo>
                    <a:pt x="280" y="967"/>
                  </a:lnTo>
                  <a:lnTo>
                    <a:pt x="307" y="1017"/>
                  </a:lnTo>
                  <a:lnTo>
                    <a:pt x="340" y="1063"/>
                  </a:lnTo>
                  <a:lnTo>
                    <a:pt x="379" y="1105"/>
                  </a:lnTo>
                  <a:lnTo>
                    <a:pt x="420" y="1142"/>
                  </a:lnTo>
                  <a:lnTo>
                    <a:pt x="467" y="1175"/>
                  </a:lnTo>
                  <a:lnTo>
                    <a:pt x="516" y="1203"/>
                  </a:lnTo>
                  <a:lnTo>
                    <a:pt x="569" y="1225"/>
                  </a:lnTo>
                  <a:lnTo>
                    <a:pt x="625" y="1242"/>
                  </a:lnTo>
                  <a:lnTo>
                    <a:pt x="682" y="1252"/>
                  </a:lnTo>
                  <a:lnTo>
                    <a:pt x="742" y="1256"/>
                  </a:lnTo>
                  <a:lnTo>
                    <a:pt x="803" y="1252"/>
                  </a:lnTo>
                  <a:lnTo>
                    <a:pt x="860" y="1242"/>
                  </a:lnTo>
                  <a:lnTo>
                    <a:pt x="916" y="1225"/>
                  </a:lnTo>
                  <a:lnTo>
                    <a:pt x="969" y="1203"/>
                  </a:lnTo>
                  <a:lnTo>
                    <a:pt x="1018" y="1175"/>
                  </a:lnTo>
                  <a:lnTo>
                    <a:pt x="1065" y="1142"/>
                  </a:lnTo>
                  <a:lnTo>
                    <a:pt x="1106" y="1105"/>
                  </a:lnTo>
                  <a:lnTo>
                    <a:pt x="1145" y="1063"/>
                  </a:lnTo>
                  <a:lnTo>
                    <a:pt x="1178" y="1017"/>
                  </a:lnTo>
                  <a:lnTo>
                    <a:pt x="1205" y="967"/>
                  </a:lnTo>
                  <a:lnTo>
                    <a:pt x="1228" y="915"/>
                  </a:lnTo>
                  <a:lnTo>
                    <a:pt x="1244" y="859"/>
                  </a:lnTo>
                  <a:lnTo>
                    <a:pt x="1255" y="800"/>
                  </a:lnTo>
                  <a:lnTo>
                    <a:pt x="1258" y="741"/>
                  </a:lnTo>
                  <a:lnTo>
                    <a:pt x="1255" y="681"/>
                  </a:lnTo>
                  <a:lnTo>
                    <a:pt x="1244" y="622"/>
                  </a:lnTo>
                  <a:lnTo>
                    <a:pt x="1228" y="568"/>
                  </a:lnTo>
                  <a:lnTo>
                    <a:pt x="1205" y="515"/>
                  </a:lnTo>
                  <a:lnTo>
                    <a:pt x="1178" y="465"/>
                  </a:lnTo>
                  <a:lnTo>
                    <a:pt x="1145" y="419"/>
                  </a:lnTo>
                  <a:lnTo>
                    <a:pt x="1106" y="376"/>
                  </a:lnTo>
                  <a:lnTo>
                    <a:pt x="1065" y="339"/>
                  </a:lnTo>
                  <a:lnTo>
                    <a:pt x="1018" y="306"/>
                  </a:lnTo>
                  <a:lnTo>
                    <a:pt x="969" y="279"/>
                  </a:lnTo>
                  <a:lnTo>
                    <a:pt x="916" y="256"/>
                  </a:lnTo>
                  <a:lnTo>
                    <a:pt x="860" y="239"/>
                  </a:lnTo>
                  <a:lnTo>
                    <a:pt x="803" y="229"/>
                  </a:lnTo>
                  <a:lnTo>
                    <a:pt x="742" y="226"/>
                  </a:lnTo>
                  <a:close/>
                  <a:moveTo>
                    <a:pt x="742" y="0"/>
                  </a:moveTo>
                  <a:lnTo>
                    <a:pt x="814" y="3"/>
                  </a:lnTo>
                  <a:lnTo>
                    <a:pt x="883" y="13"/>
                  </a:lnTo>
                  <a:lnTo>
                    <a:pt x="950" y="29"/>
                  </a:lnTo>
                  <a:lnTo>
                    <a:pt x="1015" y="51"/>
                  </a:lnTo>
                  <a:lnTo>
                    <a:pt x="1078" y="79"/>
                  </a:lnTo>
                  <a:lnTo>
                    <a:pt x="1136" y="112"/>
                  </a:lnTo>
                  <a:lnTo>
                    <a:pt x="1191" y="150"/>
                  </a:lnTo>
                  <a:lnTo>
                    <a:pt x="1243" y="193"/>
                  </a:lnTo>
                  <a:lnTo>
                    <a:pt x="1290" y="241"/>
                  </a:lnTo>
                  <a:lnTo>
                    <a:pt x="1333" y="292"/>
                  </a:lnTo>
                  <a:lnTo>
                    <a:pt x="1371" y="348"/>
                  </a:lnTo>
                  <a:lnTo>
                    <a:pt x="1404" y="406"/>
                  </a:lnTo>
                  <a:lnTo>
                    <a:pt x="1433" y="468"/>
                  </a:lnTo>
                  <a:lnTo>
                    <a:pt x="1455" y="532"/>
                  </a:lnTo>
                  <a:lnTo>
                    <a:pt x="1471" y="601"/>
                  </a:lnTo>
                  <a:lnTo>
                    <a:pt x="1481" y="670"/>
                  </a:lnTo>
                  <a:lnTo>
                    <a:pt x="1484" y="741"/>
                  </a:lnTo>
                  <a:lnTo>
                    <a:pt x="1481" y="812"/>
                  </a:lnTo>
                  <a:lnTo>
                    <a:pt x="1471" y="882"/>
                  </a:lnTo>
                  <a:lnTo>
                    <a:pt x="1455" y="949"/>
                  </a:lnTo>
                  <a:lnTo>
                    <a:pt x="1433" y="1013"/>
                  </a:lnTo>
                  <a:lnTo>
                    <a:pt x="1404" y="1075"/>
                  </a:lnTo>
                  <a:lnTo>
                    <a:pt x="1371" y="1134"/>
                  </a:lnTo>
                  <a:lnTo>
                    <a:pt x="1333" y="1189"/>
                  </a:lnTo>
                  <a:lnTo>
                    <a:pt x="1290" y="1241"/>
                  </a:lnTo>
                  <a:lnTo>
                    <a:pt x="1243" y="1288"/>
                  </a:lnTo>
                  <a:lnTo>
                    <a:pt x="1191" y="1331"/>
                  </a:lnTo>
                  <a:lnTo>
                    <a:pt x="1136" y="1369"/>
                  </a:lnTo>
                  <a:lnTo>
                    <a:pt x="1078" y="1402"/>
                  </a:lnTo>
                  <a:lnTo>
                    <a:pt x="1015" y="1431"/>
                  </a:lnTo>
                  <a:lnTo>
                    <a:pt x="950" y="1453"/>
                  </a:lnTo>
                  <a:lnTo>
                    <a:pt x="883" y="1469"/>
                  </a:lnTo>
                  <a:lnTo>
                    <a:pt x="814" y="1479"/>
                  </a:lnTo>
                  <a:lnTo>
                    <a:pt x="742" y="1482"/>
                  </a:lnTo>
                  <a:lnTo>
                    <a:pt x="671" y="1479"/>
                  </a:lnTo>
                  <a:lnTo>
                    <a:pt x="602" y="1469"/>
                  </a:lnTo>
                  <a:lnTo>
                    <a:pt x="535" y="1453"/>
                  </a:lnTo>
                  <a:lnTo>
                    <a:pt x="470" y="1431"/>
                  </a:lnTo>
                  <a:lnTo>
                    <a:pt x="407" y="1402"/>
                  </a:lnTo>
                  <a:lnTo>
                    <a:pt x="349" y="1369"/>
                  </a:lnTo>
                  <a:lnTo>
                    <a:pt x="294" y="1331"/>
                  </a:lnTo>
                  <a:lnTo>
                    <a:pt x="242" y="1288"/>
                  </a:lnTo>
                  <a:lnTo>
                    <a:pt x="195" y="1241"/>
                  </a:lnTo>
                  <a:lnTo>
                    <a:pt x="152" y="1189"/>
                  </a:lnTo>
                  <a:lnTo>
                    <a:pt x="114" y="1134"/>
                  </a:lnTo>
                  <a:lnTo>
                    <a:pt x="81" y="1075"/>
                  </a:lnTo>
                  <a:lnTo>
                    <a:pt x="52" y="1013"/>
                  </a:lnTo>
                  <a:lnTo>
                    <a:pt x="30" y="949"/>
                  </a:lnTo>
                  <a:lnTo>
                    <a:pt x="14" y="882"/>
                  </a:lnTo>
                  <a:lnTo>
                    <a:pt x="4" y="812"/>
                  </a:lnTo>
                  <a:lnTo>
                    <a:pt x="0" y="741"/>
                  </a:lnTo>
                  <a:lnTo>
                    <a:pt x="4" y="670"/>
                  </a:lnTo>
                  <a:lnTo>
                    <a:pt x="14" y="601"/>
                  </a:lnTo>
                  <a:lnTo>
                    <a:pt x="30" y="532"/>
                  </a:lnTo>
                  <a:lnTo>
                    <a:pt x="52" y="468"/>
                  </a:lnTo>
                  <a:lnTo>
                    <a:pt x="81" y="406"/>
                  </a:lnTo>
                  <a:lnTo>
                    <a:pt x="114" y="348"/>
                  </a:lnTo>
                  <a:lnTo>
                    <a:pt x="152" y="292"/>
                  </a:lnTo>
                  <a:lnTo>
                    <a:pt x="195" y="241"/>
                  </a:lnTo>
                  <a:lnTo>
                    <a:pt x="242" y="193"/>
                  </a:lnTo>
                  <a:lnTo>
                    <a:pt x="294" y="150"/>
                  </a:lnTo>
                  <a:lnTo>
                    <a:pt x="349" y="112"/>
                  </a:lnTo>
                  <a:lnTo>
                    <a:pt x="407" y="79"/>
                  </a:lnTo>
                  <a:lnTo>
                    <a:pt x="470" y="51"/>
                  </a:lnTo>
                  <a:lnTo>
                    <a:pt x="535" y="29"/>
                  </a:lnTo>
                  <a:lnTo>
                    <a:pt x="602" y="13"/>
                  </a:lnTo>
                  <a:lnTo>
                    <a:pt x="671" y="3"/>
                  </a:lnTo>
                  <a:lnTo>
                    <a:pt x="742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45715" tIns="22858" rIns="45715" bIns="22858" numCol="1" anchor="t" anchorCtr="0" compatLnSpc="1"/>
            <a:lstStyle/>
            <a:p>
              <a:endParaRPr lang="es-ES" sz="900"/>
            </a:p>
          </p:txBody>
        </p:sp>
      </p:grpSp>
      <p:sp>
        <p:nvSpPr>
          <p:cNvPr id="31" name="Textbox 1"/>
          <p:cNvSpPr/>
          <p:nvPr/>
        </p:nvSpPr>
        <p:spPr>
          <a:xfrm>
            <a:off x="8671345" y="1547497"/>
            <a:ext cx="2204990" cy="537524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just"/>
            <a:r>
              <a:rPr lang="zh-CN" altLang="en-US" sz="900" spc="300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详细内容</a:t>
            </a:r>
            <a:r>
              <a:rPr lang="en-US" altLang="zh-CN" sz="900" spc="300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……</a:t>
            </a:r>
            <a:r>
              <a:rPr lang="zh-CN" altLang="en-US" sz="900" spc="300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点击输入本栏的具体文字，简明扼要的说明分项内容，此为概念图解。</a:t>
            </a:r>
            <a:endParaRPr lang="en-US" sz="900" spc="3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Textbox 1"/>
          <p:cNvSpPr/>
          <p:nvPr/>
        </p:nvSpPr>
        <p:spPr>
          <a:xfrm>
            <a:off x="8671345" y="2641557"/>
            <a:ext cx="2204990" cy="537524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zh-CN" altLang="en-US" sz="900" spc="300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详细内容</a:t>
            </a:r>
            <a:r>
              <a:rPr lang="en-US" altLang="zh-CN" sz="900" spc="300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……</a:t>
            </a:r>
            <a:r>
              <a:rPr lang="zh-CN" altLang="en-US" sz="900" spc="300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点击输入本栏的具体文字，简明扼要的说明分项内容，此为概念图解。</a:t>
            </a:r>
            <a:endParaRPr lang="en-US" sz="900" spc="3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1"/>
          <p:cNvSpPr/>
          <p:nvPr/>
        </p:nvSpPr>
        <p:spPr>
          <a:xfrm>
            <a:off x="8671345" y="3735617"/>
            <a:ext cx="2204990" cy="537524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zh-CN" altLang="en-US" sz="900" spc="300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详细内容</a:t>
            </a:r>
            <a:r>
              <a:rPr lang="en-US" altLang="zh-CN" sz="900" spc="300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……</a:t>
            </a:r>
            <a:r>
              <a:rPr lang="zh-CN" altLang="en-US" sz="900" spc="300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点击输入本栏的具体文字，简明扼要的说明分项内容，此为概念图解。</a:t>
            </a:r>
            <a:endParaRPr lang="en-US" sz="900" spc="3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Textbox 1"/>
          <p:cNvSpPr/>
          <p:nvPr/>
        </p:nvSpPr>
        <p:spPr>
          <a:xfrm>
            <a:off x="8671345" y="4829676"/>
            <a:ext cx="2204990" cy="537524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zh-CN" altLang="en-US" sz="900" spc="300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详细内容</a:t>
            </a:r>
            <a:r>
              <a:rPr lang="en-US" altLang="zh-CN" sz="900" spc="300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……</a:t>
            </a:r>
            <a:r>
              <a:rPr lang="zh-CN" altLang="en-US" sz="900" spc="300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点击输入本栏的具体文字，简明扼要的说明分项内容，此为概念图解。</a:t>
            </a:r>
            <a:endParaRPr lang="en-US" sz="900" spc="300" dirty="0"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856434" y="2745186"/>
            <a:ext cx="3827209" cy="1599208"/>
            <a:chOff x="676288" y="3712164"/>
            <a:chExt cx="2580152" cy="1599208"/>
          </a:xfrm>
        </p:grpSpPr>
        <p:sp>
          <p:nvSpPr>
            <p:cNvPr id="36" name="TextBox 17"/>
            <p:cNvSpPr txBox="1"/>
            <p:nvPr/>
          </p:nvSpPr>
          <p:spPr>
            <a:xfrm>
              <a:off x="676288" y="3712164"/>
              <a:ext cx="233910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500" b="1" spc="300" dirty="0" smtClean="0"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输入你的标题</a:t>
              </a:r>
              <a:endParaRPr lang="id-ID" sz="2500" b="1" spc="3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37" name="TextBox 18"/>
            <p:cNvSpPr txBox="1"/>
            <p:nvPr/>
          </p:nvSpPr>
          <p:spPr>
            <a:xfrm>
              <a:off x="676288" y="4351429"/>
              <a:ext cx="2580152" cy="959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 spc="6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详细内容</a:t>
              </a:r>
              <a:r>
                <a:rPr lang="en-US" altLang="zh-CN" sz="1200" spc="6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1200" spc="600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</a:t>
              </a:r>
              <a:r>
                <a:rPr lang="zh-CN" altLang="en-US" sz="1200" spc="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字详细内容</a:t>
              </a:r>
              <a:r>
                <a:rPr lang="en-US" altLang="zh-CN" sz="1200" spc="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……</a:t>
              </a:r>
              <a:r>
                <a:rPr lang="zh-CN" altLang="en-US" sz="1200" spc="600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rPr>
                <a:t>点击输入本栏的具体文字，简明扼要的说明分项内容，此为概念图解。</a:t>
              </a:r>
              <a:endParaRPr lang="en-US" sz="1200" spc="600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8" t="1775" r="17929" b="21697"/>
          <a:stretch>
            <a:fillRect/>
          </a:stretch>
        </p:blipFill>
        <p:spPr>
          <a:xfrm>
            <a:off x="0" y="2186"/>
            <a:ext cx="12235543" cy="68775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6701"/>
            <a:ext cx="12192002" cy="3010327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607690" y="2318896"/>
            <a:ext cx="5924890" cy="938719"/>
            <a:chOff x="692535" y="354469"/>
            <a:chExt cx="5924886" cy="938720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066084" y="867371"/>
              <a:ext cx="2551337" cy="35394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2000" spc="400" dirty="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Open Sans" panose="020B0606030504020204" pitchFamily="34" charset="0"/>
                </a:rPr>
                <a:t>TEACHING GOAL</a:t>
              </a:r>
              <a:endParaRPr lang="en-CA" sz="2000" spc="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92535" y="354469"/>
              <a:ext cx="3172660" cy="9387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5500" b="1" spc="300" dirty="0" smtClean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  <a:cs typeface="Open Sans" panose="020B0606030504020204" pitchFamily="34" charset="0"/>
                </a:rPr>
                <a:t>教学目标</a:t>
              </a:r>
              <a:endParaRPr lang="en-CA" altLang="zh-CN" sz="5500" b="1" spc="3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  <a:cs typeface="Open Sans" panose="020B0606030504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0">
        <p14:vortex dir="r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781" t="44407"/>
          <a:stretch>
            <a:fillRect/>
          </a:stretch>
        </p:blipFill>
        <p:spPr>
          <a:xfrm rot="10800000">
            <a:off x="-1" y="0"/>
            <a:ext cx="624675" cy="101600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875168" y="342099"/>
            <a:ext cx="4172462" cy="630942"/>
            <a:chOff x="1211907" y="354469"/>
            <a:chExt cx="4172458" cy="630943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3506289" y="731306"/>
              <a:ext cx="1878076" cy="21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45720" tIns="22860" rIns="45720" bIns="22860">
              <a:spAutoFit/>
            </a:bodyPr>
            <a:lstStyle/>
            <a:p>
              <a:pPr algn="ctr" defTabSz="1087755"/>
              <a:r>
                <a:rPr lang="en-CA" sz="1065" spc="4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TEACHING GOAL</a:t>
              </a:r>
              <a:endParaRPr lang="en-CA" sz="1065" spc="4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211907" y="354469"/>
              <a:ext cx="2133916" cy="630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087755"/>
              <a:r>
                <a:rPr lang="zh-CN" altLang="en-US" sz="3500" b="1" spc="300" dirty="0" smtClean="0">
                  <a:solidFill>
                    <a:srgbClr val="67B30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教学目标</a:t>
              </a:r>
              <a:endParaRPr lang="en-CA" altLang="zh-CN" sz="3500" b="1" spc="300" dirty="0">
                <a:solidFill>
                  <a:srgbClr val="67B30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6" name="Circular 12"/>
          <p:cNvSpPr>
            <a:spLocks noChangeAspect="1"/>
          </p:cNvSpPr>
          <p:nvPr/>
        </p:nvSpPr>
        <p:spPr bwMode="auto">
          <a:xfrm>
            <a:off x="3932785" y="1204974"/>
            <a:ext cx="4162481" cy="4162481"/>
          </a:xfrm>
          <a:prstGeom prst="pie">
            <a:avLst>
              <a:gd name="adj1" fmla="val 2207251"/>
              <a:gd name="adj2" fmla="val 10731183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ES" sz="900"/>
          </a:p>
        </p:txBody>
      </p:sp>
      <p:sp>
        <p:nvSpPr>
          <p:cNvPr id="7" name="Circular 9"/>
          <p:cNvSpPr>
            <a:spLocks noChangeAspect="1"/>
          </p:cNvSpPr>
          <p:nvPr/>
        </p:nvSpPr>
        <p:spPr bwMode="auto">
          <a:xfrm>
            <a:off x="4337784" y="1609973"/>
            <a:ext cx="3352484" cy="3352484"/>
          </a:xfrm>
          <a:prstGeom prst="pie">
            <a:avLst>
              <a:gd name="adj1" fmla="val 21506285"/>
              <a:gd name="adj2" fmla="val 10731183"/>
            </a:avLst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ES" sz="900">
              <a:latin typeface="Impact" panose="020B0806030902050204" pitchFamily="34" charset="0"/>
            </a:endParaRPr>
          </a:p>
        </p:txBody>
      </p:sp>
      <p:sp>
        <p:nvSpPr>
          <p:cNvPr id="8" name="Circular 6"/>
          <p:cNvSpPr>
            <a:spLocks noChangeAspect="1"/>
          </p:cNvSpPr>
          <p:nvPr/>
        </p:nvSpPr>
        <p:spPr bwMode="auto">
          <a:xfrm>
            <a:off x="4787779" y="2059970"/>
            <a:ext cx="2452489" cy="2452489"/>
          </a:xfrm>
          <a:prstGeom prst="pie">
            <a:avLst>
              <a:gd name="adj1" fmla="val 19974722"/>
              <a:gd name="adj2" fmla="val 10731183"/>
            </a:avLst>
          </a:prstGeom>
          <a:solidFill>
            <a:schemeClr val="accent5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ES" sz="90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Circular 4"/>
          <p:cNvSpPr>
            <a:spLocks noChangeAspect="1"/>
          </p:cNvSpPr>
          <p:nvPr/>
        </p:nvSpPr>
        <p:spPr bwMode="auto">
          <a:xfrm>
            <a:off x="5222115" y="2494306"/>
            <a:ext cx="1583818" cy="1583818"/>
          </a:xfrm>
          <a:prstGeom prst="pie">
            <a:avLst>
              <a:gd name="adj1" fmla="val 15670952"/>
              <a:gd name="adj2" fmla="val 10753767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ES" sz="90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Elipse 3"/>
          <p:cNvSpPr>
            <a:spLocks noChangeAspect="1"/>
          </p:cNvSpPr>
          <p:nvPr/>
        </p:nvSpPr>
        <p:spPr bwMode="auto">
          <a:xfrm>
            <a:off x="5597776" y="2869966"/>
            <a:ext cx="832496" cy="83249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/>
            </a:solidFill>
          </a:ln>
        </p:spPr>
        <p:txBody>
          <a:bodyPr lIns="0" tIns="0" rIns="0" bIns="0" rtlCol="0" anchor="ctr"/>
          <a:lstStyle/>
          <a:p>
            <a:pPr algn="ctr"/>
            <a:endParaRPr lang="es-ES" sz="90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1" name="Anillo 5"/>
          <p:cNvSpPr>
            <a:spLocks noChangeAspect="1"/>
          </p:cNvSpPr>
          <p:nvPr/>
        </p:nvSpPr>
        <p:spPr bwMode="auto">
          <a:xfrm>
            <a:off x="5204117" y="2476310"/>
            <a:ext cx="1619812" cy="1619812"/>
          </a:xfrm>
          <a:prstGeom prst="donut">
            <a:avLst>
              <a:gd name="adj" fmla="val 2135"/>
            </a:avLst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txBody>
          <a:bodyPr lIns="0" tIns="0" rIns="0" bIns="0" rtlCol="0" anchor="ctr"/>
          <a:lstStyle/>
          <a:p>
            <a:pPr algn="ctr"/>
            <a:endParaRPr lang="es-ES" sz="90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" name="Anillo 8"/>
          <p:cNvSpPr>
            <a:spLocks noChangeAspect="1"/>
          </p:cNvSpPr>
          <p:nvPr/>
        </p:nvSpPr>
        <p:spPr bwMode="auto">
          <a:xfrm>
            <a:off x="4781167" y="2053356"/>
            <a:ext cx="2465715" cy="2465715"/>
          </a:xfrm>
          <a:prstGeom prst="donut">
            <a:avLst>
              <a:gd name="adj" fmla="val 1543"/>
            </a:avLst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txBody>
          <a:bodyPr lIns="0" tIns="0" rIns="0" bIns="0" rtlCol="0" anchor="ctr"/>
          <a:lstStyle/>
          <a:p>
            <a:pPr algn="ctr"/>
            <a:endParaRPr lang="es-ES" sz="90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3" name="Anillo 10"/>
          <p:cNvSpPr>
            <a:spLocks noChangeAspect="1"/>
          </p:cNvSpPr>
          <p:nvPr/>
        </p:nvSpPr>
        <p:spPr bwMode="auto">
          <a:xfrm>
            <a:off x="4331219" y="1603408"/>
            <a:ext cx="3365610" cy="3365610"/>
          </a:xfrm>
          <a:prstGeom prst="donut">
            <a:avLst>
              <a:gd name="adj" fmla="val 1177"/>
            </a:avLst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txBody>
          <a:bodyPr lIns="0" tIns="0" rIns="0" bIns="0" rtlCol="0" anchor="ctr"/>
          <a:lstStyle/>
          <a:p>
            <a:pPr algn="ctr"/>
            <a:endParaRPr lang="es-ES" sz="900">
              <a:latin typeface="Impact" panose="020B0806030902050204" pitchFamily="34" charset="0"/>
            </a:endParaRPr>
          </a:p>
        </p:txBody>
      </p:sp>
      <p:sp>
        <p:nvSpPr>
          <p:cNvPr id="14" name="Anillo 13"/>
          <p:cNvSpPr>
            <a:spLocks noChangeAspect="1"/>
          </p:cNvSpPr>
          <p:nvPr/>
        </p:nvSpPr>
        <p:spPr bwMode="auto">
          <a:xfrm>
            <a:off x="3926265" y="1198454"/>
            <a:ext cx="4175518" cy="4175518"/>
          </a:xfrm>
          <a:prstGeom prst="donut">
            <a:avLst>
              <a:gd name="adj" fmla="val 914"/>
            </a:avLst>
          </a:prstGeom>
          <a:solidFill>
            <a:schemeClr val="bg1">
              <a:lumMod val="65000"/>
            </a:schemeClr>
          </a:solidFill>
          <a:ln w="28575">
            <a:solidFill>
              <a:schemeClr val="bg1"/>
            </a:solidFill>
          </a:ln>
        </p:spPr>
        <p:txBody>
          <a:bodyPr lIns="0" tIns="0" rIns="0" bIns="0" rtlCol="0" anchor="ctr"/>
          <a:lstStyle/>
          <a:p>
            <a:pPr algn="ctr"/>
            <a:endParaRPr lang="es-ES" sz="900"/>
          </a:p>
        </p:txBody>
      </p:sp>
      <p:grpSp>
        <p:nvGrpSpPr>
          <p:cNvPr id="15" name="14 Grupo"/>
          <p:cNvGrpSpPr>
            <a:grpSpLocks noChangeAspect="1"/>
          </p:cNvGrpSpPr>
          <p:nvPr/>
        </p:nvGrpSpPr>
        <p:grpSpPr>
          <a:xfrm>
            <a:off x="3950387" y="3124187"/>
            <a:ext cx="403241" cy="403209"/>
            <a:chOff x="13700015" y="2693328"/>
            <a:chExt cx="3600703" cy="3600418"/>
          </a:xfrm>
        </p:grpSpPr>
        <p:sp>
          <p:nvSpPr>
            <p:cNvPr id="16" name="4 Elipse"/>
            <p:cNvSpPr/>
            <p:nvPr/>
          </p:nvSpPr>
          <p:spPr>
            <a:xfrm>
              <a:off x="13700015" y="2693328"/>
              <a:ext cx="3600703" cy="3600418"/>
            </a:xfrm>
            <a:prstGeom prst="ellipse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1800">
                <a:solidFill>
                  <a:schemeClr val="tx1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17" name="5 Elipse"/>
            <p:cNvSpPr/>
            <p:nvPr/>
          </p:nvSpPr>
          <p:spPr>
            <a:xfrm>
              <a:off x="14085141" y="3111415"/>
              <a:ext cx="2830451" cy="276424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84" rIns="0" bIns="45684" rtlCol="0" anchor="ctr"/>
            <a:lstStyle/>
            <a:p>
              <a:pPr algn="ctr"/>
              <a:r>
                <a:rPr lang="es-MX" sz="1400" b="1" dirty="0">
                  <a:solidFill>
                    <a:schemeClr val="tx1"/>
                  </a:solidFill>
                  <a:latin typeface="Impact" panose="020B080603090205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01</a:t>
              </a:r>
              <a:endParaRPr lang="es-MX" sz="2200" b="1" dirty="0">
                <a:solidFill>
                  <a:schemeClr val="tx1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18" name="17 Grupo"/>
          <p:cNvGrpSpPr>
            <a:grpSpLocks noChangeAspect="1"/>
          </p:cNvGrpSpPr>
          <p:nvPr/>
        </p:nvGrpSpPr>
        <p:grpSpPr>
          <a:xfrm>
            <a:off x="4375356" y="3124187"/>
            <a:ext cx="403241" cy="403209"/>
            <a:chOff x="13700015" y="2693328"/>
            <a:chExt cx="3600703" cy="3600418"/>
          </a:xfrm>
        </p:grpSpPr>
        <p:sp>
          <p:nvSpPr>
            <p:cNvPr id="19" name="4 Elipse"/>
            <p:cNvSpPr/>
            <p:nvPr/>
          </p:nvSpPr>
          <p:spPr>
            <a:xfrm>
              <a:off x="13700015" y="2693328"/>
              <a:ext cx="3600703" cy="3600418"/>
            </a:xfrm>
            <a:prstGeom prst="ellipse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1800">
                <a:solidFill>
                  <a:schemeClr val="tx1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20" name="5 Elipse"/>
            <p:cNvSpPr/>
            <p:nvPr/>
          </p:nvSpPr>
          <p:spPr>
            <a:xfrm>
              <a:off x="14085141" y="3111415"/>
              <a:ext cx="2830451" cy="276424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84" rIns="0" bIns="45684" rtlCol="0" anchor="ctr"/>
            <a:lstStyle/>
            <a:p>
              <a:pPr algn="ctr"/>
              <a:r>
                <a:rPr lang="es-MX" sz="1400" b="1" dirty="0">
                  <a:solidFill>
                    <a:schemeClr val="tx1"/>
                  </a:solidFill>
                  <a:latin typeface="Impact" panose="020B080603090205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02</a:t>
              </a:r>
              <a:endParaRPr lang="es-MX" sz="2200" b="1" dirty="0">
                <a:solidFill>
                  <a:schemeClr val="tx1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21" name="20 Grupo"/>
          <p:cNvGrpSpPr>
            <a:grpSpLocks noChangeAspect="1"/>
          </p:cNvGrpSpPr>
          <p:nvPr/>
        </p:nvGrpSpPr>
        <p:grpSpPr>
          <a:xfrm>
            <a:off x="4800323" y="3124187"/>
            <a:ext cx="403241" cy="403209"/>
            <a:chOff x="13700015" y="2693328"/>
            <a:chExt cx="3600703" cy="3600418"/>
          </a:xfrm>
        </p:grpSpPr>
        <p:sp>
          <p:nvSpPr>
            <p:cNvPr id="22" name="4 Elipse"/>
            <p:cNvSpPr/>
            <p:nvPr/>
          </p:nvSpPr>
          <p:spPr>
            <a:xfrm>
              <a:off x="13700015" y="2693328"/>
              <a:ext cx="3600703" cy="3600418"/>
            </a:xfrm>
            <a:prstGeom prst="ellipse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1800">
                <a:solidFill>
                  <a:schemeClr val="tx1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23" name="5 Elipse"/>
            <p:cNvSpPr/>
            <p:nvPr/>
          </p:nvSpPr>
          <p:spPr>
            <a:xfrm>
              <a:off x="14085141" y="3111415"/>
              <a:ext cx="2830451" cy="276424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84" rIns="0" bIns="45684" rtlCol="0" anchor="ctr"/>
            <a:lstStyle/>
            <a:p>
              <a:pPr algn="ctr"/>
              <a:r>
                <a:rPr lang="es-MX" sz="1400" b="1" dirty="0">
                  <a:solidFill>
                    <a:schemeClr val="tx1"/>
                  </a:solidFill>
                  <a:latin typeface="Impact" panose="020B080603090205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03</a:t>
              </a:r>
              <a:endParaRPr lang="es-MX" sz="2200" b="1" dirty="0">
                <a:solidFill>
                  <a:schemeClr val="tx1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24" name="23 Grupo"/>
          <p:cNvGrpSpPr>
            <a:grpSpLocks noChangeAspect="1"/>
          </p:cNvGrpSpPr>
          <p:nvPr/>
        </p:nvGrpSpPr>
        <p:grpSpPr>
          <a:xfrm>
            <a:off x="5225292" y="3124187"/>
            <a:ext cx="403241" cy="403209"/>
            <a:chOff x="13700015" y="2693328"/>
            <a:chExt cx="3600703" cy="3600418"/>
          </a:xfrm>
        </p:grpSpPr>
        <p:sp>
          <p:nvSpPr>
            <p:cNvPr id="28" name="4 Elipse"/>
            <p:cNvSpPr/>
            <p:nvPr/>
          </p:nvSpPr>
          <p:spPr>
            <a:xfrm>
              <a:off x="13700015" y="2693328"/>
              <a:ext cx="3600703" cy="3600418"/>
            </a:xfrm>
            <a:prstGeom prst="ellipse">
              <a:avLst/>
            </a:prstGeom>
            <a:solidFill>
              <a:schemeClr val="bg1"/>
            </a:solidFill>
            <a:ln w="3175" cap="rnd" cmpd="sng">
              <a:noFill/>
              <a:beve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contrasting" dir="t"/>
            </a:scene3d>
            <a:sp3d prstMaterial="metal">
              <a:bevelT w="0" h="25400" prst="coolSlant"/>
              <a:contourClr>
                <a:srgbClr val="BEC7CC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64" tIns="45684" rIns="91364" bIns="45684" rtlCol="0" anchor="ctr"/>
            <a:lstStyle/>
            <a:p>
              <a:pPr algn="ctr"/>
              <a:endParaRPr lang="es-MX" sz="1800">
                <a:solidFill>
                  <a:schemeClr val="tx1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29" name="5 Elipse"/>
            <p:cNvSpPr/>
            <p:nvPr/>
          </p:nvSpPr>
          <p:spPr>
            <a:xfrm>
              <a:off x="14085141" y="3111415"/>
              <a:ext cx="2830451" cy="276424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469900" dist="203200" dir="7800000" sx="102000" sy="102000" algn="tr" rotWithShape="0">
                <a:prstClr val="black">
                  <a:alpha val="60000"/>
                </a:prstClr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21594000"/>
              </a:lightRig>
            </a:scene3d>
            <a:sp3d extrusionH="69850">
              <a:bevelT w="38100" h="95250"/>
              <a:bevelB w="0" h="0"/>
              <a:extrusionClr>
                <a:schemeClr val="bg1"/>
              </a:extrusionClr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684" rIns="0" bIns="45684" rtlCol="0" anchor="ctr"/>
            <a:lstStyle/>
            <a:p>
              <a:pPr algn="ctr"/>
              <a:r>
                <a:rPr lang="es-MX" sz="1400" b="1" dirty="0">
                  <a:solidFill>
                    <a:schemeClr val="tx1"/>
                  </a:solidFill>
                  <a:latin typeface="Impact" panose="020B080603090205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04</a:t>
              </a:r>
              <a:endParaRPr lang="es-MX" sz="2200" b="1" dirty="0">
                <a:solidFill>
                  <a:schemeClr val="tx1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sp>
        <p:nvSpPr>
          <p:cNvPr id="30" name="Forma libre 118"/>
          <p:cNvSpPr>
            <a:spLocks noChangeAspect="1"/>
          </p:cNvSpPr>
          <p:nvPr/>
        </p:nvSpPr>
        <p:spPr>
          <a:xfrm>
            <a:off x="5906197" y="4637451"/>
            <a:ext cx="230031" cy="220310"/>
          </a:xfrm>
          <a:custGeom>
            <a:avLst/>
            <a:gdLst>
              <a:gd name="connsiteX0" fmla="*/ 4163507 w 5552535"/>
              <a:gd name="connsiteY0" fmla="*/ 3631378 h 5317607"/>
              <a:gd name="connsiteX1" fmla="*/ 3861538 w 5552535"/>
              <a:gd name="connsiteY1" fmla="*/ 3926844 h 5317607"/>
              <a:gd name="connsiteX2" fmla="*/ 4163507 w 5552535"/>
              <a:gd name="connsiteY2" fmla="*/ 4222310 h 5317607"/>
              <a:gd name="connsiteX3" fmla="*/ 4465476 w 5552535"/>
              <a:gd name="connsiteY3" fmla="*/ 3926844 h 5317607"/>
              <a:gd name="connsiteX4" fmla="*/ 4163507 w 5552535"/>
              <a:gd name="connsiteY4" fmla="*/ 3631378 h 5317607"/>
              <a:gd name="connsiteX5" fmla="*/ 3693451 w 5552535"/>
              <a:gd name="connsiteY5" fmla="*/ 3177167 h 5317607"/>
              <a:gd name="connsiteX6" fmla="*/ 3391482 w 5552535"/>
              <a:gd name="connsiteY6" fmla="*/ 3468216 h 5317607"/>
              <a:gd name="connsiteX7" fmla="*/ 3693451 w 5552535"/>
              <a:gd name="connsiteY7" fmla="*/ 3759265 h 5317607"/>
              <a:gd name="connsiteX8" fmla="*/ 3995420 w 5552535"/>
              <a:gd name="connsiteY8" fmla="*/ 3468216 h 5317607"/>
              <a:gd name="connsiteX9" fmla="*/ 3693451 w 5552535"/>
              <a:gd name="connsiteY9" fmla="*/ 3177167 h 5317607"/>
              <a:gd name="connsiteX10" fmla="*/ 4627587 w 5552535"/>
              <a:gd name="connsiteY10" fmla="*/ 3171191 h 5317607"/>
              <a:gd name="connsiteX11" fmla="*/ 4325618 w 5552535"/>
              <a:gd name="connsiteY11" fmla="*/ 3466657 h 5317607"/>
              <a:gd name="connsiteX12" fmla="*/ 4627587 w 5552535"/>
              <a:gd name="connsiteY12" fmla="*/ 3762123 h 5317607"/>
              <a:gd name="connsiteX13" fmla="*/ 4929556 w 5552535"/>
              <a:gd name="connsiteY13" fmla="*/ 3466657 h 5317607"/>
              <a:gd name="connsiteX14" fmla="*/ 4627587 w 5552535"/>
              <a:gd name="connsiteY14" fmla="*/ 3171191 h 5317607"/>
              <a:gd name="connsiteX15" fmla="*/ 1155506 w 5552535"/>
              <a:gd name="connsiteY15" fmla="*/ 2776742 h 5317607"/>
              <a:gd name="connsiteX16" fmla="*/ 1155506 w 5552535"/>
              <a:gd name="connsiteY16" fmla="*/ 3229739 h 5317607"/>
              <a:gd name="connsiteX17" fmla="*/ 696533 w 5552535"/>
              <a:gd name="connsiteY17" fmla="*/ 3229739 h 5317607"/>
              <a:gd name="connsiteX18" fmla="*/ 696533 w 5552535"/>
              <a:gd name="connsiteY18" fmla="*/ 3698335 h 5317607"/>
              <a:gd name="connsiteX19" fmla="*/ 1155506 w 5552535"/>
              <a:gd name="connsiteY19" fmla="*/ 3698335 h 5317607"/>
              <a:gd name="connsiteX20" fmla="*/ 1155506 w 5552535"/>
              <a:gd name="connsiteY20" fmla="*/ 4163283 h 5317607"/>
              <a:gd name="connsiteX21" fmla="*/ 1624102 w 5552535"/>
              <a:gd name="connsiteY21" fmla="*/ 4163283 h 5317607"/>
              <a:gd name="connsiteX22" fmla="*/ 1624102 w 5552535"/>
              <a:gd name="connsiteY22" fmla="*/ 3698335 h 5317607"/>
              <a:gd name="connsiteX23" fmla="*/ 2083073 w 5552535"/>
              <a:gd name="connsiteY23" fmla="*/ 3698335 h 5317607"/>
              <a:gd name="connsiteX24" fmla="*/ 2083073 w 5552535"/>
              <a:gd name="connsiteY24" fmla="*/ 3229739 h 5317607"/>
              <a:gd name="connsiteX25" fmla="*/ 1624102 w 5552535"/>
              <a:gd name="connsiteY25" fmla="*/ 3229739 h 5317607"/>
              <a:gd name="connsiteX26" fmla="*/ 1624102 w 5552535"/>
              <a:gd name="connsiteY26" fmla="*/ 2776742 h 5317607"/>
              <a:gd name="connsiteX27" fmla="*/ 4164816 w 5552535"/>
              <a:gd name="connsiteY27" fmla="*/ 2710179 h 5317607"/>
              <a:gd name="connsiteX28" fmla="*/ 3862847 w 5552535"/>
              <a:gd name="connsiteY28" fmla="*/ 2999432 h 5317607"/>
              <a:gd name="connsiteX29" fmla="*/ 4164816 w 5552535"/>
              <a:gd name="connsiteY29" fmla="*/ 3288685 h 5317607"/>
              <a:gd name="connsiteX30" fmla="*/ 4466785 w 5552535"/>
              <a:gd name="connsiteY30" fmla="*/ 2999432 h 5317607"/>
              <a:gd name="connsiteX31" fmla="*/ 4164816 w 5552535"/>
              <a:gd name="connsiteY31" fmla="*/ 2710179 h 5317607"/>
              <a:gd name="connsiteX32" fmla="*/ 5317806 w 5552535"/>
              <a:gd name="connsiteY32" fmla="*/ 0 h 5317607"/>
              <a:gd name="connsiteX33" fmla="*/ 5550005 w 5552535"/>
              <a:gd name="connsiteY33" fmla="*/ 232199 h 5317607"/>
              <a:gd name="connsiteX34" fmla="*/ 5550005 w 5552535"/>
              <a:gd name="connsiteY34" fmla="*/ 237063 h 5317607"/>
              <a:gd name="connsiteX35" fmla="*/ 5552535 w 5552535"/>
              <a:gd name="connsiteY35" fmla="*/ 312497 h 5317607"/>
              <a:gd name="connsiteX36" fmla="*/ 5017514 w 5552535"/>
              <a:gd name="connsiteY36" fmla="*/ 1178257 h 5317607"/>
              <a:gd name="connsiteX37" fmla="*/ 3856871 w 5552535"/>
              <a:gd name="connsiteY37" fmla="*/ 1406217 h 5317607"/>
              <a:gd name="connsiteX38" fmla="*/ 3038094 w 5552535"/>
              <a:gd name="connsiteY38" fmla="*/ 2244835 h 5317607"/>
              <a:gd name="connsiteX39" fmla="*/ 3037736 w 5552535"/>
              <a:gd name="connsiteY39" fmla="*/ 2257150 h 5317607"/>
              <a:gd name="connsiteX40" fmla="*/ 3072559 w 5552535"/>
              <a:gd name="connsiteY40" fmla="*/ 2248762 h 5317607"/>
              <a:gd name="connsiteX41" fmla="*/ 3641919 w 5552535"/>
              <a:gd name="connsiteY41" fmla="*/ 1938923 h 5317607"/>
              <a:gd name="connsiteX42" fmla="*/ 4053087 w 5552535"/>
              <a:gd name="connsiteY42" fmla="*/ 1838022 h 5317607"/>
              <a:gd name="connsiteX43" fmla="*/ 4451805 w 5552535"/>
              <a:gd name="connsiteY43" fmla="*/ 1953939 h 5317607"/>
              <a:gd name="connsiteX44" fmla="*/ 5503665 w 5552535"/>
              <a:gd name="connsiteY44" fmla="*/ 3681406 h 5317607"/>
              <a:gd name="connsiteX45" fmla="*/ 5386847 w 5552535"/>
              <a:gd name="connsiteY45" fmla="*/ 5005965 h 5317607"/>
              <a:gd name="connsiteX46" fmla="*/ 4323237 w 5552535"/>
              <a:gd name="connsiteY46" fmla="*/ 5041128 h 5317607"/>
              <a:gd name="connsiteX47" fmla="*/ 3850894 w 5552535"/>
              <a:gd name="connsiteY47" fmla="*/ 4575658 h 5317607"/>
              <a:gd name="connsiteX48" fmla="*/ 1777058 w 5552535"/>
              <a:gd name="connsiteY48" fmla="*/ 4503941 h 5317607"/>
              <a:gd name="connsiteX49" fmla="*/ 1111937 w 5552535"/>
              <a:gd name="connsiteY49" fmla="*/ 5133625 h 5317607"/>
              <a:gd name="connsiteX50" fmla="*/ 131513 w 5552535"/>
              <a:gd name="connsiteY50" fmla="*/ 4945986 h 5317607"/>
              <a:gd name="connsiteX51" fmla="*/ 469809 w 5552535"/>
              <a:gd name="connsiteY51" fmla="*/ 2611351 h 5317607"/>
              <a:gd name="connsiteX52" fmla="*/ 1154190 w 5552535"/>
              <a:gd name="connsiteY52" fmla="*/ 1926969 h 5317607"/>
              <a:gd name="connsiteX53" fmla="*/ 1920494 w 5552535"/>
              <a:gd name="connsiteY53" fmla="*/ 1957964 h 5317607"/>
              <a:gd name="connsiteX54" fmla="*/ 2555357 w 5552535"/>
              <a:gd name="connsiteY54" fmla="*/ 2274813 h 5317607"/>
              <a:gd name="connsiteX55" fmla="*/ 2571098 w 5552535"/>
              <a:gd name="connsiteY55" fmla="*/ 2276828 h 5317607"/>
              <a:gd name="connsiteX56" fmla="*/ 2571930 w 5552535"/>
              <a:gd name="connsiteY56" fmla="*/ 2274717 h 5317607"/>
              <a:gd name="connsiteX57" fmla="*/ 3540111 w 5552535"/>
              <a:gd name="connsiteY57" fmla="*/ 993842 h 5317607"/>
              <a:gd name="connsiteX58" fmla="*/ 4497084 w 5552535"/>
              <a:gd name="connsiteY58" fmla="*/ 881565 h 5317607"/>
              <a:gd name="connsiteX59" fmla="*/ 5080744 w 5552535"/>
              <a:gd name="connsiteY59" fmla="*/ 249266 h 5317607"/>
              <a:gd name="connsiteX60" fmla="*/ 5086774 w 5552535"/>
              <a:gd name="connsiteY60" fmla="*/ 248637 h 5317607"/>
              <a:gd name="connsiteX61" fmla="*/ 5085607 w 5552535"/>
              <a:gd name="connsiteY61" fmla="*/ 237063 h 5317607"/>
              <a:gd name="connsiteX62" fmla="*/ 5085607 w 5552535"/>
              <a:gd name="connsiteY62" fmla="*/ 232199 h 5317607"/>
              <a:gd name="connsiteX63" fmla="*/ 5317806 w 5552535"/>
              <a:gd name="connsiteY63" fmla="*/ 0 h 531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552535" h="5317607">
                <a:moveTo>
                  <a:pt x="4163507" y="3631378"/>
                </a:moveTo>
                <a:cubicBezTo>
                  <a:pt x="3996734" y="3631378"/>
                  <a:pt x="3861538" y="3763663"/>
                  <a:pt x="3861538" y="3926844"/>
                </a:cubicBezTo>
                <a:cubicBezTo>
                  <a:pt x="3861538" y="4090025"/>
                  <a:pt x="3996734" y="4222310"/>
                  <a:pt x="4163507" y="4222310"/>
                </a:cubicBezTo>
                <a:cubicBezTo>
                  <a:pt x="4330280" y="4222310"/>
                  <a:pt x="4465476" y="4090025"/>
                  <a:pt x="4465476" y="3926844"/>
                </a:cubicBezTo>
                <a:cubicBezTo>
                  <a:pt x="4465476" y="3763663"/>
                  <a:pt x="4330280" y="3631378"/>
                  <a:pt x="4163507" y="3631378"/>
                </a:cubicBezTo>
                <a:close/>
                <a:moveTo>
                  <a:pt x="3693451" y="3177167"/>
                </a:moveTo>
                <a:cubicBezTo>
                  <a:pt x="3526678" y="3177167"/>
                  <a:pt x="3391482" y="3307474"/>
                  <a:pt x="3391482" y="3468216"/>
                </a:cubicBezTo>
                <a:cubicBezTo>
                  <a:pt x="3391482" y="3628958"/>
                  <a:pt x="3526678" y="3759265"/>
                  <a:pt x="3693451" y="3759265"/>
                </a:cubicBezTo>
                <a:cubicBezTo>
                  <a:pt x="3860224" y="3759265"/>
                  <a:pt x="3995420" y="3628958"/>
                  <a:pt x="3995420" y="3468216"/>
                </a:cubicBezTo>
                <a:cubicBezTo>
                  <a:pt x="3995420" y="3307474"/>
                  <a:pt x="3860224" y="3177167"/>
                  <a:pt x="3693451" y="3177167"/>
                </a:cubicBezTo>
                <a:close/>
                <a:moveTo>
                  <a:pt x="4627587" y="3171191"/>
                </a:moveTo>
                <a:cubicBezTo>
                  <a:pt x="4460814" y="3171191"/>
                  <a:pt x="4325618" y="3303476"/>
                  <a:pt x="4325618" y="3466657"/>
                </a:cubicBezTo>
                <a:cubicBezTo>
                  <a:pt x="4325618" y="3629838"/>
                  <a:pt x="4460814" y="3762123"/>
                  <a:pt x="4627587" y="3762123"/>
                </a:cubicBezTo>
                <a:cubicBezTo>
                  <a:pt x="4794360" y="3762123"/>
                  <a:pt x="4929556" y="3629838"/>
                  <a:pt x="4929556" y="3466657"/>
                </a:cubicBezTo>
                <a:cubicBezTo>
                  <a:pt x="4929556" y="3303476"/>
                  <a:pt x="4794360" y="3171191"/>
                  <a:pt x="4627587" y="3171191"/>
                </a:cubicBezTo>
                <a:close/>
                <a:moveTo>
                  <a:pt x="1155506" y="2776742"/>
                </a:moveTo>
                <a:lnTo>
                  <a:pt x="1155506" y="3229739"/>
                </a:lnTo>
                <a:lnTo>
                  <a:pt x="696533" y="3229739"/>
                </a:lnTo>
                <a:lnTo>
                  <a:pt x="696533" y="3698335"/>
                </a:lnTo>
                <a:lnTo>
                  <a:pt x="1155506" y="3698335"/>
                </a:lnTo>
                <a:lnTo>
                  <a:pt x="1155506" y="4163283"/>
                </a:lnTo>
                <a:lnTo>
                  <a:pt x="1624102" y="4163283"/>
                </a:lnTo>
                <a:lnTo>
                  <a:pt x="1624102" y="3698335"/>
                </a:lnTo>
                <a:lnTo>
                  <a:pt x="2083073" y="3698335"/>
                </a:lnTo>
                <a:lnTo>
                  <a:pt x="2083073" y="3229739"/>
                </a:lnTo>
                <a:lnTo>
                  <a:pt x="1624102" y="3229739"/>
                </a:lnTo>
                <a:lnTo>
                  <a:pt x="1624102" y="2776742"/>
                </a:lnTo>
                <a:close/>
                <a:moveTo>
                  <a:pt x="4164816" y="2710179"/>
                </a:moveTo>
                <a:cubicBezTo>
                  <a:pt x="3998043" y="2710179"/>
                  <a:pt x="3862847" y="2839682"/>
                  <a:pt x="3862847" y="2999432"/>
                </a:cubicBezTo>
                <a:cubicBezTo>
                  <a:pt x="3862847" y="3159182"/>
                  <a:pt x="3998043" y="3288685"/>
                  <a:pt x="4164816" y="3288685"/>
                </a:cubicBezTo>
                <a:cubicBezTo>
                  <a:pt x="4331589" y="3288685"/>
                  <a:pt x="4466785" y="3159182"/>
                  <a:pt x="4466785" y="2999432"/>
                </a:cubicBezTo>
                <a:cubicBezTo>
                  <a:pt x="4466785" y="2839682"/>
                  <a:pt x="4331589" y="2710179"/>
                  <a:pt x="4164816" y="2710179"/>
                </a:cubicBezTo>
                <a:close/>
                <a:moveTo>
                  <a:pt x="5317806" y="0"/>
                </a:moveTo>
                <a:cubicBezTo>
                  <a:pt x="5446046" y="0"/>
                  <a:pt x="5550005" y="103959"/>
                  <a:pt x="5550005" y="232199"/>
                </a:cubicBezTo>
                <a:lnTo>
                  <a:pt x="5550005" y="237063"/>
                </a:lnTo>
                <a:cubicBezTo>
                  <a:pt x="5550848" y="262208"/>
                  <a:pt x="5551692" y="287352"/>
                  <a:pt x="5552535" y="312497"/>
                </a:cubicBezTo>
                <a:cubicBezTo>
                  <a:pt x="5541997" y="600273"/>
                  <a:pt x="5212576" y="1090814"/>
                  <a:pt x="5017514" y="1178257"/>
                </a:cubicBezTo>
                <a:cubicBezTo>
                  <a:pt x="4404591" y="1453020"/>
                  <a:pt x="4209705" y="1367520"/>
                  <a:pt x="3856871" y="1406217"/>
                </a:cubicBezTo>
                <a:cubicBezTo>
                  <a:pt x="3059403" y="1577226"/>
                  <a:pt x="3067076" y="2214876"/>
                  <a:pt x="3038094" y="2244835"/>
                </a:cubicBezTo>
                <a:cubicBezTo>
                  <a:pt x="3037975" y="2248940"/>
                  <a:pt x="3037855" y="2253045"/>
                  <a:pt x="3037736" y="2257150"/>
                </a:cubicBezTo>
                <a:lnTo>
                  <a:pt x="3072559" y="2248762"/>
                </a:lnTo>
                <a:cubicBezTo>
                  <a:pt x="3371915" y="2159926"/>
                  <a:pt x="3574153" y="1970983"/>
                  <a:pt x="3641919" y="1938923"/>
                </a:cubicBezTo>
                <a:cubicBezTo>
                  <a:pt x="3727557" y="1923982"/>
                  <a:pt x="3863759" y="1840372"/>
                  <a:pt x="4053087" y="1838022"/>
                </a:cubicBezTo>
                <a:cubicBezTo>
                  <a:pt x="4166683" y="1836612"/>
                  <a:pt x="4299405" y="1864456"/>
                  <a:pt x="4451805" y="1953939"/>
                </a:cubicBezTo>
                <a:cubicBezTo>
                  <a:pt x="5180935" y="2450075"/>
                  <a:pt x="5330347" y="3095624"/>
                  <a:pt x="5503665" y="3681406"/>
                </a:cubicBezTo>
                <a:cubicBezTo>
                  <a:pt x="5577827" y="4104414"/>
                  <a:pt x="5535774" y="4833133"/>
                  <a:pt x="5386847" y="5005965"/>
                </a:cubicBezTo>
                <a:cubicBezTo>
                  <a:pt x="4867379" y="5603126"/>
                  <a:pt x="4467669" y="5170618"/>
                  <a:pt x="4323237" y="5041128"/>
                </a:cubicBezTo>
                <a:lnTo>
                  <a:pt x="3850894" y="4575658"/>
                </a:lnTo>
                <a:cubicBezTo>
                  <a:pt x="2940444" y="3768951"/>
                  <a:pt x="1886915" y="4357158"/>
                  <a:pt x="1777058" y="4503941"/>
                </a:cubicBezTo>
                <a:cubicBezTo>
                  <a:pt x="1529453" y="4703876"/>
                  <a:pt x="1347590" y="4939667"/>
                  <a:pt x="1111937" y="5133625"/>
                </a:cubicBezTo>
                <a:cubicBezTo>
                  <a:pt x="992846" y="5187413"/>
                  <a:pt x="651466" y="5614913"/>
                  <a:pt x="131513" y="4945986"/>
                </a:cubicBezTo>
                <a:cubicBezTo>
                  <a:pt x="-54545" y="4568198"/>
                  <a:pt x="-121074" y="3640575"/>
                  <a:pt x="469809" y="2611351"/>
                </a:cubicBezTo>
                <a:cubicBezTo>
                  <a:pt x="589338" y="2426518"/>
                  <a:pt x="987286" y="1986734"/>
                  <a:pt x="1154190" y="1926969"/>
                </a:cubicBezTo>
                <a:cubicBezTo>
                  <a:pt x="1415601" y="1773943"/>
                  <a:pt x="1790565" y="1871931"/>
                  <a:pt x="1920494" y="1957964"/>
                </a:cubicBezTo>
                <a:cubicBezTo>
                  <a:pt x="2148613" y="2142146"/>
                  <a:pt x="2361790" y="2237055"/>
                  <a:pt x="2555357" y="2274813"/>
                </a:cubicBezTo>
                <a:lnTo>
                  <a:pt x="2571098" y="2276828"/>
                </a:lnTo>
                <a:lnTo>
                  <a:pt x="2571930" y="2274717"/>
                </a:lnTo>
                <a:cubicBezTo>
                  <a:pt x="2627146" y="2214305"/>
                  <a:pt x="2494676" y="1416974"/>
                  <a:pt x="3540111" y="993842"/>
                </a:cubicBezTo>
                <a:cubicBezTo>
                  <a:pt x="3866644" y="899459"/>
                  <a:pt x="4267874" y="939189"/>
                  <a:pt x="4497084" y="881565"/>
                </a:cubicBezTo>
                <a:cubicBezTo>
                  <a:pt x="4726294" y="823941"/>
                  <a:pt x="5016704" y="691874"/>
                  <a:pt x="5080744" y="249266"/>
                </a:cubicBezTo>
                <a:lnTo>
                  <a:pt x="5086774" y="248637"/>
                </a:lnTo>
                <a:lnTo>
                  <a:pt x="5085607" y="237063"/>
                </a:lnTo>
                <a:lnTo>
                  <a:pt x="5085607" y="232199"/>
                </a:lnTo>
                <a:cubicBezTo>
                  <a:pt x="5085607" y="103959"/>
                  <a:pt x="5189566" y="0"/>
                  <a:pt x="531780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/>
            <a:endParaRPr lang="es-SV" sz="90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31" name="Forma libre 23"/>
          <p:cNvSpPr>
            <a:spLocks noChangeAspect="1"/>
          </p:cNvSpPr>
          <p:nvPr/>
        </p:nvSpPr>
        <p:spPr>
          <a:xfrm>
            <a:off x="5957830" y="5050214"/>
            <a:ext cx="164859" cy="220599"/>
          </a:xfrm>
          <a:custGeom>
            <a:avLst/>
            <a:gdLst>
              <a:gd name="connsiteX0" fmla="*/ 668740 w 1895365"/>
              <a:gd name="connsiteY0" fmla="*/ 1883391 h 2169994"/>
              <a:gd name="connsiteX1" fmla="*/ 573206 w 1895365"/>
              <a:gd name="connsiteY1" fmla="*/ 1981200 h 2169994"/>
              <a:gd name="connsiteX2" fmla="*/ 668740 w 1895365"/>
              <a:gd name="connsiteY2" fmla="*/ 2079009 h 2169994"/>
              <a:gd name="connsiteX3" fmla="*/ 764274 w 1895365"/>
              <a:gd name="connsiteY3" fmla="*/ 1981200 h 2169994"/>
              <a:gd name="connsiteX4" fmla="*/ 668740 w 1895365"/>
              <a:gd name="connsiteY4" fmla="*/ 1883391 h 2169994"/>
              <a:gd name="connsiteX5" fmla="*/ 1516614 w 1895365"/>
              <a:gd name="connsiteY5" fmla="*/ 1034635 h 2169994"/>
              <a:gd name="connsiteX6" fmla="*/ 1895365 w 1895365"/>
              <a:gd name="connsiteY6" fmla="*/ 1225267 h 2169994"/>
              <a:gd name="connsiteX7" fmla="*/ 1895365 w 1895365"/>
              <a:gd name="connsiteY7" fmla="*/ 1358709 h 2169994"/>
              <a:gd name="connsiteX8" fmla="*/ 1711877 w 1895365"/>
              <a:gd name="connsiteY8" fmla="*/ 1542197 h 2169994"/>
              <a:gd name="connsiteX9" fmla="*/ 631586 w 1895365"/>
              <a:gd name="connsiteY9" fmla="*/ 1542197 h 2169994"/>
              <a:gd name="connsiteX10" fmla="*/ 448098 w 1895365"/>
              <a:gd name="connsiteY10" fmla="*/ 1358709 h 2169994"/>
              <a:gd name="connsiteX11" fmla="*/ 448098 w 1895365"/>
              <a:gd name="connsiteY11" fmla="*/ 1225267 h 2169994"/>
              <a:gd name="connsiteX12" fmla="*/ 829229 w 1895365"/>
              <a:gd name="connsiteY12" fmla="*/ 1034636 h 2169994"/>
              <a:gd name="connsiteX13" fmla="*/ 1516614 w 1895365"/>
              <a:gd name="connsiteY13" fmla="*/ 1034635 h 2169994"/>
              <a:gd name="connsiteX14" fmla="*/ 1895365 w 1895365"/>
              <a:gd name="connsiteY14" fmla="*/ 855260 h 2169994"/>
              <a:gd name="connsiteX15" fmla="*/ 1895365 w 1895365"/>
              <a:gd name="connsiteY15" fmla="*/ 1137314 h 2169994"/>
              <a:gd name="connsiteX16" fmla="*/ 1601936 w 1895365"/>
              <a:gd name="connsiteY16" fmla="*/ 996287 h 2169994"/>
              <a:gd name="connsiteX17" fmla="*/ 448098 w 1895365"/>
              <a:gd name="connsiteY17" fmla="*/ 855260 h 2169994"/>
              <a:gd name="connsiteX18" fmla="*/ 741528 w 1895365"/>
              <a:gd name="connsiteY18" fmla="*/ 996287 h 2169994"/>
              <a:gd name="connsiteX19" fmla="*/ 448098 w 1895365"/>
              <a:gd name="connsiteY19" fmla="*/ 1137314 h 2169994"/>
              <a:gd name="connsiteX20" fmla="*/ 632642 w 1895365"/>
              <a:gd name="connsiteY20" fmla="*/ 623497 h 2169994"/>
              <a:gd name="connsiteX21" fmla="*/ 1710821 w 1895365"/>
              <a:gd name="connsiteY21" fmla="*/ 623497 h 2169994"/>
              <a:gd name="connsiteX22" fmla="*/ 1895365 w 1895365"/>
              <a:gd name="connsiteY22" fmla="*/ 781847 h 2169994"/>
              <a:gd name="connsiteX23" fmla="*/ 1187711 w 1895365"/>
              <a:gd name="connsiteY23" fmla="*/ 1087841 h 2169994"/>
              <a:gd name="connsiteX24" fmla="*/ 452860 w 1895365"/>
              <a:gd name="connsiteY24" fmla="*/ 777084 h 2169994"/>
              <a:gd name="connsiteX25" fmla="*/ 632642 w 1895365"/>
              <a:gd name="connsiteY25" fmla="*/ 623497 h 2169994"/>
              <a:gd name="connsiteX26" fmla="*/ 577755 w 1895365"/>
              <a:gd name="connsiteY26" fmla="*/ 68238 h 2169994"/>
              <a:gd name="connsiteX27" fmla="*/ 545910 w 1895365"/>
              <a:gd name="connsiteY27" fmla="*/ 100083 h 2169994"/>
              <a:gd name="connsiteX28" fmla="*/ 577755 w 1895365"/>
              <a:gd name="connsiteY28" fmla="*/ 131928 h 2169994"/>
              <a:gd name="connsiteX29" fmla="*/ 759725 w 1895365"/>
              <a:gd name="connsiteY29" fmla="*/ 131928 h 2169994"/>
              <a:gd name="connsiteX30" fmla="*/ 791570 w 1895365"/>
              <a:gd name="connsiteY30" fmla="*/ 100083 h 2169994"/>
              <a:gd name="connsiteX31" fmla="*/ 759725 w 1895365"/>
              <a:gd name="connsiteY31" fmla="*/ 68238 h 2169994"/>
              <a:gd name="connsiteX32" fmla="*/ 209266 w 1895365"/>
              <a:gd name="connsiteY32" fmla="*/ 59140 h 2169994"/>
              <a:gd name="connsiteX33" fmla="*/ 172872 w 1895365"/>
              <a:gd name="connsiteY33" fmla="*/ 100084 h 2169994"/>
              <a:gd name="connsiteX34" fmla="*/ 209266 w 1895365"/>
              <a:gd name="connsiteY34" fmla="*/ 141028 h 2169994"/>
              <a:gd name="connsiteX35" fmla="*/ 245660 w 1895365"/>
              <a:gd name="connsiteY35" fmla="*/ 100084 h 2169994"/>
              <a:gd name="connsiteX36" fmla="*/ 209266 w 1895365"/>
              <a:gd name="connsiteY36" fmla="*/ 59140 h 2169994"/>
              <a:gd name="connsiteX37" fmla="*/ 154679 w 1895365"/>
              <a:gd name="connsiteY37" fmla="*/ 0 h 2169994"/>
              <a:gd name="connsiteX38" fmla="*/ 1182800 w 1895365"/>
              <a:gd name="connsiteY38" fmla="*/ 0 h 2169994"/>
              <a:gd name="connsiteX39" fmla="*/ 1337479 w 1895365"/>
              <a:gd name="connsiteY39" fmla="*/ 154679 h 2169994"/>
              <a:gd name="connsiteX40" fmla="*/ 1337479 w 1895365"/>
              <a:gd name="connsiteY40" fmla="*/ 541361 h 2169994"/>
              <a:gd name="connsiteX41" fmla="*/ 1246495 w 1895365"/>
              <a:gd name="connsiteY41" fmla="*/ 541361 h 2169994"/>
              <a:gd name="connsiteX42" fmla="*/ 1246495 w 1895365"/>
              <a:gd name="connsiteY42" fmla="*/ 247571 h 2169994"/>
              <a:gd name="connsiteX43" fmla="*/ 1207865 w 1895365"/>
              <a:gd name="connsiteY43" fmla="*/ 208941 h 2169994"/>
              <a:gd name="connsiteX44" fmla="*/ 125066 w 1895365"/>
              <a:gd name="connsiteY44" fmla="*/ 208941 h 2169994"/>
              <a:gd name="connsiteX45" fmla="*/ 86436 w 1895365"/>
              <a:gd name="connsiteY45" fmla="*/ 247571 h 2169994"/>
              <a:gd name="connsiteX46" fmla="*/ 86436 w 1895365"/>
              <a:gd name="connsiteY46" fmla="*/ 1753776 h 2169994"/>
              <a:gd name="connsiteX47" fmla="*/ 125066 w 1895365"/>
              <a:gd name="connsiteY47" fmla="*/ 1792406 h 2169994"/>
              <a:gd name="connsiteX48" fmla="*/ 1207865 w 1895365"/>
              <a:gd name="connsiteY48" fmla="*/ 1792406 h 2169994"/>
              <a:gd name="connsiteX49" fmla="*/ 1246495 w 1895365"/>
              <a:gd name="connsiteY49" fmla="*/ 1753776 h 2169994"/>
              <a:gd name="connsiteX50" fmla="*/ 1246495 w 1895365"/>
              <a:gd name="connsiteY50" fmla="*/ 1624083 h 2169994"/>
              <a:gd name="connsiteX51" fmla="*/ 1337479 w 1895365"/>
              <a:gd name="connsiteY51" fmla="*/ 1624083 h 2169994"/>
              <a:gd name="connsiteX52" fmla="*/ 1337479 w 1895365"/>
              <a:gd name="connsiteY52" fmla="*/ 2015315 h 2169994"/>
              <a:gd name="connsiteX53" fmla="*/ 1182800 w 1895365"/>
              <a:gd name="connsiteY53" fmla="*/ 2169994 h 2169994"/>
              <a:gd name="connsiteX54" fmla="*/ 154679 w 1895365"/>
              <a:gd name="connsiteY54" fmla="*/ 2169994 h 2169994"/>
              <a:gd name="connsiteX55" fmla="*/ 0 w 1895365"/>
              <a:gd name="connsiteY55" fmla="*/ 2015315 h 2169994"/>
              <a:gd name="connsiteX56" fmla="*/ 0 w 1895365"/>
              <a:gd name="connsiteY56" fmla="*/ 154679 h 2169994"/>
              <a:gd name="connsiteX57" fmla="*/ 154679 w 1895365"/>
              <a:gd name="connsiteY57" fmla="*/ 0 h 216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895365" h="2169994">
                <a:moveTo>
                  <a:pt x="668740" y="1883391"/>
                </a:moveTo>
                <a:cubicBezTo>
                  <a:pt x="615978" y="1883391"/>
                  <a:pt x="573206" y="1927182"/>
                  <a:pt x="573206" y="1981200"/>
                </a:cubicBezTo>
                <a:cubicBezTo>
                  <a:pt x="573206" y="2035218"/>
                  <a:pt x="615978" y="2079009"/>
                  <a:pt x="668740" y="2079009"/>
                </a:cubicBezTo>
                <a:cubicBezTo>
                  <a:pt x="721502" y="2079009"/>
                  <a:pt x="764274" y="2035218"/>
                  <a:pt x="764274" y="1981200"/>
                </a:cubicBezTo>
                <a:cubicBezTo>
                  <a:pt x="764274" y="1927182"/>
                  <a:pt x="721502" y="1883391"/>
                  <a:pt x="668740" y="1883391"/>
                </a:cubicBezTo>
                <a:close/>
                <a:moveTo>
                  <a:pt x="1516614" y="1034635"/>
                </a:moveTo>
                <a:cubicBezTo>
                  <a:pt x="1670339" y="1120360"/>
                  <a:pt x="1857265" y="1192985"/>
                  <a:pt x="1895365" y="1225267"/>
                </a:cubicBezTo>
                <a:lnTo>
                  <a:pt x="1895365" y="1358709"/>
                </a:lnTo>
                <a:cubicBezTo>
                  <a:pt x="1895365" y="1460047"/>
                  <a:pt x="1813215" y="1542197"/>
                  <a:pt x="1711877" y="1542197"/>
                </a:cubicBezTo>
                <a:lnTo>
                  <a:pt x="631586" y="1542197"/>
                </a:lnTo>
                <a:cubicBezTo>
                  <a:pt x="530248" y="1542197"/>
                  <a:pt x="448098" y="1460047"/>
                  <a:pt x="448098" y="1358709"/>
                </a:cubicBezTo>
                <a:lnTo>
                  <a:pt x="448098" y="1225267"/>
                </a:lnTo>
                <a:cubicBezTo>
                  <a:pt x="636216" y="1131072"/>
                  <a:pt x="727891" y="1075117"/>
                  <a:pt x="829229" y="1034636"/>
                </a:cubicBezTo>
                <a:cubicBezTo>
                  <a:pt x="1241713" y="1287048"/>
                  <a:pt x="1404168" y="1060829"/>
                  <a:pt x="1516614" y="1034635"/>
                </a:cubicBezTo>
                <a:close/>
                <a:moveTo>
                  <a:pt x="1895365" y="855260"/>
                </a:moveTo>
                <a:lnTo>
                  <a:pt x="1895365" y="1137314"/>
                </a:lnTo>
                <a:lnTo>
                  <a:pt x="1601936" y="996287"/>
                </a:lnTo>
                <a:close/>
                <a:moveTo>
                  <a:pt x="448098" y="855260"/>
                </a:moveTo>
                <a:lnTo>
                  <a:pt x="741528" y="996287"/>
                </a:lnTo>
                <a:lnTo>
                  <a:pt x="448098" y="1137314"/>
                </a:lnTo>
                <a:close/>
                <a:moveTo>
                  <a:pt x="632642" y="623497"/>
                </a:moveTo>
                <a:lnTo>
                  <a:pt x="1710821" y="623497"/>
                </a:lnTo>
                <a:cubicBezTo>
                  <a:pt x="1812742" y="623497"/>
                  <a:pt x="1881078" y="687070"/>
                  <a:pt x="1895365" y="781847"/>
                </a:cubicBezTo>
                <a:cubicBezTo>
                  <a:pt x="1655779" y="863207"/>
                  <a:pt x="1419000" y="1057282"/>
                  <a:pt x="1187711" y="1087841"/>
                </a:cubicBezTo>
                <a:cubicBezTo>
                  <a:pt x="1035004" y="1108876"/>
                  <a:pt x="585854" y="832250"/>
                  <a:pt x="452860" y="777084"/>
                </a:cubicBezTo>
                <a:cubicBezTo>
                  <a:pt x="448098" y="732313"/>
                  <a:pt x="511671" y="621115"/>
                  <a:pt x="632642" y="623497"/>
                </a:cubicBezTo>
                <a:close/>
                <a:moveTo>
                  <a:pt x="577755" y="68238"/>
                </a:moveTo>
                <a:cubicBezTo>
                  <a:pt x="560167" y="68238"/>
                  <a:pt x="545910" y="82495"/>
                  <a:pt x="545910" y="100083"/>
                </a:cubicBezTo>
                <a:cubicBezTo>
                  <a:pt x="545910" y="117671"/>
                  <a:pt x="560167" y="131928"/>
                  <a:pt x="577755" y="131928"/>
                </a:cubicBezTo>
                <a:lnTo>
                  <a:pt x="759725" y="131928"/>
                </a:lnTo>
                <a:cubicBezTo>
                  <a:pt x="777313" y="131928"/>
                  <a:pt x="791570" y="117671"/>
                  <a:pt x="791570" y="100083"/>
                </a:cubicBezTo>
                <a:cubicBezTo>
                  <a:pt x="791570" y="82495"/>
                  <a:pt x="777313" y="68238"/>
                  <a:pt x="759725" y="68238"/>
                </a:cubicBezTo>
                <a:close/>
                <a:moveTo>
                  <a:pt x="209266" y="59140"/>
                </a:moveTo>
                <a:cubicBezTo>
                  <a:pt x="189166" y="59140"/>
                  <a:pt x="172872" y="77471"/>
                  <a:pt x="172872" y="100084"/>
                </a:cubicBezTo>
                <a:cubicBezTo>
                  <a:pt x="172872" y="122697"/>
                  <a:pt x="189166" y="141028"/>
                  <a:pt x="209266" y="141028"/>
                </a:cubicBezTo>
                <a:cubicBezTo>
                  <a:pt x="229366" y="141028"/>
                  <a:pt x="245660" y="122697"/>
                  <a:pt x="245660" y="100084"/>
                </a:cubicBezTo>
                <a:cubicBezTo>
                  <a:pt x="245660" y="77471"/>
                  <a:pt x="229366" y="59140"/>
                  <a:pt x="209266" y="59140"/>
                </a:cubicBezTo>
                <a:close/>
                <a:moveTo>
                  <a:pt x="154679" y="0"/>
                </a:moveTo>
                <a:lnTo>
                  <a:pt x="1182800" y="0"/>
                </a:lnTo>
                <a:cubicBezTo>
                  <a:pt x="1268227" y="0"/>
                  <a:pt x="1337479" y="69252"/>
                  <a:pt x="1337479" y="154679"/>
                </a:cubicBezTo>
                <a:lnTo>
                  <a:pt x="1337479" y="541361"/>
                </a:lnTo>
                <a:lnTo>
                  <a:pt x="1246495" y="541361"/>
                </a:lnTo>
                <a:lnTo>
                  <a:pt x="1246495" y="247571"/>
                </a:lnTo>
                <a:cubicBezTo>
                  <a:pt x="1246495" y="226236"/>
                  <a:pt x="1229200" y="208941"/>
                  <a:pt x="1207865" y="208941"/>
                </a:cubicBezTo>
                <a:lnTo>
                  <a:pt x="125066" y="208941"/>
                </a:lnTo>
                <a:cubicBezTo>
                  <a:pt x="103731" y="208941"/>
                  <a:pt x="86436" y="226236"/>
                  <a:pt x="86436" y="247571"/>
                </a:cubicBezTo>
                <a:lnTo>
                  <a:pt x="86436" y="1753776"/>
                </a:lnTo>
                <a:cubicBezTo>
                  <a:pt x="86436" y="1775111"/>
                  <a:pt x="103731" y="1792406"/>
                  <a:pt x="125066" y="1792406"/>
                </a:cubicBezTo>
                <a:lnTo>
                  <a:pt x="1207865" y="1792406"/>
                </a:lnTo>
                <a:cubicBezTo>
                  <a:pt x="1229200" y="1792406"/>
                  <a:pt x="1246495" y="1775111"/>
                  <a:pt x="1246495" y="1753776"/>
                </a:cubicBezTo>
                <a:lnTo>
                  <a:pt x="1246495" y="1624083"/>
                </a:lnTo>
                <a:lnTo>
                  <a:pt x="1337479" y="1624083"/>
                </a:lnTo>
                <a:lnTo>
                  <a:pt x="1337479" y="2015315"/>
                </a:lnTo>
                <a:cubicBezTo>
                  <a:pt x="1337479" y="2100742"/>
                  <a:pt x="1268227" y="2169994"/>
                  <a:pt x="1182800" y="2169994"/>
                </a:cubicBezTo>
                <a:lnTo>
                  <a:pt x="154679" y="2169994"/>
                </a:lnTo>
                <a:cubicBezTo>
                  <a:pt x="69252" y="2169994"/>
                  <a:pt x="0" y="2100742"/>
                  <a:pt x="0" y="2015315"/>
                </a:cubicBezTo>
                <a:lnTo>
                  <a:pt x="0" y="154679"/>
                </a:lnTo>
                <a:cubicBezTo>
                  <a:pt x="0" y="69252"/>
                  <a:pt x="69252" y="0"/>
                  <a:pt x="15467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/>
            <a:endParaRPr lang="es-SV" sz="900">
              <a:latin typeface="Impact" panose="020B0806030902050204" pitchFamily="34" charset="0"/>
            </a:endParaRPr>
          </a:p>
        </p:txBody>
      </p:sp>
      <p:sp>
        <p:nvSpPr>
          <p:cNvPr id="32" name="Forma libre 55"/>
          <p:cNvSpPr>
            <a:spLocks noChangeAspect="1"/>
          </p:cNvSpPr>
          <p:nvPr/>
        </p:nvSpPr>
        <p:spPr>
          <a:xfrm rot="10800000">
            <a:off x="5905426" y="4193519"/>
            <a:ext cx="183954" cy="181095"/>
          </a:xfrm>
          <a:custGeom>
            <a:avLst/>
            <a:gdLst>
              <a:gd name="connsiteX0" fmla="*/ 3562479 w 5245768"/>
              <a:gd name="connsiteY0" fmla="*/ 3691947 h 4614815"/>
              <a:gd name="connsiteX1" fmla="*/ 3713086 w 5245768"/>
              <a:gd name="connsiteY1" fmla="*/ 3541340 h 4614815"/>
              <a:gd name="connsiteX2" fmla="*/ 3713086 w 5245768"/>
              <a:gd name="connsiteY2" fmla="*/ 1952413 h 4614815"/>
              <a:gd name="connsiteX3" fmla="*/ 3714870 w 5245768"/>
              <a:gd name="connsiteY3" fmla="*/ 1953265 h 4614815"/>
              <a:gd name="connsiteX4" fmla="*/ 3446564 w 5245768"/>
              <a:gd name="connsiteY4" fmla="*/ 1045435 h 4614815"/>
              <a:gd name="connsiteX5" fmla="*/ 2691026 w 5245768"/>
              <a:gd name="connsiteY5" fmla="*/ 638776 h 4614815"/>
              <a:gd name="connsiteX6" fmla="*/ 2588955 w 5245768"/>
              <a:gd name="connsiteY6" fmla="*/ 636075 h 4614815"/>
              <a:gd name="connsiteX7" fmla="*/ 2583534 w 5245768"/>
              <a:gd name="connsiteY7" fmla="*/ 634981 h 4614815"/>
              <a:gd name="connsiteX8" fmla="*/ 2452648 w 5245768"/>
              <a:gd name="connsiteY8" fmla="*/ 634981 h 4614815"/>
              <a:gd name="connsiteX9" fmla="*/ 2302041 w 5245768"/>
              <a:gd name="connsiteY9" fmla="*/ 785588 h 4614815"/>
              <a:gd name="connsiteX10" fmla="*/ 2452648 w 5245768"/>
              <a:gd name="connsiteY10" fmla="*/ 936195 h 4614815"/>
              <a:gd name="connsiteX11" fmla="*/ 2583534 w 5245768"/>
              <a:gd name="connsiteY11" fmla="*/ 936195 h 4614815"/>
              <a:gd name="connsiteX12" fmla="*/ 2601240 w 5245768"/>
              <a:gd name="connsiteY12" fmla="*/ 932620 h 4614815"/>
              <a:gd name="connsiteX13" fmla="*/ 2652007 w 5245768"/>
              <a:gd name="connsiteY13" fmla="*/ 930951 h 4614815"/>
              <a:gd name="connsiteX14" fmla="*/ 3227903 w 5245768"/>
              <a:gd name="connsiteY14" fmla="*/ 1211504 h 4614815"/>
              <a:gd name="connsiteX15" fmla="*/ 3409644 w 5245768"/>
              <a:gd name="connsiteY15" fmla="*/ 1993692 h 4614815"/>
              <a:gd name="connsiteX16" fmla="*/ 3411872 w 5245768"/>
              <a:gd name="connsiteY16" fmla="*/ 1994756 h 4614815"/>
              <a:gd name="connsiteX17" fmla="*/ 3411872 w 5245768"/>
              <a:gd name="connsiteY17" fmla="*/ 3541340 h 4614815"/>
              <a:gd name="connsiteX18" fmla="*/ 3562479 w 5245768"/>
              <a:gd name="connsiteY18" fmla="*/ 3691947 h 4614815"/>
              <a:gd name="connsiteX19" fmla="*/ 4174128 w 5245768"/>
              <a:gd name="connsiteY19" fmla="*/ 3850104 h 4614815"/>
              <a:gd name="connsiteX20" fmla="*/ 4781067 w 5245768"/>
              <a:gd name="connsiteY20" fmla="*/ 3243165 h 4614815"/>
              <a:gd name="connsiteX21" fmla="*/ 4781067 w 5245768"/>
              <a:gd name="connsiteY21" fmla="*/ 2355527 h 4614815"/>
              <a:gd name="connsiteX22" fmla="*/ 4174128 w 5245768"/>
              <a:gd name="connsiteY22" fmla="*/ 1748588 h 4614815"/>
              <a:gd name="connsiteX23" fmla="*/ 4154905 w 5245768"/>
              <a:gd name="connsiteY23" fmla="*/ 1748588 h 4614815"/>
              <a:gd name="connsiteX24" fmla="*/ 4154905 w 5245768"/>
              <a:gd name="connsiteY24" fmla="*/ 3850104 h 4614815"/>
              <a:gd name="connsiteX25" fmla="*/ 1555519 w 5245768"/>
              <a:gd name="connsiteY25" fmla="*/ 4614727 h 4614815"/>
              <a:gd name="connsiteX26" fmla="*/ 1429872 w 5245768"/>
              <a:gd name="connsiteY26" fmla="*/ 4604661 h 4614815"/>
              <a:gd name="connsiteX27" fmla="*/ 975689 w 5245768"/>
              <a:gd name="connsiteY27" fmla="*/ 3849141 h 4614815"/>
              <a:gd name="connsiteX28" fmla="*/ 1047111 w 5245768"/>
              <a:gd name="connsiteY28" fmla="*/ 3521679 h 4614815"/>
              <a:gd name="connsiteX29" fmla="*/ 1055880 w 5245768"/>
              <a:gd name="connsiteY29" fmla="*/ 3491764 h 4614815"/>
              <a:gd name="connsiteX30" fmla="*/ 573311 w 5245768"/>
              <a:gd name="connsiteY30" fmla="*/ 3081579 h 4614815"/>
              <a:gd name="connsiteX31" fmla="*/ 562294 w 5245768"/>
              <a:gd name="connsiteY31" fmla="*/ 2230526 h 4614815"/>
              <a:gd name="connsiteX32" fmla="*/ 1644701 w 5245768"/>
              <a:gd name="connsiteY32" fmla="*/ 2230527 h 4614815"/>
              <a:gd name="connsiteX33" fmla="*/ 1644702 w 5245768"/>
              <a:gd name="connsiteY33" fmla="*/ 3081579 h 4614815"/>
              <a:gd name="connsiteX34" fmla="*/ 1230666 w 5245768"/>
              <a:gd name="connsiteY34" fmla="*/ 3449914 h 4614815"/>
              <a:gd name="connsiteX35" fmla="*/ 1177321 w 5245768"/>
              <a:gd name="connsiteY35" fmla="*/ 3499939 h 4614815"/>
              <a:gd name="connsiteX36" fmla="*/ 1172336 w 5245768"/>
              <a:gd name="connsiteY36" fmla="*/ 3522784 h 4614815"/>
              <a:gd name="connsiteX37" fmla="*/ 1124973 w 5245768"/>
              <a:gd name="connsiteY37" fmla="*/ 3832359 h 4614815"/>
              <a:gd name="connsiteX38" fmla="*/ 2065131 w 5245768"/>
              <a:gd name="connsiteY38" fmla="*/ 4364568 h 4614815"/>
              <a:gd name="connsiteX39" fmla="*/ 2137966 w 5245768"/>
              <a:gd name="connsiteY39" fmla="*/ 4331366 h 4614815"/>
              <a:gd name="connsiteX40" fmla="*/ 1380239 w 5245768"/>
              <a:gd name="connsiteY40" fmla="*/ 4331366 h 4614815"/>
              <a:gd name="connsiteX41" fmla="*/ 1380295 w 5245768"/>
              <a:gd name="connsiteY41" fmla="*/ 4318224 h 4614815"/>
              <a:gd name="connsiteX42" fmla="*/ 1254509 w 5245768"/>
              <a:gd name="connsiteY42" fmla="*/ 3824493 h 4614815"/>
              <a:gd name="connsiteX43" fmla="*/ 1288739 w 5245768"/>
              <a:gd name="connsiteY43" fmla="*/ 3731224 h 4614815"/>
              <a:gd name="connsiteX44" fmla="*/ 1344383 w 5245768"/>
              <a:gd name="connsiteY44" fmla="*/ 3679840 h 4614815"/>
              <a:gd name="connsiteX45" fmla="*/ 1839718 w 5245768"/>
              <a:gd name="connsiteY45" fmla="*/ 3220149 h 4614815"/>
              <a:gd name="connsiteX46" fmla="*/ 1847402 w 5245768"/>
              <a:gd name="connsiteY46" fmla="*/ 2029123 h 4614815"/>
              <a:gd name="connsiteX47" fmla="*/ 333648 w 5245768"/>
              <a:gd name="connsiteY47" fmla="*/ 2029123 h 4614815"/>
              <a:gd name="connsiteX48" fmla="*/ 333648 w 5245768"/>
              <a:gd name="connsiteY48" fmla="*/ 3197096 h 4614815"/>
              <a:gd name="connsiteX49" fmla="*/ 876092 w 5245768"/>
              <a:gd name="connsiteY49" fmla="*/ 3722252 h 4614815"/>
              <a:gd name="connsiteX50" fmla="*/ 893156 w 5245768"/>
              <a:gd name="connsiteY50" fmla="*/ 3736797 h 4614815"/>
              <a:gd name="connsiteX51" fmla="*/ 869614 w 5245768"/>
              <a:gd name="connsiteY51" fmla="*/ 3852672 h 4614815"/>
              <a:gd name="connsiteX52" fmla="*/ 920342 w 5245768"/>
              <a:gd name="connsiteY52" fmla="*/ 4329241 h 4614815"/>
              <a:gd name="connsiteX53" fmla="*/ 920225 w 5245768"/>
              <a:gd name="connsiteY53" fmla="*/ 4331366 h 4614815"/>
              <a:gd name="connsiteX54" fmla="*/ 0 w 5245768"/>
              <a:gd name="connsiteY54" fmla="*/ 4331366 h 4614815"/>
              <a:gd name="connsiteX55" fmla="*/ 0 w 5245768"/>
              <a:gd name="connsiteY55" fmla="*/ 1302106 h 4614815"/>
              <a:gd name="connsiteX56" fmla="*/ 1302106 w 5245768"/>
              <a:gd name="connsiteY56" fmla="*/ 0 h 4614815"/>
              <a:gd name="connsiteX57" fmla="*/ 2852799 w 5245768"/>
              <a:gd name="connsiteY57" fmla="*/ 0 h 4614815"/>
              <a:gd name="connsiteX58" fmla="*/ 4154905 w 5245768"/>
              <a:gd name="connsiteY58" fmla="*/ 1302106 h 4614815"/>
              <a:gd name="connsiteX59" fmla="*/ 4154905 w 5245768"/>
              <a:gd name="connsiteY59" fmla="*/ 1321092 h 4614815"/>
              <a:gd name="connsiteX60" fmla="*/ 4189012 w 5245768"/>
              <a:gd name="connsiteY60" fmla="*/ 1326298 h 4614815"/>
              <a:gd name="connsiteX61" fmla="*/ 5245768 w 5245768"/>
              <a:gd name="connsiteY61" fmla="*/ 2622893 h 4614815"/>
              <a:gd name="connsiteX62" fmla="*/ 5245768 w 5245768"/>
              <a:gd name="connsiteY62" fmla="*/ 2975798 h 4614815"/>
              <a:gd name="connsiteX63" fmla="*/ 4189012 w 5245768"/>
              <a:gd name="connsiteY63" fmla="*/ 4272394 h 4614815"/>
              <a:gd name="connsiteX64" fmla="*/ 4154905 w 5245768"/>
              <a:gd name="connsiteY64" fmla="*/ 4277599 h 4614815"/>
              <a:gd name="connsiteX65" fmla="*/ 4154905 w 5245768"/>
              <a:gd name="connsiteY65" fmla="*/ 4331366 h 4614815"/>
              <a:gd name="connsiteX66" fmla="*/ 2488988 w 5245768"/>
              <a:gd name="connsiteY66" fmla="*/ 4331366 h 4614815"/>
              <a:gd name="connsiteX67" fmla="*/ 2438142 w 5245768"/>
              <a:gd name="connsiteY67" fmla="*/ 4364227 h 4614815"/>
              <a:gd name="connsiteX68" fmla="*/ 1555519 w 5245768"/>
              <a:gd name="connsiteY68" fmla="*/ 4614727 h 461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245768" h="4614815">
                <a:moveTo>
                  <a:pt x="3562479" y="3691947"/>
                </a:moveTo>
                <a:cubicBezTo>
                  <a:pt x="3645657" y="3691947"/>
                  <a:pt x="3713086" y="3624518"/>
                  <a:pt x="3713086" y="3541340"/>
                </a:cubicBezTo>
                <a:lnTo>
                  <a:pt x="3713086" y="1952413"/>
                </a:lnTo>
                <a:lnTo>
                  <a:pt x="3714870" y="1953265"/>
                </a:lnTo>
                <a:cubicBezTo>
                  <a:pt x="3741372" y="1568903"/>
                  <a:pt x="3616556" y="1288939"/>
                  <a:pt x="3446564" y="1045435"/>
                </a:cubicBezTo>
                <a:cubicBezTo>
                  <a:pt x="3299829" y="835246"/>
                  <a:pt x="3011480" y="667785"/>
                  <a:pt x="2691026" y="638776"/>
                </a:cubicBezTo>
                <a:lnTo>
                  <a:pt x="2588955" y="636075"/>
                </a:lnTo>
                <a:lnTo>
                  <a:pt x="2583534" y="634981"/>
                </a:lnTo>
                <a:lnTo>
                  <a:pt x="2452648" y="634981"/>
                </a:lnTo>
                <a:cubicBezTo>
                  <a:pt x="2369470" y="634981"/>
                  <a:pt x="2302041" y="702410"/>
                  <a:pt x="2302041" y="785588"/>
                </a:cubicBezTo>
                <a:cubicBezTo>
                  <a:pt x="2302041" y="868766"/>
                  <a:pt x="2369470" y="936195"/>
                  <a:pt x="2452648" y="936195"/>
                </a:cubicBezTo>
                <a:lnTo>
                  <a:pt x="2583534" y="936195"/>
                </a:lnTo>
                <a:lnTo>
                  <a:pt x="2601240" y="932620"/>
                </a:lnTo>
                <a:lnTo>
                  <a:pt x="2652007" y="930951"/>
                </a:lnTo>
                <a:cubicBezTo>
                  <a:pt x="2792167" y="930562"/>
                  <a:pt x="3004678" y="963152"/>
                  <a:pt x="3227903" y="1211504"/>
                </a:cubicBezTo>
                <a:cubicBezTo>
                  <a:pt x="3344551" y="1378651"/>
                  <a:pt x="3420266" y="1625438"/>
                  <a:pt x="3409644" y="1993692"/>
                </a:cubicBezTo>
                <a:lnTo>
                  <a:pt x="3411872" y="1994756"/>
                </a:lnTo>
                <a:lnTo>
                  <a:pt x="3411872" y="3541340"/>
                </a:lnTo>
                <a:cubicBezTo>
                  <a:pt x="3411872" y="3624518"/>
                  <a:pt x="3479301" y="3691947"/>
                  <a:pt x="3562479" y="3691947"/>
                </a:cubicBezTo>
                <a:close/>
                <a:moveTo>
                  <a:pt x="4174128" y="3850104"/>
                </a:moveTo>
                <a:cubicBezTo>
                  <a:pt x="4509331" y="3850104"/>
                  <a:pt x="4781067" y="3578368"/>
                  <a:pt x="4781067" y="3243165"/>
                </a:cubicBezTo>
                <a:lnTo>
                  <a:pt x="4781067" y="2355527"/>
                </a:lnTo>
                <a:cubicBezTo>
                  <a:pt x="4781067" y="2020324"/>
                  <a:pt x="4509331" y="1748588"/>
                  <a:pt x="4174128" y="1748588"/>
                </a:cubicBezTo>
                <a:lnTo>
                  <a:pt x="4154905" y="1748588"/>
                </a:lnTo>
                <a:lnTo>
                  <a:pt x="4154905" y="3850104"/>
                </a:lnTo>
                <a:close/>
                <a:moveTo>
                  <a:pt x="1555519" y="4614727"/>
                </a:moveTo>
                <a:cubicBezTo>
                  <a:pt x="1507964" y="4615404"/>
                  <a:pt x="1465433" y="4612230"/>
                  <a:pt x="1429872" y="4604661"/>
                </a:cubicBezTo>
                <a:cubicBezTo>
                  <a:pt x="1021443" y="4549618"/>
                  <a:pt x="928866" y="4114922"/>
                  <a:pt x="975689" y="3849141"/>
                </a:cubicBezTo>
                <a:cubicBezTo>
                  <a:pt x="1010807" y="3649806"/>
                  <a:pt x="1028719" y="3583747"/>
                  <a:pt x="1047111" y="3521679"/>
                </a:cubicBezTo>
                <a:lnTo>
                  <a:pt x="1055880" y="3491764"/>
                </a:lnTo>
                <a:lnTo>
                  <a:pt x="573311" y="3081579"/>
                </a:lnTo>
                <a:lnTo>
                  <a:pt x="562294" y="2230526"/>
                </a:lnTo>
                <a:lnTo>
                  <a:pt x="1644701" y="2230527"/>
                </a:lnTo>
                <a:lnTo>
                  <a:pt x="1644702" y="3081579"/>
                </a:lnTo>
                <a:cubicBezTo>
                  <a:pt x="1493909" y="3217914"/>
                  <a:pt x="1347763" y="3343403"/>
                  <a:pt x="1230666" y="3449914"/>
                </a:cubicBezTo>
                <a:lnTo>
                  <a:pt x="1177321" y="3499939"/>
                </a:lnTo>
                <a:lnTo>
                  <a:pt x="1172336" y="3522784"/>
                </a:lnTo>
                <a:cubicBezTo>
                  <a:pt x="1157106" y="3611208"/>
                  <a:pt x="1149936" y="3724793"/>
                  <a:pt x="1124973" y="3832359"/>
                </a:cubicBezTo>
                <a:cubicBezTo>
                  <a:pt x="1045139" y="4439928"/>
                  <a:pt x="1440139" y="4624917"/>
                  <a:pt x="2065131" y="4364568"/>
                </a:cubicBezTo>
                <a:lnTo>
                  <a:pt x="2137966" y="4331366"/>
                </a:lnTo>
                <a:lnTo>
                  <a:pt x="1380239" y="4331366"/>
                </a:lnTo>
                <a:lnTo>
                  <a:pt x="1380295" y="4318224"/>
                </a:lnTo>
                <a:cubicBezTo>
                  <a:pt x="1178018" y="4191819"/>
                  <a:pt x="1196242" y="4003887"/>
                  <a:pt x="1254509" y="3824493"/>
                </a:cubicBezTo>
                <a:lnTo>
                  <a:pt x="1288739" y="3731224"/>
                </a:lnTo>
                <a:lnTo>
                  <a:pt x="1344383" y="3679840"/>
                </a:lnTo>
                <a:cubicBezTo>
                  <a:pt x="1503742" y="3525108"/>
                  <a:pt x="1673230" y="3330606"/>
                  <a:pt x="1839718" y="3220149"/>
                </a:cubicBezTo>
                <a:cubicBezTo>
                  <a:pt x="1842279" y="2823140"/>
                  <a:pt x="1844841" y="2426132"/>
                  <a:pt x="1847402" y="2029123"/>
                </a:cubicBezTo>
                <a:lnTo>
                  <a:pt x="333648" y="2029123"/>
                </a:lnTo>
                <a:lnTo>
                  <a:pt x="333648" y="3197096"/>
                </a:lnTo>
                <a:cubicBezTo>
                  <a:pt x="512301" y="3387276"/>
                  <a:pt x="686633" y="3555845"/>
                  <a:pt x="876092" y="3722252"/>
                </a:cubicBezTo>
                <a:lnTo>
                  <a:pt x="893156" y="3736797"/>
                </a:lnTo>
                <a:lnTo>
                  <a:pt x="869614" y="3852672"/>
                </a:lnTo>
                <a:cubicBezTo>
                  <a:pt x="803568" y="4248770"/>
                  <a:pt x="910887" y="4247856"/>
                  <a:pt x="920342" y="4329241"/>
                </a:cubicBezTo>
                <a:lnTo>
                  <a:pt x="920225" y="4331366"/>
                </a:lnTo>
                <a:lnTo>
                  <a:pt x="0" y="4331366"/>
                </a:lnTo>
                <a:lnTo>
                  <a:pt x="0" y="1302106"/>
                </a:lnTo>
                <a:cubicBezTo>
                  <a:pt x="0" y="582973"/>
                  <a:pt x="582973" y="0"/>
                  <a:pt x="1302106" y="0"/>
                </a:cubicBezTo>
                <a:lnTo>
                  <a:pt x="2852799" y="0"/>
                </a:lnTo>
                <a:cubicBezTo>
                  <a:pt x="3571932" y="0"/>
                  <a:pt x="4154905" y="582973"/>
                  <a:pt x="4154905" y="1302106"/>
                </a:cubicBezTo>
                <a:lnTo>
                  <a:pt x="4154905" y="1321092"/>
                </a:lnTo>
                <a:lnTo>
                  <a:pt x="4189012" y="1326298"/>
                </a:lnTo>
                <a:cubicBezTo>
                  <a:pt x="4792102" y="1449708"/>
                  <a:pt x="5245768" y="1983321"/>
                  <a:pt x="5245768" y="2622893"/>
                </a:cubicBezTo>
                <a:lnTo>
                  <a:pt x="5245768" y="2975798"/>
                </a:lnTo>
                <a:cubicBezTo>
                  <a:pt x="5245768" y="3615371"/>
                  <a:pt x="4792102" y="4148984"/>
                  <a:pt x="4189012" y="4272394"/>
                </a:cubicBezTo>
                <a:lnTo>
                  <a:pt x="4154905" y="4277599"/>
                </a:lnTo>
                <a:lnTo>
                  <a:pt x="4154905" y="4331366"/>
                </a:lnTo>
                <a:lnTo>
                  <a:pt x="2488988" y="4331366"/>
                </a:lnTo>
                <a:lnTo>
                  <a:pt x="2438142" y="4364227"/>
                </a:lnTo>
                <a:cubicBezTo>
                  <a:pt x="2193303" y="4501479"/>
                  <a:pt x="1805182" y="4611176"/>
                  <a:pt x="1555519" y="46147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rtlCol="0" anchor="ctr"/>
          <a:lstStyle/>
          <a:p>
            <a:pPr algn="ctr"/>
            <a:endParaRPr lang="es-SV" sz="90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33" name="29 Grupo"/>
          <p:cNvGrpSpPr>
            <a:grpSpLocks noChangeAspect="1"/>
          </p:cNvGrpSpPr>
          <p:nvPr/>
        </p:nvGrpSpPr>
        <p:grpSpPr>
          <a:xfrm>
            <a:off x="5881665" y="3738760"/>
            <a:ext cx="231474" cy="281639"/>
            <a:chOff x="5577059" y="9313782"/>
            <a:chExt cx="1182997" cy="1439374"/>
          </a:xfr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Freeform 7"/>
            <p:cNvSpPr/>
            <p:nvPr/>
          </p:nvSpPr>
          <p:spPr bwMode="auto">
            <a:xfrm>
              <a:off x="6250965" y="9313782"/>
              <a:ext cx="325965" cy="322303"/>
            </a:xfrm>
            <a:custGeom>
              <a:avLst/>
              <a:gdLst>
                <a:gd name="T0" fmla="*/ 398 w 797"/>
                <a:gd name="T1" fmla="*/ 0 h 793"/>
                <a:gd name="T2" fmla="*/ 398 w 797"/>
                <a:gd name="T3" fmla="*/ 0 h 793"/>
                <a:gd name="T4" fmla="*/ 449 w 797"/>
                <a:gd name="T5" fmla="*/ 3 h 793"/>
                <a:gd name="T6" fmla="*/ 497 w 797"/>
                <a:gd name="T7" fmla="*/ 12 h 793"/>
                <a:gd name="T8" fmla="*/ 542 w 797"/>
                <a:gd name="T9" fmla="*/ 26 h 793"/>
                <a:gd name="T10" fmla="*/ 585 w 797"/>
                <a:gd name="T11" fmla="*/ 45 h 793"/>
                <a:gd name="T12" fmla="*/ 625 w 797"/>
                <a:gd name="T13" fmla="*/ 70 h 793"/>
                <a:gd name="T14" fmla="*/ 662 w 797"/>
                <a:gd name="T15" fmla="*/ 100 h 793"/>
                <a:gd name="T16" fmla="*/ 696 w 797"/>
                <a:gd name="T17" fmla="*/ 132 h 793"/>
                <a:gd name="T18" fmla="*/ 725 w 797"/>
                <a:gd name="T19" fmla="*/ 169 h 793"/>
                <a:gd name="T20" fmla="*/ 750 w 797"/>
                <a:gd name="T21" fmla="*/ 210 h 793"/>
                <a:gd name="T22" fmla="*/ 769 w 797"/>
                <a:gd name="T23" fmla="*/ 253 h 793"/>
                <a:gd name="T24" fmla="*/ 785 w 797"/>
                <a:gd name="T25" fmla="*/ 299 h 793"/>
                <a:gd name="T26" fmla="*/ 793 w 797"/>
                <a:gd name="T27" fmla="*/ 347 h 793"/>
                <a:gd name="T28" fmla="*/ 797 w 797"/>
                <a:gd name="T29" fmla="*/ 396 h 793"/>
                <a:gd name="T30" fmla="*/ 793 w 797"/>
                <a:gd name="T31" fmla="*/ 446 h 793"/>
                <a:gd name="T32" fmla="*/ 785 w 797"/>
                <a:gd name="T33" fmla="*/ 494 h 793"/>
                <a:gd name="T34" fmla="*/ 769 w 797"/>
                <a:gd name="T35" fmla="*/ 539 h 793"/>
                <a:gd name="T36" fmla="*/ 750 w 797"/>
                <a:gd name="T37" fmla="*/ 583 h 793"/>
                <a:gd name="T38" fmla="*/ 725 w 797"/>
                <a:gd name="T39" fmla="*/ 623 h 793"/>
                <a:gd name="T40" fmla="*/ 696 w 797"/>
                <a:gd name="T41" fmla="*/ 659 h 793"/>
                <a:gd name="T42" fmla="*/ 662 w 797"/>
                <a:gd name="T43" fmla="*/ 693 h 793"/>
                <a:gd name="T44" fmla="*/ 625 w 797"/>
                <a:gd name="T45" fmla="*/ 722 h 793"/>
                <a:gd name="T46" fmla="*/ 585 w 797"/>
                <a:gd name="T47" fmla="*/ 746 h 793"/>
                <a:gd name="T48" fmla="*/ 542 w 797"/>
                <a:gd name="T49" fmla="*/ 766 h 793"/>
                <a:gd name="T50" fmla="*/ 497 w 797"/>
                <a:gd name="T51" fmla="*/ 781 h 793"/>
                <a:gd name="T52" fmla="*/ 449 w 797"/>
                <a:gd name="T53" fmla="*/ 790 h 793"/>
                <a:gd name="T54" fmla="*/ 398 w 797"/>
                <a:gd name="T55" fmla="*/ 793 h 793"/>
                <a:gd name="T56" fmla="*/ 348 w 797"/>
                <a:gd name="T57" fmla="*/ 790 h 793"/>
                <a:gd name="T58" fmla="*/ 300 w 797"/>
                <a:gd name="T59" fmla="*/ 781 h 793"/>
                <a:gd name="T60" fmla="*/ 254 w 797"/>
                <a:gd name="T61" fmla="*/ 766 h 793"/>
                <a:gd name="T62" fmla="*/ 212 w 797"/>
                <a:gd name="T63" fmla="*/ 746 h 793"/>
                <a:gd name="T64" fmla="*/ 171 w 797"/>
                <a:gd name="T65" fmla="*/ 722 h 793"/>
                <a:gd name="T66" fmla="*/ 134 w 797"/>
                <a:gd name="T67" fmla="*/ 693 h 793"/>
                <a:gd name="T68" fmla="*/ 101 w 797"/>
                <a:gd name="T69" fmla="*/ 659 h 793"/>
                <a:gd name="T70" fmla="*/ 72 w 797"/>
                <a:gd name="T71" fmla="*/ 623 h 793"/>
                <a:gd name="T72" fmla="*/ 47 w 797"/>
                <a:gd name="T73" fmla="*/ 583 h 793"/>
                <a:gd name="T74" fmla="*/ 27 w 797"/>
                <a:gd name="T75" fmla="*/ 539 h 793"/>
                <a:gd name="T76" fmla="*/ 13 w 797"/>
                <a:gd name="T77" fmla="*/ 494 h 793"/>
                <a:gd name="T78" fmla="*/ 3 w 797"/>
                <a:gd name="T79" fmla="*/ 446 h 793"/>
                <a:gd name="T80" fmla="*/ 0 w 797"/>
                <a:gd name="T81" fmla="*/ 396 h 793"/>
                <a:gd name="T82" fmla="*/ 3 w 797"/>
                <a:gd name="T83" fmla="*/ 347 h 793"/>
                <a:gd name="T84" fmla="*/ 13 w 797"/>
                <a:gd name="T85" fmla="*/ 299 h 793"/>
                <a:gd name="T86" fmla="*/ 27 w 797"/>
                <a:gd name="T87" fmla="*/ 253 h 793"/>
                <a:gd name="T88" fmla="*/ 47 w 797"/>
                <a:gd name="T89" fmla="*/ 210 h 793"/>
                <a:gd name="T90" fmla="*/ 72 w 797"/>
                <a:gd name="T91" fmla="*/ 169 h 793"/>
                <a:gd name="T92" fmla="*/ 101 w 797"/>
                <a:gd name="T93" fmla="*/ 132 h 793"/>
                <a:gd name="T94" fmla="*/ 134 w 797"/>
                <a:gd name="T95" fmla="*/ 100 h 793"/>
                <a:gd name="T96" fmla="*/ 171 w 797"/>
                <a:gd name="T97" fmla="*/ 70 h 793"/>
                <a:gd name="T98" fmla="*/ 212 w 797"/>
                <a:gd name="T99" fmla="*/ 45 h 793"/>
                <a:gd name="T100" fmla="*/ 254 w 797"/>
                <a:gd name="T101" fmla="*/ 26 h 793"/>
                <a:gd name="T102" fmla="*/ 300 w 797"/>
                <a:gd name="T103" fmla="*/ 12 h 793"/>
                <a:gd name="T104" fmla="*/ 348 w 797"/>
                <a:gd name="T105" fmla="*/ 3 h 793"/>
                <a:gd name="T106" fmla="*/ 398 w 797"/>
                <a:gd name="T107" fmla="*/ 0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793">
                  <a:moveTo>
                    <a:pt x="398" y="0"/>
                  </a:moveTo>
                  <a:lnTo>
                    <a:pt x="398" y="0"/>
                  </a:lnTo>
                  <a:lnTo>
                    <a:pt x="449" y="3"/>
                  </a:lnTo>
                  <a:lnTo>
                    <a:pt x="497" y="12"/>
                  </a:lnTo>
                  <a:lnTo>
                    <a:pt x="542" y="26"/>
                  </a:lnTo>
                  <a:lnTo>
                    <a:pt x="585" y="45"/>
                  </a:lnTo>
                  <a:lnTo>
                    <a:pt x="625" y="70"/>
                  </a:lnTo>
                  <a:lnTo>
                    <a:pt x="662" y="100"/>
                  </a:lnTo>
                  <a:lnTo>
                    <a:pt x="696" y="132"/>
                  </a:lnTo>
                  <a:lnTo>
                    <a:pt x="725" y="169"/>
                  </a:lnTo>
                  <a:lnTo>
                    <a:pt x="750" y="210"/>
                  </a:lnTo>
                  <a:lnTo>
                    <a:pt x="769" y="253"/>
                  </a:lnTo>
                  <a:lnTo>
                    <a:pt x="785" y="299"/>
                  </a:lnTo>
                  <a:lnTo>
                    <a:pt x="793" y="347"/>
                  </a:lnTo>
                  <a:lnTo>
                    <a:pt x="797" y="396"/>
                  </a:lnTo>
                  <a:lnTo>
                    <a:pt x="793" y="446"/>
                  </a:lnTo>
                  <a:lnTo>
                    <a:pt x="785" y="494"/>
                  </a:lnTo>
                  <a:lnTo>
                    <a:pt x="769" y="539"/>
                  </a:lnTo>
                  <a:lnTo>
                    <a:pt x="750" y="583"/>
                  </a:lnTo>
                  <a:lnTo>
                    <a:pt x="725" y="623"/>
                  </a:lnTo>
                  <a:lnTo>
                    <a:pt x="696" y="659"/>
                  </a:lnTo>
                  <a:lnTo>
                    <a:pt x="662" y="693"/>
                  </a:lnTo>
                  <a:lnTo>
                    <a:pt x="625" y="722"/>
                  </a:lnTo>
                  <a:lnTo>
                    <a:pt x="585" y="746"/>
                  </a:lnTo>
                  <a:lnTo>
                    <a:pt x="542" y="766"/>
                  </a:lnTo>
                  <a:lnTo>
                    <a:pt x="497" y="781"/>
                  </a:lnTo>
                  <a:lnTo>
                    <a:pt x="449" y="790"/>
                  </a:lnTo>
                  <a:lnTo>
                    <a:pt x="398" y="793"/>
                  </a:lnTo>
                  <a:lnTo>
                    <a:pt x="348" y="790"/>
                  </a:lnTo>
                  <a:lnTo>
                    <a:pt x="300" y="781"/>
                  </a:lnTo>
                  <a:lnTo>
                    <a:pt x="254" y="766"/>
                  </a:lnTo>
                  <a:lnTo>
                    <a:pt x="212" y="746"/>
                  </a:lnTo>
                  <a:lnTo>
                    <a:pt x="171" y="722"/>
                  </a:lnTo>
                  <a:lnTo>
                    <a:pt x="134" y="693"/>
                  </a:lnTo>
                  <a:lnTo>
                    <a:pt x="101" y="659"/>
                  </a:lnTo>
                  <a:lnTo>
                    <a:pt x="72" y="623"/>
                  </a:lnTo>
                  <a:lnTo>
                    <a:pt x="47" y="583"/>
                  </a:lnTo>
                  <a:lnTo>
                    <a:pt x="27" y="539"/>
                  </a:lnTo>
                  <a:lnTo>
                    <a:pt x="13" y="494"/>
                  </a:lnTo>
                  <a:lnTo>
                    <a:pt x="3" y="446"/>
                  </a:lnTo>
                  <a:lnTo>
                    <a:pt x="0" y="396"/>
                  </a:lnTo>
                  <a:lnTo>
                    <a:pt x="3" y="347"/>
                  </a:lnTo>
                  <a:lnTo>
                    <a:pt x="13" y="299"/>
                  </a:lnTo>
                  <a:lnTo>
                    <a:pt x="27" y="253"/>
                  </a:lnTo>
                  <a:lnTo>
                    <a:pt x="47" y="210"/>
                  </a:lnTo>
                  <a:lnTo>
                    <a:pt x="72" y="169"/>
                  </a:lnTo>
                  <a:lnTo>
                    <a:pt x="101" y="132"/>
                  </a:lnTo>
                  <a:lnTo>
                    <a:pt x="134" y="100"/>
                  </a:lnTo>
                  <a:lnTo>
                    <a:pt x="171" y="70"/>
                  </a:lnTo>
                  <a:lnTo>
                    <a:pt x="212" y="45"/>
                  </a:lnTo>
                  <a:lnTo>
                    <a:pt x="254" y="26"/>
                  </a:lnTo>
                  <a:lnTo>
                    <a:pt x="300" y="12"/>
                  </a:lnTo>
                  <a:lnTo>
                    <a:pt x="348" y="3"/>
                  </a:lnTo>
                  <a:lnTo>
                    <a:pt x="398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82" tIns="17141" rIns="34282" bIns="17141" rtlCol="0" anchor="ctr"/>
            <a:lstStyle/>
            <a:p>
              <a:pPr algn="ctr"/>
              <a:endParaRPr lang="es-SV" sz="900">
                <a:solidFill>
                  <a:schemeClr val="tx1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5577059" y="9460283"/>
              <a:ext cx="1182997" cy="1292873"/>
            </a:xfrm>
            <a:custGeom>
              <a:avLst/>
              <a:gdLst>
                <a:gd name="T0" fmla="*/ 620 w 2907"/>
                <a:gd name="T1" fmla="*/ 1122 h 3176"/>
                <a:gd name="T2" fmla="*/ 826 w 2907"/>
                <a:gd name="T3" fmla="*/ 1253 h 3176"/>
                <a:gd name="T4" fmla="*/ 803 w 2907"/>
                <a:gd name="T5" fmla="*/ 1225 h 3176"/>
                <a:gd name="T6" fmla="*/ 741 w 2907"/>
                <a:gd name="T7" fmla="*/ 1200 h 3176"/>
                <a:gd name="T8" fmla="*/ 682 w 2907"/>
                <a:gd name="T9" fmla="*/ 1116 h 3176"/>
                <a:gd name="T10" fmla="*/ 665 w 2907"/>
                <a:gd name="T11" fmla="*/ 1082 h 3176"/>
                <a:gd name="T12" fmla="*/ 1851 w 2907"/>
                <a:gd name="T13" fmla="*/ 402 h 3176"/>
                <a:gd name="T14" fmla="*/ 1938 w 2907"/>
                <a:gd name="T15" fmla="*/ 446 h 3176"/>
                <a:gd name="T16" fmla="*/ 2061 w 2907"/>
                <a:gd name="T17" fmla="*/ 568 h 3176"/>
                <a:gd name="T18" fmla="*/ 2120 w 2907"/>
                <a:gd name="T19" fmla="*/ 694 h 3176"/>
                <a:gd name="T20" fmla="*/ 2229 w 2907"/>
                <a:gd name="T21" fmla="*/ 789 h 3176"/>
                <a:gd name="T22" fmla="*/ 2398 w 2907"/>
                <a:gd name="T23" fmla="*/ 835 h 3176"/>
                <a:gd name="T24" fmla="*/ 2560 w 2907"/>
                <a:gd name="T25" fmla="*/ 822 h 3176"/>
                <a:gd name="T26" fmla="*/ 2676 w 2907"/>
                <a:gd name="T27" fmla="*/ 759 h 3176"/>
                <a:gd name="T28" fmla="*/ 2778 w 2907"/>
                <a:gd name="T29" fmla="*/ 741 h 3176"/>
                <a:gd name="T30" fmla="*/ 2871 w 2907"/>
                <a:gd name="T31" fmla="*/ 793 h 3176"/>
                <a:gd name="T32" fmla="*/ 2907 w 2907"/>
                <a:gd name="T33" fmla="*/ 892 h 3176"/>
                <a:gd name="T34" fmla="*/ 2872 w 2907"/>
                <a:gd name="T35" fmla="*/ 991 h 3176"/>
                <a:gd name="T36" fmla="*/ 2718 w 2907"/>
                <a:gd name="T37" fmla="*/ 1092 h 3176"/>
                <a:gd name="T38" fmla="*/ 2500 w 2907"/>
                <a:gd name="T39" fmla="*/ 1143 h 3176"/>
                <a:gd name="T40" fmla="*/ 2230 w 2907"/>
                <a:gd name="T41" fmla="*/ 1117 h 3176"/>
                <a:gd name="T42" fmla="*/ 2029 w 2907"/>
                <a:gd name="T43" fmla="*/ 1029 h 3176"/>
                <a:gd name="T44" fmla="*/ 2042 w 2907"/>
                <a:gd name="T45" fmla="*/ 2051 h 3176"/>
                <a:gd name="T46" fmla="*/ 2075 w 2907"/>
                <a:gd name="T47" fmla="*/ 2171 h 3176"/>
                <a:gd name="T48" fmla="*/ 1816 w 2907"/>
                <a:gd name="T49" fmla="*/ 3097 h 3176"/>
                <a:gd name="T50" fmla="*/ 1725 w 2907"/>
                <a:gd name="T51" fmla="*/ 3166 h 3176"/>
                <a:gd name="T52" fmla="*/ 1618 w 2907"/>
                <a:gd name="T53" fmla="*/ 3170 h 3176"/>
                <a:gd name="T54" fmla="*/ 1516 w 2907"/>
                <a:gd name="T55" fmla="*/ 3098 h 3176"/>
                <a:gd name="T56" fmla="*/ 1484 w 2907"/>
                <a:gd name="T57" fmla="*/ 2979 h 3176"/>
                <a:gd name="T58" fmla="*/ 1407 w 2907"/>
                <a:gd name="T59" fmla="*/ 1834 h 3176"/>
                <a:gd name="T60" fmla="*/ 1225 w 2907"/>
                <a:gd name="T61" fmla="*/ 2257 h 3176"/>
                <a:gd name="T62" fmla="*/ 1114 w 2907"/>
                <a:gd name="T63" fmla="*/ 2301 h 3176"/>
                <a:gd name="T64" fmla="*/ 457 w 2907"/>
                <a:gd name="T65" fmla="*/ 2320 h 3176"/>
                <a:gd name="T66" fmla="*/ 364 w 2907"/>
                <a:gd name="T67" fmla="*/ 2246 h 3176"/>
                <a:gd name="T68" fmla="*/ 337 w 2907"/>
                <a:gd name="T69" fmla="*/ 2125 h 3176"/>
                <a:gd name="T70" fmla="*/ 394 w 2907"/>
                <a:gd name="T71" fmla="*/ 2015 h 3176"/>
                <a:gd name="T72" fmla="*/ 509 w 2907"/>
                <a:gd name="T73" fmla="*/ 1967 h 3176"/>
                <a:gd name="T74" fmla="*/ 1127 w 2907"/>
                <a:gd name="T75" fmla="*/ 1465 h 3176"/>
                <a:gd name="T76" fmla="*/ 1254 w 2907"/>
                <a:gd name="T77" fmla="*/ 806 h 3176"/>
                <a:gd name="T78" fmla="*/ 1074 w 2907"/>
                <a:gd name="T79" fmla="*/ 947 h 3176"/>
                <a:gd name="T80" fmla="*/ 978 w 2907"/>
                <a:gd name="T81" fmla="*/ 1114 h 3176"/>
                <a:gd name="T82" fmla="*/ 911 w 2907"/>
                <a:gd name="T83" fmla="*/ 1205 h 3176"/>
                <a:gd name="T84" fmla="*/ 866 w 2907"/>
                <a:gd name="T85" fmla="*/ 1251 h 3176"/>
                <a:gd name="T86" fmla="*/ 810 w 2907"/>
                <a:gd name="T87" fmla="*/ 1325 h 3176"/>
                <a:gd name="T88" fmla="*/ 429 w 2907"/>
                <a:gd name="T89" fmla="*/ 919 h 3176"/>
                <a:gd name="T90" fmla="*/ 654 w 2907"/>
                <a:gd name="T91" fmla="*/ 1043 h 3176"/>
                <a:gd name="T92" fmla="*/ 681 w 2907"/>
                <a:gd name="T93" fmla="*/ 1033 h 3176"/>
                <a:gd name="T94" fmla="*/ 790 w 2907"/>
                <a:gd name="T95" fmla="*/ 810 h 3176"/>
                <a:gd name="T96" fmla="*/ 980 w 2907"/>
                <a:gd name="T97" fmla="*/ 618 h 3176"/>
                <a:gd name="T98" fmla="*/ 1248 w 2907"/>
                <a:gd name="T99" fmla="*/ 468 h 3176"/>
                <a:gd name="T100" fmla="*/ 1553 w 2907"/>
                <a:gd name="T101" fmla="*/ 390 h 3176"/>
                <a:gd name="T102" fmla="*/ 1753 w 2907"/>
                <a:gd name="T103" fmla="*/ 364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07" h="3176">
                  <a:moveTo>
                    <a:pt x="665" y="1082"/>
                  </a:moveTo>
                  <a:lnTo>
                    <a:pt x="662" y="1082"/>
                  </a:lnTo>
                  <a:lnTo>
                    <a:pt x="660" y="1085"/>
                  </a:lnTo>
                  <a:lnTo>
                    <a:pt x="620" y="1122"/>
                  </a:lnTo>
                  <a:lnTo>
                    <a:pt x="783" y="1296"/>
                  </a:lnTo>
                  <a:lnTo>
                    <a:pt x="824" y="1259"/>
                  </a:lnTo>
                  <a:lnTo>
                    <a:pt x="825" y="1255"/>
                  </a:lnTo>
                  <a:lnTo>
                    <a:pt x="826" y="1253"/>
                  </a:lnTo>
                  <a:lnTo>
                    <a:pt x="826" y="1250"/>
                  </a:lnTo>
                  <a:lnTo>
                    <a:pt x="824" y="1247"/>
                  </a:lnTo>
                  <a:lnTo>
                    <a:pt x="806" y="1228"/>
                  </a:lnTo>
                  <a:lnTo>
                    <a:pt x="803" y="1225"/>
                  </a:lnTo>
                  <a:lnTo>
                    <a:pt x="796" y="1224"/>
                  </a:lnTo>
                  <a:lnTo>
                    <a:pt x="790" y="1223"/>
                  </a:lnTo>
                  <a:lnTo>
                    <a:pt x="764" y="1213"/>
                  </a:lnTo>
                  <a:lnTo>
                    <a:pt x="741" y="1200"/>
                  </a:lnTo>
                  <a:lnTo>
                    <a:pt x="721" y="1183"/>
                  </a:lnTo>
                  <a:lnTo>
                    <a:pt x="704" y="1163"/>
                  </a:lnTo>
                  <a:lnTo>
                    <a:pt x="690" y="1140"/>
                  </a:lnTo>
                  <a:lnTo>
                    <a:pt x="682" y="1116"/>
                  </a:lnTo>
                  <a:lnTo>
                    <a:pt x="676" y="1091"/>
                  </a:lnTo>
                  <a:lnTo>
                    <a:pt x="671" y="1085"/>
                  </a:lnTo>
                  <a:lnTo>
                    <a:pt x="669" y="1082"/>
                  </a:lnTo>
                  <a:lnTo>
                    <a:pt x="665" y="1082"/>
                  </a:lnTo>
                  <a:close/>
                  <a:moveTo>
                    <a:pt x="1349" y="0"/>
                  </a:moveTo>
                  <a:lnTo>
                    <a:pt x="1474" y="60"/>
                  </a:lnTo>
                  <a:lnTo>
                    <a:pt x="1857" y="403"/>
                  </a:lnTo>
                  <a:lnTo>
                    <a:pt x="1851" y="402"/>
                  </a:lnTo>
                  <a:lnTo>
                    <a:pt x="1881" y="413"/>
                  </a:lnTo>
                  <a:lnTo>
                    <a:pt x="1901" y="422"/>
                  </a:lnTo>
                  <a:lnTo>
                    <a:pt x="1921" y="433"/>
                  </a:lnTo>
                  <a:lnTo>
                    <a:pt x="1938" y="446"/>
                  </a:lnTo>
                  <a:lnTo>
                    <a:pt x="1972" y="470"/>
                  </a:lnTo>
                  <a:lnTo>
                    <a:pt x="2005" y="499"/>
                  </a:lnTo>
                  <a:lnTo>
                    <a:pt x="2034" y="532"/>
                  </a:lnTo>
                  <a:lnTo>
                    <a:pt x="2061" y="568"/>
                  </a:lnTo>
                  <a:lnTo>
                    <a:pt x="2081" y="606"/>
                  </a:lnTo>
                  <a:lnTo>
                    <a:pt x="2098" y="647"/>
                  </a:lnTo>
                  <a:lnTo>
                    <a:pt x="2105" y="665"/>
                  </a:lnTo>
                  <a:lnTo>
                    <a:pt x="2120" y="694"/>
                  </a:lnTo>
                  <a:lnTo>
                    <a:pt x="2138" y="721"/>
                  </a:lnTo>
                  <a:lnTo>
                    <a:pt x="2163" y="746"/>
                  </a:lnTo>
                  <a:lnTo>
                    <a:pt x="2194" y="769"/>
                  </a:lnTo>
                  <a:lnTo>
                    <a:pt x="2229" y="789"/>
                  </a:lnTo>
                  <a:lnTo>
                    <a:pt x="2268" y="806"/>
                  </a:lnTo>
                  <a:lnTo>
                    <a:pt x="2310" y="820"/>
                  </a:lnTo>
                  <a:lnTo>
                    <a:pt x="2354" y="830"/>
                  </a:lnTo>
                  <a:lnTo>
                    <a:pt x="2398" y="835"/>
                  </a:lnTo>
                  <a:lnTo>
                    <a:pt x="2440" y="838"/>
                  </a:lnTo>
                  <a:lnTo>
                    <a:pt x="2483" y="836"/>
                  </a:lnTo>
                  <a:lnTo>
                    <a:pt x="2523" y="831"/>
                  </a:lnTo>
                  <a:lnTo>
                    <a:pt x="2560" y="822"/>
                  </a:lnTo>
                  <a:lnTo>
                    <a:pt x="2595" y="809"/>
                  </a:lnTo>
                  <a:lnTo>
                    <a:pt x="2627" y="794"/>
                  </a:lnTo>
                  <a:lnTo>
                    <a:pt x="2653" y="776"/>
                  </a:lnTo>
                  <a:lnTo>
                    <a:pt x="2676" y="759"/>
                  </a:lnTo>
                  <a:lnTo>
                    <a:pt x="2700" y="748"/>
                  </a:lnTo>
                  <a:lnTo>
                    <a:pt x="2726" y="741"/>
                  </a:lnTo>
                  <a:lnTo>
                    <a:pt x="2752" y="739"/>
                  </a:lnTo>
                  <a:lnTo>
                    <a:pt x="2778" y="741"/>
                  </a:lnTo>
                  <a:lnTo>
                    <a:pt x="2805" y="747"/>
                  </a:lnTo>
                  <a:lnTo>
                    <a:pt x="2829" y="758"/>
                  </a:lnTo>
                  <a:lnTo>
                    <a:pt x="2850" y="773"/>
                  </a:lnTo>
                  <a:lnTo>
                    <a:pt x="2871" y="793"/>
                  </a:lnTo>
                  <a:lnTo>
                    <a:pt x="2886" y="816"/>
                  </a:lnTo>
                  <a:lnTo>
                    <a:pt x="2898" y="841"/>
                  </a:lnTo>
                  <a:lnTo>
                    <a:pt x="2905" y="866"/>
                  </a:lnTo>
                  <a:lnTo>
                    <a:pt x="2907" y="892"/>
                  </a:lnTo>
                  <a:lnTo>
                    <a:pt x="2905" y="918"/>
                  </a:lnTo>
                  <a:lnTo>
                    <a:pt x="2898" y="944"/>
                  </a:lnTo>
                  <a:lnTo>
                    <a:pt x="2888" y="968"/>
                  </a:lnTo>
                  <a:lnTo>
                    <a:pt x="2872" y="991"/>
                  </a:lnTo>
                  <a:lnTo>
                    <a:pt x="2853" y="1011"/>
                  </a:lnTo>
                  <a:lnTo>
                    <a:pt x="2812" y="1041"/>
                  </a:lnTo>
                  <a:lnTo>
                    <a:pt x="2766" y="1068"/>
                  </a:lnTo>
                  <a:lnTo>
                    <a:pt x="2718" y="1092"/>
                  </a:lnTo>
                  <a:lnTo>
                    <a:pt x="2667" y="1111"/>
                  </a:lnTo>
                  <a:lnTo>
                    <a:pt x="2614" y="1126"/>
                  </a:lnTo>
                  <a:lnTo>
                    <a:pt x="2558" y="1137"/>
                  </a:lnTo>
                  <a:lnTo>
                    <a:pt x="2500" y="1143"/>
                  </a:lnTo>
                  <a:lnTo>
                    <a:pt x="2441" y="1146"/>
                  </a:lnTo>
                  <a:lnTo>
                    <a:pt x="2370" y="1142"/>
                  </a:lnTo>
                  <a:lnTo>
                    <a:pt x="2300" y="1134"/>
                  </a:lnTo>
                  <a:lnTo>
                    <a:pt x="2230" y="1117"/>
                  </a:lnTo>
                  <a:lnTo>
                    <a:pt x="2175" y="1100"/>
                  </a:lnTo>
                  <a:lnTo>
                    <a:pt x="2123" y="1080"/>
                  </a:lnTo>
                  <a:lnTo>
                    <a:pt x="2075" y="1056"/>
                  </a:lnTo>
                  <a:lnTo>
                    <a:pt x="2029" y="1029"/>
                  </a:lnTo>
                  <a:lnTo>
                    <a:pt x="1832" y="1647"/>
                  </a:lnTo>
                  <a:lnTo>
                    <a:pt x="1820" y="1679"/>
                  </a:lnTo>
                  <a:lnTo>
                    <a:pt x="1804" y="1707"/>
                  </a:lnTo>
                  <a:lnTo>
                    <a:pt x="2042" y="2051"/>
                  </a:lnTo>
                  <a:lnTo>
                    <a:pt x="2058" y="2078"/>
                  </a:lnTo>
                  <a:lnTo>
                    <a:pt x="2069" y="2109"/>
                  </a:lnTo>
                  <a:lnTo>
                    <a:pt x="2075" y="2139"/>
                  </a:lnTo>
                  <a:lnTo>
                    <a:pt x="2075" y="2171"/>
                  </a:lnTo>
                  <a:lnTo>
                    <a:pt x="2069" y="2202"/>
                  </a:lnTo>
                  <a:lnTo>
                    <a:pt x="1841" y="3041"/>
                  </a:lnTo>
                  <a:lnTo>
                    <a:pt x="1832" y="3071"/>
                  </a:lnTo>
                  <a:lnTo>
                    <a:pt x="1816" y="3097"/>
                  </a:lnTo>
                  <a:lnTo>
                    <a:pt x="1798" y="3120"/>
                  </a:lnTo>
                  <a:lnTo>
                    <a:pt x="1776" y="3139"/>
                  </a:lnTo>
                  <a:lnTo>
                    <a:pt x="1751" y="3155"/>
                  </a:lnTo>
                  <a:lnTo>
                    <a:pt x="1725" y="3166"/>
                  </a:lnTo>
                  <a:lnTo>
                    <a:pt x="1695" y="3174"/>
                  </a:lnTo>
                  <a:lnTo>
                    <a:pt x="1666" y="3176"/>
                  </a:lnTo>
                  <a:lnTo>
                    <a:pt x="1642" y="3175"/>
                  </a:lnTo>
                  <a:lnTo>
                    <a:pt x="1618" y="3170"/>
                  </a:lnTo>
                  <a:lnTo>
                    <a:pt x="1587" y="3159"/>
                  </a:lnTo>
                  <a:lnTo>
                    <a:pt x="1560" y="3142"/>
                  </a:lnTo>
                  <a:lnTo>
                    <a:pt x="1536" y="3122"/>
                  </a:lnTo>
                  <a:lnTo>
                    <a:pt x="1516" y="3098"/>
                  </a:lnTo>
                  <a:lnTo>
                    <a:pt x="1500" y="3071"/>
                  </a:lnTo>
                  <a:lnTo>
                    <a:pt x="1490" y="3041"/>
                  </a:lnTo>
                  <a:lnTo>
                    <a:pt x="1484" y="3011"/>
                  </a:lnTo>
                  <a:lnTo>
                    <a:pt x="1484" y="2979"/>
                  </a:lnTo>
                  <a:lnTo>
                    <a:pt x="1489" y="2946"/>
                  </a:lnTo>
                  <a:lnTo>
                    <a:pt x="1694" y="2189"/>
                  </a:lnTo>
                  <a:lnTo>
                    <a:pt x="1455" y="1844"/>
                  </a:lnTo>
                  <a:lnTo>
                    <a:pt x="1407" y="1834"/>
                  </a:lnTo>
                  <a:lnTo>
                    <a:pt x="1276" y="2184"/>
                  </a:lnTo>
                  <a:lnTo>
                    <a:pt x="1263" y="2211"/>
                  </a:lnTo>
                  <a:lnTo>
                    <a:pt x="1246" y="2236"/>
                  </a:lnTo>
                  <a:lnTo>
                    <a:pt x="1225" y="2257"/>
                  </a:lnTo>
                  <a:lnTo>
                    <a:pt x="1200" y="2275"/>
                  </a:lnTo>
                  <a:lnTo>
                    <a:pt x="1174" y="2288"/>
                  </a:lnTo>
                  <a:lnTo>
                    <a:pt x="1144" y="2297"/>
                  </a:lnTo>
                  <a:lnTo>
                    <a:pt x="1114" y="2301"/>
                  </a:lnTo>
                  <a:lnTo>
                    <a:pt x="527" y="2331"/>
                  </a:lnTo>
                  <a:lnTo>
                    <a:pt x="518" y="2331"/>
                  </a:lnTo>
                  <a:lnTo>
                    <a:pt x="486" y="2328"/>
                  </a:lnTo>
                  <a:lnTo>
                    <a:pt x="457" y="2320"/>
                  </a:lnTo>
                  <a:lnTo>
                    <a:pt x="429" y="2308"/>
                  </a:lnTo>
                  <a:lnTo>
                    <a:pt x="404" y="2290"/>
                  </a:lnTo>
                  <a:lnTo>
                    <a:pt x="382" y="2270"/>
                  </a:lnTo>
                  <a:lnTo>
                    <a:pt x="364" y="2246"/>
                  </a:lnTo>
                  <a:lnTo>
                    <a:pt x="350" y="2218"/>
                  </a:lnTo>
                  <a:lnTo>
                    <a:pt x="340" y="2189"/>
                  </a:lnTo>
                  <a:lnTo>
                    <a:pt x="336" y="2158"/>
                  </a:lnTo>
                  <a:lnTo>
                    <a:pt x="337" y="2125"/>
                  </a:lnTo>
                  <a:lnTo>
                    <a:pt x="345" y="2093"/>
                  </a:lnTo>
                  <a:lnTo>
                    <a:pt x="357" y="2065"/>
                  </a:lnTo>
                  <a:lnTo>
                    <a:pt x="373" y="2038"/>
                  </a:lnTo>
                  <a:lnTo>
                    <a:pt x="394" y="2015"/>
                  </a:lnTo>
                  <a:lnTo>
                    <a:pt x="419" y="1997"/>
                  </a:lnTo>
                  <a:lnTo>
                    <a:pt x="446" y="1981"/>
                  </a:lnTo>
                  <a:lnTo>
                    <a:pt x="477" y="1971"/>
                  </a:lnTo>
                  <a:lnTo>
                    <a:pt x="509" y="1967"/>
                  </a:lnTo>
                  <a:lnTo>
                    <a:pt x="976" y="1943"/>
                  </a:lnTo>
                  <a:lnTo>
                    <a:pt x="1127" y="1544"/>
                  </a:lnTo>
                  <a:lnTo>
                    <a:pt x="1124" y="1506"/>
                  </a:lnTo>
                  <a:lnTo>
                    <a:pt x="1127" y="1465"/>
                  </a:lnTo>
                  <a:lnTo>
                    <a:pt x="1137" y="1425"/>
                  </a:lnTo>
                  <a:lnTo>
                    <a:pt x="1349" y="759"/>
                  </a:lnTo>
                  <a:lnTo>
                    <a:pt x="1301" y="781"/>
                  </a:lnTo>
                  <a:lnTo>
                    <a:pt x="1254" y="806"/>
                  </a:lnTo>
                  <a:lnTo>
                    <a:pt x="1202" y="838"/>
                  </a:lnTo>
                  <a:lnTo>
                    <a:pt x="1155" y="872"/>
                  </a:lnTo>
                  <a:lnTo>
                    <a:pt x="1112" y="909"/>
                  </a:lnTo>
                  <a:lnTo>
                    <a:pt x="1074" y="947"/>
                  </a:lnTo>
                  <a:lnTo>
                    <a:pt x="1042" y="988"/>
                  </a:lnTo>
                  <a:lnTo>
                    <a:pt x="1014" y="1029"/>
                  </a:lnTo>
                  <a:lnTo>
                    <a:pt x="994" y="1072"/>
                  </a:lnTo>
                  <a:lnTo>
                    <a:pt x="978" y="1114"/>
                  </a:lnTo>
                  <a:lnTo>
                    <a:pt x="969" y="1142"/>
                  </a:lnTo>
                  <a:lnTo>
                    <a:pt x="953" y="1167"/>
                  </a:lnTo>
                  <a:lnTo>
                    <a:pt x="934" y="1188"/>
                  </a:lnTo>
                  <a:lnTo>
                    <a:pt x="911" y="1205"/>
                  </a:lnTo>
                  <a:lnTo>
                    <a:pt x="885" y="1217"/>
                  </a:lnTo>
                  <a:lnTo>
                    <a:pt x="857" y="1225"/>
                  </a:lnTo>
                  <a:lnTo>
                    <a:pt x="864" y="1238"/>
                  </a:lnTo>
                  <a:lnTo>
                    <a:pt x="866" y="1251"/>
                  </a:lnTo>
                  <a:lnTo>
                    <a:pt x="865" y="1264"/>
                  </a:lnTo>
                  <a:lnTo>
                    <a:pt x="860" y="1277"/>
                  </a:lnTo>
                  <a:lnTo>
                    <a:pt x="851" y="1288"/>
                  </a:lnTo>
                  <a:lnTo>
                    <a:pt x="810" y="1325"/>
                  </a:lnTo>
                  <a:lnTo>
                    <a:pt x="973" y="1498"/>
                  </a:lnTo>
                  <a:lnTo>
                    <a:pt x="544" y="1899"/>
                  </a:lnTo>
                  <a:lnTo>
                    <a:pt x="0" y="1320"/>
                  </a:lnTo>
                  <a:lnTo>
                    <a:pt x="429" y="919"/>
                  </a:lnTo>
                  <a:lnTo>
                    <a:pt x="591" y="1092"/>
                  </a:lnTo>
                  <a:lnTo>
                    <a:pt x="632" y="1054"/>
                  </a:lnTo>
                  <a:lnTo>
                    <a:pt x="642" y="1047"/>
                  </a:lnTo>
                  <a:lnTo>
                    <a:pt x="654" y="1043"/>
                  </a:lnTo>
                  <a:lnTo>
                    <a:pt x="666" y="1042"/>
                  </a:lnTo>
                  <a:lnTo>
                    <a:pt x="678" y="1043"/>
                  </a:lnTo>
                  <a:lnTo>
                    <a:pt x="680" y="1039"/>
                  </a:lnTo>
                  <a:lnTo>
                    <a:pt x="681" y="1033"/>
                  </a:lnTo>
                  <a:lnTo>
                    <a:pt x="700" y="976"/>
                  </a:lnTo>
                  <a:lnTo>
                    <a:pt x="724" y="918"/>
                  </a:lnTo>
                  <a:lnTo>
                    <a:pt x="754" y="864"/>
                  </a:lnTo>
                  <a:lnTo>
                    <a:pt x="790" y="810"/>
                  </a:lnTo>
                  <a:lnTo>
                    <a:pt x="829" y="758"/>
                  </a:lnTo>
                  <a:lnTo>
                    <a:pt x="875" y="709"/>
                  </a:lnTo>
                  <a:lnTo>
                    <a:pt x="925" y="662"/>
                  </a:lnTo>
                  <a:lnTo>
                    <a:pt x="980" y="618"/>
                  </a:lnTo>
                  <a:lnTo>
                    <a:pt x="1038" y="576"/>
                  </a:lnTo>
                  <a:lnTo>
                    <a:pt x="1102" y="538"/>
                  </a:lnTo>
                  <a:lnTo>
                    <a:pt x="1174" y="500"/>
                  </a:lnTo>
                  <a:lnTo>
                    <a:pt x="1248" y="468"/>
                  </a:lnTo>
                  <a:lnTo>
                    <a:pt x="1324" y="440"/>
                  </a:lnTo>
                  <a:lnTo>
                    <a:pt x="1401" y="419"/>
                  </a:lnTo>
                  <a:lnTo>
                    <a:pt x="1477" y="402"/>
                  </a:lnTo>
                  <a:lnTo>
                    <a:pt x="1553" y="390"/>
                  </a:lnTo>
                  <a:lnTo>
                    <a:pt x="963" y="249"/>
                  </a:lnTo>
                  <a:lnTo>
                    <a:pt x="880" y="118"/>
                  </a:lnTo>
                  <a:lnTo>
                    <a:pt x="1055" y="79"/>
                  </a:lnTo>
                  <a:lnTo>
                    <a:pt x="1753" y="364"/>
                  </a:lnTo>
                  <a:lnTo>
                    <a:pt x="1398" y="122"/>
                  </a:lnTo>
                  <a:lnTo>
                    <a:pt x="1349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82" tIns="17141" rIns="34282" bIns="17141" rtlCol="0" anchor="ctr"/>
            <a:lstStyle/>
            <a:p>
              <a:pPr algn="ctr"/>
              <a:endParaRPr lang="es-SV" sz="900">
                <a:solidFill>
                  <a:schemeClr val="tx1"/>
                </a:solidFill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sp>
        <p:nvSpPr>
          <p:cNvPr id="36" name="69 CuadroTexto"/>
          <p:cNvSpPr txBox="1"/>
          <p:nvPr/>
        </p:nvSpPr>
        <p:spPr>
          <a:xfrm>
            <a:off x="8641489" y="1361236"/>
            <a:ext cx="2355455" cy="822519"/>
          </a:xfrm>
          <a:prstGeom prst="rect">
            <a:avLst/>
          </a:prstGeom>
          <a:noFill/>
        </p:spPr>
        <p:txBody>
          <a:bodyPr wrap="square" lIns="90625" tIns="45332" rIns="90625" bIns="45332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b="1" kern="1000" spc="3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输入你的标题</a:t>
            </a:r>
            <a:endParaRPr lang="zh-CN" altLang="en-US" sz="1400" b="1" kern="1000" spc="300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800" kern="1000" spc="300" dirty="0">
                <a:solidFill>
                  <a:schemeClr val="tx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详细内容</a:t>
            </a:r>
            <a:r>
              <a:rPr lang="en-US" altLang="zh-CN" sz="800" kern="1000" spc="300" dirty="0">
                <a:solidFill>
                  <a:schemeClr val="tx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……</a:t>
            </a:r>
            <a:r>
              <a:rPr lang="zh-CN" altLang="en-US" sz="800" kern="1000" spc="300" dirty="0">
                <a:solidFill>
                  <a:schemeClr val="tx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es-MX" sz="800" spc="300" dirty="0">
              <a:solidFill>
                <a:schemeClr val="bg2"/>
              </a:solidFill>
              <a:latin typeface="Source Sans Pro" panose="020B0503030403020204" pitchFamily="34" charset="0"/>
            </a:endParaRPr>
          </a:p>
        </p:txBody>
      </p:sp>
      <p:sp>
        <p:nvSpPr>
          <p:cNvPr id="37" name="69 CuadroTexto"/>
          <p:cNvSpPr txBox="1"/>
          <p:nvPr/>
        </p:nvSpPr>
        <p:spPr>
          <a:xfrm>
            <a:off x="1489949" y="4173257"/>
            <a:ext cx="2355455" cy="822519"/>
          </a:xfrm>
          <a:prstGeom prst="rect">
            <a:avLst/>
          </a:prstGeom>
          <a:noFill/>
        </p:spPr>
        <p:txBody>
          <a:bodyPr wrap="square" lIns="90625" tIns="45332" rIns="90625" bIns="45332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b="1" kern="1000" spc="3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输入你的标题</a:t>
            </a:r>
            <a:endParaRPr lang="zh-CN" altLang="en-US" sz="1400" b="1" kern="1000" spc="300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800" kern="1000" spc="300" dirty="0">
                <a:solidFill>
                  <a:schemeClr val="tx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详细内容</a:t>
            </a:r>
            <a:r>
              <a:rPr lang="en-US" altLang="zh-CN" sz="800" kern="1000" spc="300" dirty="0">
                <a:solidFill>
                  <a:schemeClr val="tx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……</a:t>
            </a:r>
            <a:r>
              <a:rPr lang="zh-CN" altLang="en-US" sz="800" kern="1000" spc="300" dirty="0">
                <a:solidFill>
                  <a:schemeClr val="tx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es-MX" sz="800" spc="300" dirty="0">
              <a:solidFill>
                <a:schemeClr val="bg2"/>
              </a:solidFill>
              <a:latin typeface="Source Sans Pro" panose="020B0503030403020204" pitchFamily="34" charset="0"/>
            </a:endParaRPr>
          </a:p>
        </p:txBody>
      </p:sp>
      <p:sp>
        <p:nvSpPr>
          <p:cNvPr id="38" name="69 CuadroTexto"/>
          <p:cNvSpPr txBox="1"/>
          <p:nvPr/>
        </p:nvSpPr>
        <p:spPr>
          <a:xfrm>
            <a:off x="9022083" y="2981228"/>
            <a:ext cx="2355455" cy="822519"/>
          </a:xfrm>
          <a:prstGeom prst="rect">
            <a:avLst/>
          </a:prstGeom>
          <a:noFill/>
        </p:spPr>
        <p:txBody>
          <a:bodyPr wrap="square" lIns="90625" tIns="45332" rIns="90625" bIns="45332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b="1" kern="1000" spc="3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输入你的标题</a:t>
            </a:r>
            <a:endParaRPr lang="zh-CN" altLang="en-US" sz="1400" b="1" kern="1000" spc="300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800" kern="1000" spc="300" dirty="0">
                <a:solidFill>
                  <a:schemeClr val="tx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详细内容</a:t>
            </a:r>
            <a:r>
              <a:rPr lang="en-US" altLang="zh-CN" sz="800" kern="1000" spc="300" dirty="0">
                <a:solidFill>
                  <a:schemeClr val="tx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……</a:t>
            </a:r>
            <a:r>
              <a:rPr lang="zh-CN" altLang="en-US" sz="800" kern="1000" spc="300" dirty="0">
                <a:solidFill>
                  <a:schemeClr val="tx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es-MX" sz="800" spc="300" dirty="0">
              <a:solidFill>
                <a:schemeClr val="bg2"/>
              </a:solidFill>
              <a:latin typeface="Source Sans Pro" panose="020B0503030403020204" pitchFamily="34" charset="0"/>
            </a:endParaRPr>
          </a:p>
        </p:txBody>
      </p:sp>
      <p:sp>
        <p:nvSpPr>
          <p:cNvPr id="39" name="69 CuadroTexto"/>
          <p:cNvSpPr txBox="1"/>
          <p:nvPr/>
        </p:nvSpPr>
        <p:spPr>
          <a:xfrm>
            <a:off x="1231309" y="2208857"/>
            <a:ext cx="2355455" cy="822519"/>
          </a:xfrm>
          <a:prstGeom prst="rect">
            <a:avLst/>
          </a:prstGeom>
          <a:noFill/>
        </p:spPr>
        <p:txBody>
          <a:bodyPr wrap="square" lIns="90625" tIns="45332" rIns="90625" bIns="45332" rtlCol="0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400" b="1" kern="1000" spc="300" dirty="0"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输入你的标题</a:t>
            </a:r>
            <a:endParaRPr lang="zh-CN" altLang="en-US" sz="1400" b="1" kern="1000" spc="300" dirty="0"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  <a:p>
            <a:pPr algn="just">
              <a:lnSpc>
                <a:spcPct val="125000"/>
              </a:lnSpc>
            </a:pPr>
            <a:r>
              <a:rPr lang="zh-CN" altLang="en-US" sz="800" kern="1000" spc="300" dirty="0">
                <a:solidFill>
                  <a:schemeClr val="tx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详细内容</a:t>
            </a:r>
            <a:r>
              <a:rPr lang="en-US" altLang="zh-CN" sz="800" kern="1000" spc="300" dirty="0">
                <a:solidFill>
                  <a:schemeClr val="tx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……</a:t>
            </a:r>
            <a:r>
              <a:rPr lang="zh-CN" altLang="en-US" sz="800" kern="1000" spc="300" dirty="0">
                <a:solidFill>
                  <a:schemeClr val="tx2"/>
                </a:solidFill>
                <a:latin typeface="Open Sans Condensed" panose="020B0604020202020204" charset="0"/>
                <a:ea typeface="Open Sans Condensed" panose="020B0604020202020204" charset="0"/>
                <a:cs typeface="Open Sans Condensed" panose="020B0604020202020204" charset="0"/>
              </a:rPr>
              <a:t>点击输入本栏的具体文字，简明扼要的说明分项内容，此为概念图解。</a:t>
            </a:r>
            <a:endParaRPr lang="es-MX" sz="800" spc="300" dirty="0">
              <a:solidFill>
                <a:schemeClr val="bg2"/>
              </a:solidFill>
              <a:latin typeface="Source Sans Pro" panose="020B0503030403020204" pitchFamily="34" charset="0"/>
            </a:endParaRPr>
          </a:p>
        </p:txBody>
      </p:sp>
      <p:sp>
        <p:nvSpPr>
          <p:cNvPr id="40" name="Freeform 6"/>
          <p:cNvSpPr>
            <a:spLocks noChangeAspect="1" noEditPoints="1"/>
          </p:cNvSpPr>
          <p:nvPr/>
        </p:nvSpPr>
        <p:spPr bwMode="auto">
          <a:xfrm>
            <a:off x="8215855" y="1358848"/>
            <a:ext cx="356274" cy="308815"/>
          </a:xfrm>
          <a:custGeom>
            <a:avLst/>
            <a:gdLst>
              <a:gd name="T0" fmla="*/ 4656 w 4841"/>
              <a:gd name="T1" fmla="*/ 3367 h 4195"/>
              <a:gd name="T2" fmla="*/ 4772 w 4841"/>
              <a:gd name="T3" fmla="*/ 3584 h 4195"/>
              <a:gd name="T4" fmla="*/ 4835 w 4841"/>
              <a:gd name="T5" fmla="*/ 3823 h 4195"/>
              <a:gd name="T6" fmla="*/ 4808 w 4841"/>
              <a:gd name="T7" fmla="*/ 4032 h 4195"/>
              <a:gd name="T8" fmla="*/ 4634 w 4841"/>
              <a:gd name="T9" fmla="*/ 4180 h 4195"/>
              <a:gd name="T10" fmla="*/ 4400 w 4841"/>
              <a:gd name="T11" fmla="*/ 4161 h 4195"/>
              <a:gd name="T12" fmla="*/ 4251 w 4841"/>
              <a:gd name="T13" fmla="*/ 3990 h 4195"/>
              <a:gd name="T14" fmla="*/ 4249 w 4841"/>
              <a:gd name="T15" fmla="*/ 3779 h 4195"/>
              <a:gd name="T16" fmla="*/ 4324 w 4841"/>
              <a:gd name="T17" fmla="*/ 3534 h 4195"/>
              <a:gd name="T18" fmla="*/ 4449 w 4841"/>
              <a:gd name="T19" fmla="*/ 3337 h 4195"/>
              <a:gd name="T20" fmla="*/ 1059 w 4841"/>
              <a:gd name="T21" fmla="*/ 2697 h 4195"/>
              <a:gd name="T22" fmla="*/ 1144 w 4841"/>
              <a:gd name="T23" fmla="*/ 2837 h 4195"/>
              <a:gd name="T24" fmla="*/ 1399 w 4841"/>
              <a:gd name="T25" fmla="*/ 2983 h 4195"/>
              <a:gd name="T26" fmla="*/ 1825 w 4841"/>
              <a:gd name="T27" fmla="*/ 3100 h 4195"/>
              <a:gd name="T28" fmla="*/ 2421 w 4841"/>
              <a:gd name="T29" fmla="*/ 3147 h 4195"/>
              <a:gd name="T30" fmla="*/ 3017 w 4841"/>
              <a:gd name="T31" fmla="*/ 3100 h 4195"/>
              <a:gd name="T32" fmla="*/ 3442 w 4841"/>
              <a:gd name="T33" fmla="*/ 2983 h 4195"/>
              <a:gd name="T34" fmla="*/ 3697 w 4841"/>
              <a:gd name="T35" fmla="*/ 2837 h 4195"/>
              <a:gd name="T36" fmla="*/ 3782 w 4841"/>
              <a:gd name="T37" fmla="*/ 2697 h 4195"/>
              <a:gd name="T38" fmla="*/ 2371 w 4841"/>
              <a:gd name="T39" fmla="*/ 1796 h 4195"/>
              <a:gd name="T40" fmla="*/ 4606 w 4841"/>
              <a:gd name="T41" fmla="*/ 1514 h 4195"/>
              <a:gd name="T42" fmla="*/ 4691 w 4841"/>
              <a:gd name="T43" fmla="*/ 1648 h 4195"/>
              <a:gd name="T44" fmla="*/ 4634 w 4841"/>
              <a:gd name="T45" fmla="*/ 3113 h 4195"/>
              <a:gd name="T46" fmla="*/ 4473 w 4841"/>
              <a:gd name="T47" fmla="*/ 3131 h 4195"/>
              <a:gd name="T48" fmla="*/ 4387 w 4841"/>
              <a:gd name="T49" fmla="*/ 2997 h 4195"/>
              <a:gd name="T50" fmla="*/ 4445 w 4841"/>
              <a:gd name="T51" fmla="*/ 1532 h 4195"/>
              <a:gd name="T52" fmla="*/ 2387 w 4841"/>
              <a:gd name="T53" fmla="*/ 304 h 4195"/>
              <a:gd name="T54" fmla="*/ 317 w 4841"/>
              <a:gd name="T55" fmla="*/ 834 h 4195"/>
              <a:gd name="T56" fmla="*/ 335 w 4841"/>
              <a:gd name="T57" fmla="*/ 992 h 4195"/>
              <a:gd name="T58" fmla="*/ 2421 w 4841"/>
              <a:gd name="T59" fmla="*/ 1498 h 4195"/>
              <a:gd name="T60" fmla="*/ 4506 w 4841"/>
              <a:gd name="T61" fmla="*/ 992 h 4195"/>
              <a:gd name="T62" fmla="*/ 4524 w 4841"/>
              <a:gd name="T63" fmla="*/ 834 h 4195"/>
              <a:gd name="T64" fmla="*/ 2454 w 4841"/>
              <a:gd name="T65" fmla="*/ 304 h 4195"/>
              <a:gd name="T66" fmla="*/ 2521 w 4841"/>
              <a:gd name="T67" fmla="*/ 12 h 4195"/>
              <a:gd name="T68" fmla="*/ 4702 w 4841"/>
              <a:gd name="T69" fmla="*/ 576 h 4195"/>
              <a:gd name="T70" fmla="*/ 4838 w 4841"/>
              <a:gd name="T71" fmla="*/ 837 h 4195"/>
              <a:gd name="T72" fmla="*/ 4777 w 4841"/>
              <a:gd name="T73" fmla="*/ 1130 h 4195"/>
              <a:gd name="T74" fmla="*/ 4549 w 4841"/>
              <a:gd name="T75" fmla="*/ 1319 h 4195"/>
              <a:gd name="T76" fmla="*/ 4075 w 4841"/>
              <a:gd name="T77" fmla="*/ 2794 h 4195"/>
              <a:gd name="T78" fmla="*/ 3960 w 4841"/>
              <a:gd name="T79" fmla="*/ 3025 h 4195"/>
              <a:gd name="T80" fmla="*/ 3704 w 4841"/>
              <a:gd name="T81" fmla="*/ 3221 h 4195"/>
              <a:gd name="T82" fmla="*/ 3291 w 4841"/>
              <a:gd name="T83" fmla="*/ 3364 h 4195"/>
              <a:gd name="T84" fmla="*/ 2706 w 4841"/>
              <a:gd name="T85" fmla="*/ 3438 h 4195"/>
              <a:gd name="T86" fmla="*/ 2004 w 4841"/>
              <a:gd name="T87" fmla="*/ 3429 h 4195"/>
              <a:gd name="T88" fmla="*/ 1454 w 4841"/>
              <a:gd name="T89" fmla="*/ 3340 h 4195"/>
              <a:gd name="T90" fmla="*/ 1074 w 4841"/>
              <a:gd name="T91" fmla="*/ 3185 h 4195"/>
              <a:gd name="T92" fmla="*/ 848 w 4841"/>
              <a:gd name="T93" fmla="*/ 2982 h 4195"/>
              <a:gd name="T94" fmla="*/ 758 w 4841"/>
              <a:gd name="T95" fmla="*/ 2746 h 4195"/>
              <a:gd name="T96" fmla="*/ 235 w 4841"/>
              <a:gd name="T97" fmla="*/ 1294 h 4195"/>
              <a:gd name="T98" fmla="*/ 37 w 4841"/>
              <a:gd name="T99" fmla="*/ 1077 h 4195"/>
              <a:gd name="T100" fmla="*/ 16 w 4841"/>
              <a:gd name="T101" fmla="*/ 778 h 4195"/>
              <a:gd name="T102" fmla="*/ 185 w 4841"/>
              <a:gd name="T103" fmla="*/ 537 h 4195"/>
              <a:gd name="T104" fmla="*/ 2371 w 4841"/>
              <a:gd name="T105" fmla="*/ 3 h 4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841" h="4195">
                <a:moveTo>
                  <a:pt x="4539" y="3296"/>
                </a:moveTo>
                <a:lnTo>
                  <a:pt x="4570" y="3302"/>
                </a:lnTo>
                <a:lnTo>
                  <a:pt x="4600" y="3315"/>
                </a:lnTo>
                <a:lnTo>
                  <a:pt x="4629" y="3337"/>
                </a:lnTo>
                <a:lnTo>
                  <a:pt x="4656" y="3367"/>
                </a:lnTo>
                <a:lnTo>
                  <a:pt x="4683" y="3402"/>
                </a:lnTo>
                <a:lnTo>
                  <a:pt x="4708" y="3442"/>
                </a:lnTo>
                <a:lnTo>
                  <a:pt x="4731" y="3486"/>
                </a:lnTo>
                <a:lnTo>
                  <a:pt x="4753" y="3534"/>
                </a:lnTo>
                <a:lnTo>
                  <a:pt x="4772" y="3584"/>
                </a:lnTo>
                <a:lnTo>
                  <a:pt x="4790" y="3633"/>
                </a:lnTo>
                <a:lnTo>
                  <a:pt x="4805" y="3683"/>
                </a:lnTo>
                <a:lnTo>
                  <a:pt x="4817" y="3731"/>
                </a:lnTo>
                <a:lnTo>
                  <a:pt x="4828" y="3779"/>
                </a:lnTo>
                <a:lnTo>
                  <a:pt x="4835" y="3823"/>
                </a:lnTo>
                <a:lnTo>
                  <a:pt x="4840" y="3861"/>
                </a:lnTo>
                <a:lnTo>
                  <a:pt x="4841" y="3895"/>
                </a:lnTo>
                <a:lnTo>
                  <a:pt x="4838" y="3944"/>
                </a:lnTo>
                <a:lnTo>
                  <a:pt x="4826" y="3990"/>
                </a:lnTo>
                <a:lnTo>
                  <a:pt x="4808" y="4032"/>
                </a:lnTo>
                <a:lnTo>
                  <a:pt x="4783" y="4072"/>
                </a:lnTo>
                <a:lnTo>
                  <a:pt x="4753" y="4108"/>
                </a:lnTo>
                <a:lnTo>
                  <a:pt x="4717" y="4137"/>
                </a:lnTo>
                <a:lnTo>
                  <a:pt x="4677" y="4161"/>
                </a:lnTo>
                <a:lnTo>
                  <a:pt x="4634" y="4180"/>
                </a:lnTo>
                <a:lnTo>
                  <a:pt x="4588" y="4190"/>
                </a:lnTo>
                <a:lnTo>
                  <a:pt x="4539" y="4195"/>
                </a:lnTo>
                <a:lnTo>
                  <a:pt x="4489" y="4190"/>
                </a:lnTo>
                <a:lnTo>
                  <a:pt x="4443" y="4180"/>
                </a:lnTo>
                <a:lnTo>
                  <a:pt x="4400" y="4161"/>
                </a:lnTo>
                <a:lnTo>
                  <a:pt x="4360" y="4137"/>
                </a:lnTo>
                <a:lnTo>
                  <a:pt x="4324" y="4108"/>
                </a:lnTo>
                <a:lnTo>
                  <a:pt x="4294" y="4072"/>
                </a:lnTo>
                <a:lnTo>
                  <a:pt x="4270" y="4032"/>
                </a:lnTo>
                <a:lnTo>
                  <a:pt x="4251" y="3990"/>
                </a:lnTo>
                <a:lnTo>
                  <a:pt x="4239" y="3944"/>
                </a:lnTo>
                <a:lnTo>
                  <a:pt x="4236" y="3895"/>
                </a:lnTo>
                <a:lnTo>
                  <a:pt x="4238" y="3861"/>
                </a:lnTo>
                <a:lnTo>
                  <a:pt x="4242" y="3823"/>
                </a:lnTo>
                <a:lnTo>
                  <a:pt x="4249" y="3779"/>
                </a:lnTo>
                <a:lnTo>
                  <a:pt x="4260" y="3731"/>
                </a:lnTo>
                <a:lnTo>
                  <a:pt x="4272" y="3683"/>
                </a:lnTo>
                <a:lnTo>
                  <a:pt x="4288" y="3633"/>
                </a:lnTo>
                <a:lnTo>
                  <a:pt x="4305" y="3584"/>
                </a:lnTo>
                <a:lnTo>
                  <a:pt x="4324" y="3534"/>
                </a:lnTo>
                <a:lnTo>
                  <a:pt x="4346" y="3486"/>
                </a:lnTo>
                <a:lnTo>
                  <a:pt x="4370" y="3442"/>
                </a:lnTo>
                <a:lnTo>
                  <a:pt x="4394" y="3402"/>
                </a:lnTo>
                <a:lnTo>
                  <a:pt x="4421" y="3367"/>
                </a:lnTo>
                <a:lnTo>
                  <a:pt x="4449" y="3337"/>
                </a:lnTo>
                <a:lnTo>
                  <a:pt x="4477" y="3315"/>
                </a:lnTo>
                <a:lnTo>
                  <a:pt x="4507" y="3302"/>
                </a:lnTo>
                <a:lnTo>
                  <a:pt x="4539" y="3296"/>
                </a:lnTo>
                <a:close/>
                <a:moveTo>
                  <a:pt x="1059" y="1499"/>
                </a:moveTo>
                <a:lnTo>
                  <a:pt x="1059" y="2697"/>
                </a:lnTo>
                <a:lnTo>
                  <a:pt x="1062" y="2722"/>
                </a:lnTo>
                <a:lnTo>
                  <a:pt x="1073" y="2749"/>
                </a:lnTo>
                <a:lnTo>
                  <a:pt x="1091" y="2778"/>
                </a:lnTo>
                <a:lnTo>
                  <a:pt x="1115" y="2806"/>
                </a:lnTo>
                <a:lnTo>
                  <a:pt x="1144" y="2837"/>
                </a:lnTo>
                <a:lnTo>
                  <a:pt x="1182" y="2867"/>
                </a:lnTo>
                <a:lnTo>
                  <a:pt x="1226" y="2896"/>
                </a:lnTo>
                <a:lnTo>
                  <a:pt x="1277" y="2927"/>
                </a:lnTo>
                <a:lnTo>
                  <a:pt x="1335" y="2955"/>
                </a:lnTo>
                <a:lnTo>
                  <a:pt x="1399" y="2983"/>
                </a:lnTo>
                <a:lnTo>
                  <a:pt x="1471" y="3010"/>
                </a:lnTo>
                <a:lnTo>
                  <a:pt x="1550" y="3036"/>
                </a:lnTo>
                <a:lnTo>
                  <a:pt x="1635" y="3059"/>
                </a:lnTo>
                <a:lnTo>
                  <a:pt x="1727" y="3081"/>
                </a:lnTo>
                <a:lnTo>
                  <a:pt x="1825" y="3100"/>
                </a:lnTo>
                <a:lnTo>
                  <a:pt x="1931" y="3116"/>
                </a:lnTo>
                <a:lnTo>
                  <a:pt x="2043" y="3128"/>
                </a:lnTo>
                <a:lnTo>
                  <a:pt x="2162" y="3138"/>
                </a:lnTo>
                <a:lnTo>
                  <a:pt x="2289" y="3144"/>
                </a:lnTo>
                <a:lnTo>
                  <a:pt x="2421" y="3147"/>
                </a:lnTo>
                <a:lnTo>
                  <a:pt x="2554" y="3144"/>
                </a:lnTo>
                <a:lnTo>
                  <a:pt x="2679" y="3138"/>
                </a:lnTo>
                <a:lnTo>
                  <a:pt x="2798" y="3128"/>
                </a:lnTo>
                <a:lnTo>
                  <a:pt x="2911" y="3116"/>
                </a:lnTo>
                <a:lnTo>
                  <a:pt x="3017" y="3100"/>
                </a:lnTo>
                <a:lnTo>
                  <a:pt x="3116" y="3081"/>
                </a:lnTo>
                <a:lnTo>
                  <a:pt x="3208" y="3059"/>
                </a:lnTo>
                <a:lnTo>
                  <a:pt x="3293" y="3036"/>
                </a:lnTo>
                <a:lnTo>
                  <a:pt x="3370" y="3010"/>
                </a:lnTo>
                <a:lnTo>
                  <a:pt x="3442" y="2983"/>
                </a:lnTo>
                <a:lnTo>
                  <a:pt x="3507" y="2955"/>
                </a:lnTo>
                <a:lnTo>
                  <a:pt x="3564" y="2927"/>
                </a:lnTo>
                <a:lnTo>
                  <a:pt x="3616" y="2896"/>
                </a:lnTo>
                <a:lnTo>
                  <a:pt x="3659" y="2867"/>
                </a:lnTo>
                <a:lnTo>
                  <a:pt x="3697" y="2837"/>
                </a:lnTo>
                <a:lnTo>
                  <a:pt x="3728" y="2806"/>
                </a:lnTo>
                <a:lnTo>
                  <a:pt x="3752" y="2778"/>
                </a:lnTo>
                <a:lnTo>
                  <a:pt x="3768" y="2749"/>
                </a:lnTo>
                <a:lnTo>
                  <a:pt x="3779" y="2722"/>
                </a:lnTo>
                <a:lnTo>
                  <a:pt x="3782" y="2697"/>
                </a:lnTo>
                <a:lnTo>
                  <a:pt x="3782" y="1499"/>
                </a:lnTo>
                <a:lnTo>
                  <a:pt x="2523" y="1787"/>
                </a:lnTo>
                <a:lnTo>
                  <a:pt x="2472" y="1796"/>
                </a:lnTo>
                <a:lnTo>
                  <a:pt x="2421" y="1799"/>
                </a:lnTo>
                <a:lnTo>
                  <a:pt x="2371" y="1796"/>
                </a:lnTo>
                <a:lnTo>
                  <a:pt x="2320" y="1787"/>
                </a:lnTo>
                <a:lnTo>
                  <a:pt x="1059" y="1499"/>
                </a:lnTo>
                <a:close/>
                <a:moveTo>
                  <a:pt x="4539" y="1498"/>
                </a:moveTo>
                <a:lnTo>
                  <a:pt x="4573" y="1502"/>
                </a:lnTo>
                <a:lnTo>
                  <a:pt x="4606" y="1514"/>
                </a:lnTo>
                <a:lnTo>
                  <a:pt x="4634" y="1532"/>
                </a:lnTo>
                <a:lnTo>
                  <a:pt x="4656" y="1555"/>
                </a:lnTo>
                <a:lnTo>
                  <a:pt x="4674" y="1582"/>
                </a:lnTo>
                <a:lnTo>
                  <a:pt x="4686" y="1614"/>
                </a:lnTo>
                <a:lnTo>
                  <a:pt x="4691" y="1648"/>
                </a:lnTo>
                <a:lnTo>
                  <a:pt x="4691" y="2997"/>
                </a:lnTo>
                <a:lnTo>
                  <a:pt x="4686" y="3031"/>
                </a:lnTo>
                <a:lnTo>
                  <a:pt x="4674" y="3062"/>
                </a:lnTo>
                <a:lnTo>
                  <a:pt x="4656" y="3090"/>
                </a:lnTo>
                <a:lnTo>
                  <a:pt x="4634" y="3113"/>
                </a:lnTo>
                <a:lnTo>
                  <a:pt x="4606" y="3131"/>
                </a:lnTo>
                <a:lnTo>
                  <a:pt x="4573" y="3143"/>
                </a:lnTo>
                <a:lnTo>
                  <a:pt x="4539" y="3147"/>
                </a:lnTo>
                <a:lnTo>
                  <a:pt x="4504" y="3143"/>
                </a:lnTo>
                <a:lnTo>
                  <a:pt x="4473" y="3131"/>
                </a:lnTo>
                <a:lnTo>
                  <a:pt x="4445" y="3113"/>
                </a:lnTo>
                <a:lnTo>
                  <a:pt x="4421" y="3090"/>
                </a:lnTo>
                <a:lnTo>
                  <a:pt x="4403" y="3062"/>
                </a:lnTo>
                <a:lnTo>
                  <a:pt x="4391" y="3031"/>
                </a:lnTo>
                <a:lnTo>
                  <a:pt x="4387" y="2997"/>
                </a:lnTo>
                <a:lnTo>
                  <a:pt x="4387" y="1648"/>
                </a:lnTo>
                <a:lnTo>
                  <a:pt x="4391" y="1614"/>
                </a:lnTo>
                <a:lnTo>
                  <a:pt x="4403" y="1582"/>
                </a:lnTo>
                <a:lnTo>
                  <a:pt x="4421" y="1555"/>
                </a:lnTo>
                <a:lnTo>
                  <a:pt x="4445" y="1532"/>
                </a:lnTo>
                <a:lnTo>
                  <a:pt x="4473" y="1514"/>
                </a:lnTo>
                <a:lnTo>
                  <a:pt x="4504" y="1502"/>
                </a:lnTo>
                <a:lnTo>
                  <a:pt x="4539" y="1498"/>
                </a:lnTo>
                <a:close/>
                <a:moveTo>
                  <a:pt x="2421" y="300"/>
                </a:moveTo>
                <a:lnTo>
                  <a:pt x="2387" y="304"/>
                </a:lnTo>
                <a:lnTo>
                  <a:pt x="420" y="753"/>
                </a:lnTo>
                <a:lnTo>
                  <a:pt x="387" y="764"/>
                </a:lnTo>
                <a:lnTo>
                  <a:pt x="359" y="782"/>
                </a:lnTo>
                <a:lnTo>
                  <a:pt x="335" y="806"/>
                </a:lnTo>
                <a:lnTo>
                  <a:pt x="317" y="834"/>
                </a:lnTo>
                <a:lnTo>
                  <a:pt x="307" y="865"/>
                </a:lnTo>
                <a:lnTo>
                  <a:pt x="302" y="899"/>
                </a:lnTo>
                <a:lnTo>
                  <a:pt x="307" y="933"/>
                </a:lnTo>
                <a:lnTo>
                  <a:pt x="317" y="965"/>
                </a:lnTo>
                <a:lnTo>
                  <a:pt x="335" y="992"/>
                </a:lnTo>
                <a:lnTo>
                  <a:pt x="359" y="1015"/>
                </a:lnTo>
                <a:lnTo>
                  <a:pt x="387" y="1033"/>
                </a:lnTo>
                <a:lnTo>
                  <a:pt x="420" y="1045"/>
                </a:lnTo>
                <a:lnTo>
                  <a:pt x="2387" y="1495"/>
                </a:lnTo>
                <a:lnTo>
                  <a:pt x="2421" y="1498"/>
                </a:lnTo>
                <a:lnTo>
                  <a:pt x="2454" y="1495"/>
                </a:lnTo>
                <a:lnTo>
                  <a:pt x="4421" y="1045"/>
                </a:lnTo>
                <a:lnTo>
                  <a:pt x="4454" y="1033"/>
                </a:lnTo>
                <a:lnTo>
                  <a:pt x="4482" y="1015"/>
                </a:lnTo>
                <a:lnTo>
                  <a:pt x="4506" y="992"/>
                </a:lnTo>
                <a:lnTo>
                  <a:pt x="4524" y="965"/>
                </a:lnTo>
                <a:lnTo>
                  <a:pt x="4536" y="933"/>
                </a:lnTo>
                <a:lnTo>
                  <a:pt x="4539" y="899"/>
                </a:lnTo>
                <a:lnTo>
                  <a:pt x="4536" y="865"/>
                </a:lnTo>
                <a:lnTo>
                  <a:pt x="4524" y="834"/>
                </a:lnTo>
                <a:lnTo>
                  <a:pt x="4506" y="806"/>
                </a:lnTo>
                <a:lnTo>
                  <a:pt x="4482" y="782"/>
                </a:lnTo>
                <a:lnTo>
                  <a:pt x="4454" y="764"/>
                </a:lnTo>
                <a:lnTo>
                  <a:pt x="4421" y="753"/>
                </a:lnTo>
                <a:lnTo>
                  <a:pt x="2454" y="304"/>
                </a:lnTo>
                <a:lnTo>
                  <a:pt x="2421" y="300"/>
                </a:lnTo>
                <a:close/>
                <a:moveTo>
                  <a:pt x="2421" y="0"/>
                </a:moveTo>
                <a:lnTo>
                  <a:pt x="2421" y="0"/>
                </a:lnTo>
                <a:lnTo>
                  <a:pt x="2470" y="3"/>
                </a:lnTo>
                <a:lnTo>
                  <a:pt x="2521" y="12"/>
                </a:lnTo>
                <a:lnTo>
                  <a:pt x="4489" y="460"/>
                </a:lnTo>
                <a:lnTo>
                  <a:pt x="4549" y="480"/>
                </a:lnTo>
                <a:lnTo>
                  <a:pt x="4606" y="505"/>
                </a:lnTo>
                <a:lnTo>
                  <a:pt x="4656" y="537"/>
                </a:lnTo>
                <a:lnTo>
                  <a:pt x="4702" y="576"/>
                </a:lnTo>
                <a:lnTo>
                  <a:pt x="4743" y="618"/>
                </a:lnTo>
                <a:lnTo>
                  <a:pt x="4777" y="667"/>
                </a:lnTo>
                <a:lnTo>
                  <a:pt x="4805" y="720"/>
                </a:lnTo>
                <a:lnTo>
                  <a:pt x="4825" y="778"/>
                </a:lnTo>
                <a:lnTo>
                  <a:pt x="4838" y="837"/>
                </a:lnTo>
                <a:lnTo>
                  <a:pt x="4841" y="899"/>
                </a:lnTo>
                <a:lnTo>
                  <a:pt x="4838" y="962"/>
                </a:lnTo>
                <a:lnTo>
                  <a:pt x="4825" y="1021"/>
                </a:lnTo>
                <a:lnTo>
                  <a:pt x="4805" y="1077"/>
                </a:lnTo>
                <a:lnTo>
                  <a:pt x="4777" y="1130"/>
                </a:lnTo>
                <a:lnTo>
                  <a:pt x="4743" y="1179"/>
                </a:lnTo>
                <a:lnTo>
                  <a:pt x="4702" y="1223"/>
                </a:lnTo>
                <a:lnTo>
                  <a:pt x="4656" y="1262"/>
                </a:lnTo>
                <a:lnTo>
                  <a:pt x="4606" y="1294"/>
                </a:lnTo>
                <a:lnTo>
                  <a:pt x="4549" y="1319"/>
                </a:lnTo>
                <a:lnTo>
                  <a:pt x="4489" y="1337"/>
                </a:lnTo>
                <a:lnTo>
                  <a:pt x="4086" y="1430"/>
                </a:lnTo>
                <a:lnTo>
                  <a:pt x="4086" y="2697"/>
                </a:lnTo>
                <a:lnTo>
                  <a:pt x="4083" y="2746"/>
                </a:lnTo>
                <a:lnTo>
                  <a:pt x="4075" y="2794"/>
                </a:lnTo>
                <a:lnTo>
                  <a:pt x="4063" y="2843"/>
                </a:lnTo>
                <a:lnTo>
                  <a:pt x="4045" y="2890"/>
                </a:lnTo>
                <a:lnTo>
                  <a:pt x="4023" y="2936"/>
                </a:lnTo>
                <a:lnTo>
                  <a:pt x="3995" y="2982"/>
                </a:lnTo>
                <a:lnTo>
                  <a:pt x="3960" y="3025"/>
                </a:lnTo>
                <a:lnTo>
                  <a:pt x="3922" y="3067"/>
                </a:lnTo>
                <a:lnTo>
                  <a:pt x="3875" y="3109"/>
                </a:lnTo>
                <a:lnTo>
                  <a:pt x="3825" y="3147"/>
                </a:lnTo>
                <a:lnTo>
                  <a:pt x="3768" y="3185"/>
                </a:lnTo>
                <a:lnTo>
                  <a:pt x="3704" y="3221"/>
                </a:lnTo>
                <a:lnTo>
                  <a:pt x="3636" y="3253"/>
                </a:lnTo>
                <a:lnTo>
                  <a:pt x="3560" y="3284"/>
                </a:lnTo>
                <a:lnTo>
                  <a:pt x="3476" y="3314"/>
                </a:lnTo>
                <a:lnTo>
                  <a:pt x="3388" y="3340"/>
                </a:lnTo>
                <a:lnTo>
                  <a:pt x="3291" y="3364"/>
                </a:lnTo>
                <a:lnTo>
                  <a:pt x="3189" y="3385"/>
                </a:lnTo>
                <a:lnTo>
                  <a:pt x="3080" y="3402"/>
                </a:lnTo>
                <a:lnTo>
                  <a:pt x="2962" y="3417"/>
                </a:lnTo>
                <a:lnTo>
                  <a:pt x="2838" y="3429"/>
                </a:lnTo>
                <a:lnTo>
                  <a:pt x="2706" y="3438"/>
                </a:lnTo>
                <a:lnTo>
                  <a:pt x="2567" y="3444"/>
                </a:lnTo>
                <a:lnTo>
                  <a:pt x="2421" y="3445"/>
                </a:lnTo>
                <a:lnTo>
                  <a:pt x="2274" y="3444"/>
                </a:lnTo>
                <a:lnTo>
                  <a:pt x="2135" y="3438"/>
                </a:lnTo>
                <a:lnTo>
                  <a:pt x="2004" y="3429"/>
                </a:lnTo>
                <a:lnTo>
                  <a:pt x="1879" y="3417"/>
                </a:lnTo>
                <a:lnTo>
                  <a:pt x="1763" y="3402"/>
                </a:lnTo>
                <a:lnTo>
                  <a:pt x="1652" y="3385"/>
                </a:lnTo>
                <a:lnTo>
                  <a:pt x="1550" y="3364"/>
                </a:lnTo>
                <a:lnTo>
                  <a:pt x="1454" y="3340"/>
                </a:lnTo>
                <a:lnTo>
                  <a:pt x="1365" y="3314"/>
                </a:lnTo>
                <a:lnTo>
                  <a:pt x="1283" y="3284"/>
                </a:lnTo>
                <a:lnTo>
                  <a:pt x="1207" y="3253"/>
                </a:lnTo>
                <a:lnTo>
                  <a:pt x="1137" y="3221"/>
                </a:lnTo>
                <a:lnTo>
                  <a:pt x="1074" y="3185"/>
                </a:lnTo>
                <a:lnTo>
                  <a:pt x="1016" y="3147"/>
                </a:lnTo>
                <a:lnTo>
                  <a:pt x="966" y="3109"/>
                </a:lnTo>
                <a:lnTo>
                  <a:pt x="921" y="3067"/>
                </a:lnTo>
                <a:lnTo>
                  <a:pt x="881" y="3025"/>
                </a:lnTo>
                <a:lnTo>
                  <a:pt x="848" y="2982"/>
                </a:lnTo>
                <a:lnTo>
                  <a:pt x="820" y="2936"/>
                </a:lnTo>
                <a:lnTo>
                  <a:pt x="796" y="2890"/>
                </a:lnTo>
                <a:lnTo>
                  <a:pt x="779" y="2843"/>
                </a:lnTo>
                <a:lnTo>
                  <a:pt x="766" y="2794"/>
                </a:lnTo>
                <a:lnTo>
                  <a:pt x="758" y="2746"/>
                </a:lnTo>
                <a:lnTo>
                  <a:pt x="757" y="2697"/>
                </a:lnTo>
                <a:lnTo>
                  <a:pt x="757" y="1430"/>
                </a:lnTo>
                <a:lnTo>
                  <a:pt x="352" y="1337"/>
                </a:lnTo>
                <a:lnTo>
                  <a:pt x="292" y="1319"/>
                </a:lnTo>
                <a:lnTo>
                  <a:pt x="235" y="1294"/>
                </a:lnTo>
                <a:lnTo>
                  <a:pt x="185" y="1262"/>
                </a:lnTo>
                <a:lnTo>
                  <a:pt x="139" y="1223"/>
                </a:lnTo>
                <a:lnTo>
                  <a:pt x="98" y="1179"/>
                </a:lnTo>
                <a:lnTo>
                  <a:pt x="64" y="1130"/>
                </a:lnTo>
                <a:lnTo>
                  <a:pt x="37" y="1077"/>
                </a:lnTo>
                <a:lnTo>
                  <a:pt x="16" y="1021"/>
                </a:lnTo>
                <a:lnTo>
                  <a:pt x="4" y="962"/>
                </a:lnTo>
                <a:lnTo>
                  <a:pt x="0" y="899"/>
                </a:lnTo>
                <a:lnTo>
                  <a:pt x="4" y="837"/>
                </a:lnTo>
                <a:lnTo>
                  <a:pt x="16" y="778"/>
                </a:lnTo>
                <a:lnTo>
                  <a:pt x="37" y="720"/>
                </a:lnTo>
                <a:lnTo>
                  <a:pt x="64" y="667"/>
                </a:lnTo>
                <a:lnTo>
                  <a:pt x="98" y="618"/>
                </a:lnTo>
                <a:lnTo>
                  <a:pt x="139" y="576"/>
                </a:lnTo>
                <a:lnTo>
                  <a:pt x="185" y="537"/>
                </a:lnTo>
                <a:lnTo>
                  <a:pt x="235" y="505"/>
                </a:lnTo>
                <a:lnTo>
                  <a:pt x="292" y="480"/>
                </a:lnTo>
                <a:lnTo>
                  <a:pt x="352" y="460"/>
                </a:lnTo>
                <a:lnTo>
                  <a:pt x="2318" y="12"/>
                </a:lnTo>
                <a:lnTo>
                  <a:pt x="2371" y="3"/>
                </a:lnTo>
                <a:lnTo>
                  <a:pt x="242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grpSp>
        <p:nvGrpSpPr>
          <p:cNvPr id="41" name="Group 9"/>
          <p:cNvGrpSpPr>
            <a:grpSpLocks noChangeAspect="1"/>
          </p:cNvGrpSpPr>
          <p:nvPr/>
        </p:nvGrpSpPr>
        <p:grpSpPr bwMode="auto">
          <a:xfrm>
            <a:off x="1001816" y="4098759"/>
            <a:ext cx="408611" cy="325268"/>
            <a:chOff x="6717" y="6983"/>
            <a:chExt cx="1613" cy="1284"/>
          </a:xfrm>
          <a:solidFill>
            <a:schemeClr val="accent6">
              <a:lumMod val="75000"/>
            </a:schemeClr>
          </a:solidFill>
        </p:grpSpPr>
        <p:sp>
          <p:nvSpPr>
            <p:cNvPr id="42" name="Freeform 11"/>
            <p:cNvSpPr>
              <a:spLocks noEditPoints="1"/>
            </p:cNvSpPr>
            <p:nvPr/>
          </p:nvSpPr>
          <p:spPr bwMode="auto">
            <a:xfrm>
              <a:off x="7826" y="7378"/>
              <a:ext cx="302" cy="396"/>
            </a:xfrm>
            <a:custGeom>
              <a:avLst/>
              <a:gdLst>
                <a:gd name="T0" fmla="*/ 150 w 906"/>
                <a:gd name="T1" fmla="*/ 149 h 1187"/>
                <a:gd name="T2" fmla="*/ 150 w 906"/>
                <a:gd name="T3" fmla="*/ 1038 h 1187"/>
                <a:gd name="T4" fmla="*/ 756 w 906"/>
                <a:gd name="T5" fmla="*/ 1038 h 1187"/>
                <a:gd name="T6" fmla="*/ 756 w 906"/>
                <a:gd name="T7" fmla="*/ 816 h 1187"/>
                <a:gd name="T8" fmla="*/ 302 w 906"/>
                <a:gd name="T9" fmla="*/ 149 h 1187"/>
                <a:gd name="T10" fmla="*/ 150 w 906"/>
                <a:gd name="T11" fmla="*/ 149 h 1187"/>
                <a:gd name="T12" fmla="*/ 150 w 906"/>
                <a:gd name="T13" fmla="*/ 0 h 1187"/>
                <a:gd name="T14" fmla="*/ 302 w 906"/>
                <a:gd name="T15" fmla="*/ 0 h 1187"/>
                <a:gd name="T16" fmla="*/ 332 w 906"/>
                <a:gd name="T17" fmla="*/ 3 h 1187"/>
                <a:gd name="T18" fmla="*/ 360 w 906"/>
                <a:gd name="T19" fmla="*/ 12 h 1187"/>
                <a:gd name="T20" fmla="*/ 385 w 906"/>
                <a:gd name="T21" fmla="*/ 27 h 1187"/>
                <a:gd name="T22" fmla="*/ 409 w 906"/>
                <a:gd name="T23" fmla="*/ 44 h 1187"/>
                <a:gd name="T24" fmla="*/ 428 w 906"/>
                <a:gd name="T25" fmla="*/ 67 h 1187"/>
                <a:gd name="T26" fmla="*/ 881 w 906"/>
                <a:gd name="T27" fmla="*/ 734 h 1187"/>
                <a:gd name="T28" fmla="*/ 895 w 906"/>
                <a:gd name="T29" fmla="*/ 759 h 1187"/>
                <a:gd name="T30" fmla="*/ 904 w 906"/>
                <a:gd name="T31" fmla="*/ 787 h 1187"/>
                <a:gd name="T32" fmla="*/ 906 w 906"/>
                <a:gd name="T33" fmla="*/ 816 h 1187"/>
                <a:gd name="T34" fmla="*/ 906 w 906"/>
                <a:gd name="T35" fmla="*/ 1038 h 1187"/>
                <a:gd name="T36" fmla="*/ 902 w 906"/>
                <a:gd name="T37" fmla="*/ 1073 h 1187"/>
                <a:gd name="T38" fmla="*/ 892 w 906"/>
                <a:gd name="T39" fmla="*/ 1103 h 1187"/>
                <a:gd name="T40" fmla="*/ 874 w 906"/>
                <a:gd name="T41" fmla="*/ 1131 h 1187"/>
                <a:gd name="T42" fmla="*/ 850 w 906"/>
                <a:gd name="T43" fmla="*/ 1155 h 1187"/>
                <a:gd name="T44" fmla="*/ 822 w 906"/>
                <a:gd name="T45" fmla="*/ 1172 h 1187"/>
                <a:gd name="T46" fmla="*/ 790 w 906"/>
                <a:gd name="T47" fmla="*/ 1182 h 1187"/>
                <a:gd name="T48" fmla="*/ 756 w 906"/>
                <a:gd name="T49" fmla="*/ 1187 h 1187"/>
                <a:gd name="T50" fmla="*/ 150 w 906"/>
                <a:gd name="T51" fmla="*/ 1187 h 1187"/>
                <a:gd name="T52" fmla="*/ 116 w 906"/>
                <a:gd name="T53" fmla="*/ 1182 h 1187"/>
                <a:gd name="T54" fmla="*/ 85 w 906"/>
                <a:gd name="T55" fmla="*/ 1172 h 1187"/>
                <a:gd name="T56" fmla="*/ 56 w 906"/>
                <a:gd name="T57" fmla="*/ 1155 h 1187"/>
                <a:gd name="T58" fmla="*/ 32 w 906"/>
                <a:gd name="T59" fmla="*/ 1131 h 1187"/>
                <a:gd name="T60" fmla="*/ 15 w 906"/>
                <a:gd name="T61" fmla="*/ 1103 h 1187"/>
                <a:gd name="T62" fmla="*/ 4 w 906"/>
                <a:gd name="T63" fmla="*/ 1073 h 1187"/>
                <a:gd name="T64" fmla="*/ 0 w 906"/>
                <a:gd name="T65" fmla="*/ 1038 h 1187"/>
                <a:gd name="T66" fmla="*/ 0 w 906"/>
                <a:gd name="T67" fmla="*/ 149 h 1187"/>
                <a:gd name="T68" fmla="*/ 4 w 906"/>
                <a:gd name="T69" fmla="*/ 116 h 1187"/>
                <a:gd name="T70" fmla="*/ 15 w 906"/>
                <a:gd name="T71" fmla="*/ 83 h 1187"/>
                <a:gd name="T72" fmla="*/ 32 w 906"/>
                <a:gd name="T73" fmla="*/ 56 h 1187"/>
                <a:gd name="T74" fmla="*/ 56 w 906"/>
                <a:gd name="T75" fmla="*/ 34 h 1187"/>
                <a:gd name="T76" fmla="*/ 85 w 906"/>
                <a:gd name="T77" fmla="*/ 16 h 1187"/>
                <a:gd name="T78" fmla="*/ 116 w 906"/>
                <a:gd name="T79" fmla="*/ 5 h 1187"/>
                <a:gd name="T80" fmla="*/ 150 w 906"/>
                <a:gd name="T81" fmla="*/ 0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06" h="1187">
                  <a:moveTo>
                    <a:pt x="150" y="149"/>
                  </a:moveTo>
                  <a:lnTo>
                    <a:pt x="150" y="1038"/>
                  </a:lnTo>
                  <a:lnTo>
                    <a:pt x="756" y="1038"/>
                  </a:lnTo>
                  <a:lnTo>
                    <a:pt x="756" y="816"/>
                  </a:lnTo>
                  <a:lnTo>
                    <a:pt x="302" y="149"/>
                  </a:lnTo>
                  <a:lnTo>
                    <a:pt x="150" y="149"/>
                  </a:lnTo>
                  <a:close/>
                  <a:moveTo>
                    <a:pt x="150" y="0"/>
                  </a:moveTo>
                  <a:lnTo>
                    <a:pt x="302" y="0"/>
                  </a:lnTo>
                  <a:lnTo>
                    <a:pt x="332" y="3"/>
                  </a:lnTo>
                  <a:lnTo>
                    <a:pt x="360" y="12"/>
                  </a:lnTo>
                  <a:lnTo>
                    <a:pt x="385" y="27"/>
                  </a:lnTo>
                  <a:lnTo>
                    <a:pt x="409" y="44"/>
                  </a:lnTo>
                  <a:lnTo>
                    <a:pt x="428" y="67"/>
                  </a:lnTo>
                  <a:lnTo>
                    <a:pt x="881" y="734"/>
                  </a:lnTo>
                  <a:lnTo>
                    <a:pt x="895" y="759"/>
                  </a:lnTo>
                  <a:lnTo>
                    <a:pt x="904" y="787"/>
                  </a:lnTo>
                  <a:lnTo>
                    <a:pt x="906" y="816"/>
                  </a:lnTo>
                  <a:lnTo>
                    <a:pt x="906" y="1038"/>
                  </a:lnTo>
                  <a:lnTo>
                    <a:pt x="902" y="1073"/>
                  </a:lnTo>
                  <a:lnTo>
                    <a:pt x="892" y="1103"/>
                  </a:lnTo>
                  <a:lnTo>
                    <a:pt x="874" y="1131"/>
                  </a:lnTo>
                  <a:lnTo>
                    <a:pt x="850" y="1155"/>
                  </a:lnTo>
                  <a:lnTo>
                    <a:pt x="822" y="1172"/>
                  </a:lnTo>
                  <a:lnTo>
                    <a:pt x="790" y="1182"/>
                  </a:lnTo>
                  <a:lnTo>
                    <a:pt x="756" y="1187"/>
                  </a:lnTo>
                  <a:lnTo>
                    <a:pt x="150" y="1187"/>
                  </a:lnTo>
                  <a:lnTo>
                    <a:pt x="116" y="1182"/>
                  </a:lnTo>
                  <a:lnTo>
                    <a:pt x="85" y="1172"/>
                  </a:lnTo>
                  <a:lnTo>
                    <a:pt x="56" y="1155"/>
                  </a:lnTo>
                  <a:lnTo>
                    <a:pt x="32" y="1131"/>
                  </a:lnTo>
                  <a:lnTo>
                    <a:pt x="15" y="1103"/>
                  </a:lnTo>
                  <a:lnTo>
                    <a:pt x="4" y="1073"/>
                  </a:lnTo>
                  <a:lnTo>
                    <a:pt x="0" y="1038"/>
                  </a:lnTo>
                  <a:lnTo>
                    <a:pt x="0" y="149"/>
                  </a:lnTo>
                  <a:lnTo>
                    <a:pt x="4" y="116"/>
                  </a:lnTo>
                  <a:lnTo>
                    <a:pt x="15" y="83"/>
                  </a:lnTo>
                  <a:lnTo>
                    <a:pt x="32" y="56"/>
                  </a:lnTo>
                  <a:lnTo>
                    <a:pt x="56" y="34"/>
                  </a:lnTo>
                  <a:lnTo>
                    <a:pt x="85" y="16"/>
                  </a:lnTo>
                  <a:lnTo>
                    <a:pt x="116" y="5"/>
                  </a:lnTo>
                  <a:lnTo>
                    <a:pt x="1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SV" sz="900"/>
            </a:p>
          </p:txBody>
        </p:sp>
        <p:sp>
          <p:nvSpPr>
            <p:cNvPr id="43" name="Freeform 12"/>
            <p:cNvSpPr>
              <a:spLocks noEditPoints="1"/>
            </p:cNvSpPr>
            <p:nvPr/>
          </p:nvSpPr>
          <p:spPr bwMode="auto">
            <a:xfrm>
              <a:off x="6717" y="6983"/>
              <a:ext cx="1613" cy="1284"/>
            </a:xfrm>
            <a:custGeom>
              <a:avLst/>
              <a:gdLst>
                <a:gd name="T0" fmla="*/ 3414 w 4838"/>
                <a:gd name="T1" fmla="*/ 3052 h 3853"/>
                <a:gd name="T2" fmla="*/ 3331 w 4838"/>
                <a:gd name="T3" fmla="*/ 3308 h 3853"/>
                <a:gd name="T4" fmla="*/ 3490 w 4838"/>
                <a:gd name="T5" fmla="*/ 3523 h 3853"/>
                <a:gd name="T6" fmla="*/ 3767 w 4838"/>
                <a:gd name="T7" fmla="*/ 3523 h 3853"/>
                <a:gd name="T8" fmla="*/ 3927 w 4838"/>
                <a:gd name="T9" fmla="*/ 3308 h 3853"/>
                <a:gd name="T10" fmla="*/ 3842 w 4838"/>
                <a:gd name="T11" fmla="*/ 3052 h 3853"/>
                <a:gd name="T12" fmla="*/ 1663 w 4838"/>
                <a:gd name="T13" fmla="*/ 2964 h 3853"/>
                <a:gd name="T14" fmla="*/ 1419 w 4838"/>
                <a:gd name="T15" fmla="*/ 3085 h 3853"/>
                <a:gd name="T16" fmla="*/ 1376 w 4838"/>
                <a:gd name="T17" fmla="*/ 3354 h 3853"/>
                <a:gd name="T18" fmla="*/ 1568 w 4838"/>
                <a:gd name="T19" fmla="*/ 3542 h 3853"/>
                <a:gd name="T20" fmla="*/ 1842 w 4838"/>
                <a:gd name="T21" fmla="*/ 3500 h 3853"/>
                <a:gd name="T22" fmla="*/ 1966 w 4838"/>
                <a:gd name="T23" fmla="*/ 3260 h 3853"/>
                <a:gd name="T24" fmla="*/ 1842 w 4838"/>
                <a:gd name="T25" fmla="*/ 3021 h 3853"/>
                <a:gd name="T26" fmla="*/ 3175 w 4838"/>
                <a:gd name="T27" fmla="*/ 2075 h 3853"/>
                <a:gd name="T28" fmla="*/ 3042 w 4838"/>
                <a:gd name="T29" fmla="*/ 2389 h 3853"/>
                <a:gd name="T30" fmla="*/ 2721 w 4838"/>
                <a:gd name="T31" fmla="*/ 2520 h 3853"/>
                <a:gd name="T32" fmla="*/ 813 w 4838"/>
                <a:gd name="T33" fmla="*/ 3079 h 3853"/>
                <a:gd name="T34" fmla="*/ 1133 w 4838"/>
                <a:gd name="T35" fmla="*/ 2980 h 3853"/>
                <a:gd name="T36" fmla="*/ 1446 w 4838"/>
                <a:gd name="T37" fmla="*/ 2707 h 3853"/>
                <a:gd name="T38" fmla="*/ 1881 w 4838"/>
                <a:gd name="T39" fmla="*/ 2707 h 3853"/>
                <a:gd name="T40" fmla="*/ 2193 w 4838"/>
                <a:gd name="T41" fmla="*/ 2980 h 3853"/>
                <a:gd name="T42" fmla="*/ 3136 w 4838"/>
                <a:gd name="T43" fmla="*/ 2920 h 3853"/>
                <a:gd name="T44" fmla="*/ 3480 w 4838"/>
                <a:gd name="T45" fmla="*/ 2685 h 3853"/>
                <a:gd name="T46" fmla="*/ 3912 w 4838"/>
                <a:gd name="T47" fmla="*/ 2736 h 3853"/>
                <a:gd name="T48" fmla="*/ 4189 w 4838"/>
                <a:gd name="T49" fmla="*/ 3044 h 3853"/>
                <a:gd name="T50" fmla="*/ 4503 w 4838"/>
                <a:gd name="T51" fmla="*/ 3057 h 3853"/>
                <a:gd name="T52" fmla="*/ 4525 w 4838"/>
                <a:gd name="T53" fmla="*/ 2019 h 3853"/>
                <a:gd name="T54" fmla="*/ 3809 w 4838"/>
                <a:gd name="T55" fmla="*/ 1041 h 3853"/>
                <a:gd name="T56" fmla="*/ 359 w 4838"/>
                <a:gd name="T57" fmla="*/ 330 h 3853"/>
                <a:gd name="T58" fmla="*/ 307 w 4838"/>
                <a:gd name="T59" fmla="*/ 2109 h 3853"/>
                <a:gd name="T60" fmla="*/ 453 w 4838"/>
                <a:gd name="T61" fmla="*/ 2223 h 3853"/>
                <a:gd name="T62" fmla="*/ 2858 w 4838"/>
                <a:gd name="T63" fmla="*/ 2140 h 3853"/>
                <a:gd name="T64" fmla="*/ 2840 w 4838"/>
                <a:gd name="T65" fmla="*/ 352 h 3853"/>
                <a:gd name="T66" fmla="*/ 453 w 4838"/>
                <a:gd name="T67" fmla="*/ 0 h 3853"/>
                <a:gd name="T68" fmla="*/ 2999 w 4838"/>
                <a:gd name="T69" fmla="*/ 94 h 3853"/>
                <a:gd name="T70" fmla="*/ 3172 w 4838"/>
                <a:gd name="T71" fmla="*/ 384 h 3853"/>
                <a:gd name="T72" fmla="*/ 3945 w 4838"/>
                <a:gd name="T73" fmla="*/ 771 h 3853"/>
                <a:gd name="T74" fmla="*/ 4762 w 4838"/>
                <a:gd name="T75" fmla="*/ 1829 h 3853"/>
                <a:gd name="T76" fmla="*/ 4838 w 4838"/>
                <a:gd name="T77" fmla="*/ 2964 h 3853"/>
                <a:gd name="T78" fmla="*/ 4706 w 4838"/>
                <a:gd name="T79" fmla="*/ 3278 h 3853"/>
                <a:gd name="T80" fmla="*/ 4384 w 4838"/>
                <a:gd name="T81" fmla="*/ 3408 h 3853"/>
                <a:gd name="T82" fmla="*/ 4028 w 4838"/>
                <a:gd name="T83" fmla="*/ 3704 h 3853"/>
                <a:gd name="T84" fmla="*/ 3629 w 4838"/>
                <a:gd name="T85" fmla="*/ 3853 h 3853"/>
                <a:gd name="T86" fmla="*/ 3230 w 4838"/>
                <a:gd name="T87" fmla="*/ 3704 h 3853"/>
                <a:gd name="T88" fmla="*/ 2247 w 4838"/>
                <a:gd name="T89" fmla="*/ 3408 h 3853"/>
                <a:gd name="T90" fmla="*/ 2006 w 4838"/>
                <a:gd name="T91" fmla="*/ 3748 h 3853"/>
                <a:gd name="T92" fmla="*/ 1587 w 4838"/>
                <a:gd name="T93" fmla="*/ 3848 h 3853"/>
                <a:gd name="T94" fmla="*/ 1214 w 4838"/>
                <a:gd name="T95" fmla="*/ 3654 h 3853"/>
                <a:gd name="T96" fmla="*/ 846 w 4838"/>
                <a:gd name="T97" fmla="*/ 3405 h 3853"/>
                <a:gd name="T98" fmla="*/ 548 w 4838"/>
                <a:gd name="T99" fmla="*/ 3235 h 3853"/>
                <a:gd name="T100" fmla="*/ 453 w 4838"/>
                <a:gd name="T101" fmla="*/ 2520 h 3853"/>
                <a:gd name="T102" fmla="*/ 133 w 4838"/>
                <a:gd name="T103" fmla="*/ 2389 h 3853"/>
                <a:gd name="T104" fmla="*/ 0 w 4838"/>
                <a:gd name="T105" fmla="*/ 2075 h 3853"/>
                <a:gd name="T106" fmla="*/ 95 w 4838"/>
                <a:gd name="T107" fmla="*/ 174 h 3853"/>
                <a:gd name="T108" fmla="*/ 392 w 4838"/>
                <a:gd name="T109" fmla="*/ 5 h 3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38" h="3853">
                  <a:moveTo>
                    <a:pt x="3629" y="2964"/>
                  </a:moveTo>
                  <a:lnTo>
                    <a:pt x="3580" y="2968"/>
                  </a:lnTo>
                  <a:lnTo>
                    <a:pt x="3534" y="2979"/>
                  </a:lnTo>
                  <a:lnTo>
                    <a:pt x="3490" y="2998"/>
                  </a:lnTo>
                  <a:lnTo>
                    <a:pt x="3450" y="3021"/>
                  </a:lnTo>
                  <a:lnTo>
                    <a:pt x="3414" y="3052"/>
                  </a:lnTo>
                  <a:lnTo>
                    <a:pt x="3385" y="3085"/>
                  </a:lnTo>
                  <a:lnTo>
                    <a:pt x="3361" y="3125"/>
                  </a:lnTo>
                  <a:lnTo>
                    <a:pt x="3342" y="3167"/>
                  </a:lnTo>
                  <a:lnTo>
                    <a:pt x="3331" y="3212"/>
                  </a:lnTo>
                  <a:lnTo>
                    <a:pt x="3327" y="3260"/>
                  </a:lnTo>
                  <a:lnTo>
                    <a:pt x="3331" y="3308"/>
                  </a:lnTo>
                  <a:lnTo>
                    <a:pt x="3342" y="3354"/>
                  </a:lnTo>
                  <a:lnTo>
                    <a:pt x="3361" y="3396"/>
                  </a:lnTo>
                  <a:lnTo>
                    <a:pt x="3385" y="3435"/>
                  </a:lnTo>
                  <a:lnTo>
                    <a:pt x="3414" y="3470"/>
                  </a:lnTo>
                  <a:lnTo>
                    <a:pt x="3450" y="3500"/>
                  </a:lnTo>
                  <a:lnTo>
                    <a:pt x="3490" y="3523"/>
                  </a:lnTo>
                  <a:lnTo>
                    <a:pt x="3534" y="3542"/>
                  </a:lnTo>
                  <a:lnTo>
                    <a:pt x="3580" y="3552"/>
                  </a:lnTo>
                  <a:lnTo>
                    <a:pt x="3629" y="3556"/>
                  </a:lnTo>
                  <a:lnTo>
                    <a:pt x="3678" y="3552"/>
                  </a:lnTo>
                  <a:lnTo>
                    <a:pt x="3724" y="3542"/>
                  </a:lnTo>
                  <a:lnTo>
                    <a:pt x="3767" y="3523"/>
                  </a:lnTo>
                  <a:lnTo>
                    <a:pt x="3808" y="3500"/>
                  </a:lnTo>
                  <a:lnTo>
                    <a:pt x="3842" y="3470"/>
                  </a:lnTo>
                  <a:lnTo>
                    <a:pt x="3873" y="3435"/>
                  </a:lnTo>
                  <a:lnTo>
                    <a:pt x="3897" y="3396"/>
                  </a:lnTo>
                  <a:lnTo>
                    <a:pt x="3916" y="3354"/>
                  </a:lnTo>
                  <a:lnTo>
                    <a:pt x="3927" y="3308"/>
                  </a:lnTo>
                  <a:lnTo>
                    <a:pt x="3931" y="3260"/>
                  </a:lnTo>
                  <a:lnTo>
                    <a:pt x="3927" y="3212"/>
                  </a:lnTo>
                  <a:lnTo>
                    <a:pt x="3916" y="3167"/>
                  </a:lnTo>
                  <a:lnTo>
                    <a:pt x="3897" y="3125"/>
                  </a:lnTo>
                  <a:lnTo>
                    <a:pt x="3873" y="3085"/>
                  </a:lnTo>
                  <a:lnTo>
                    <a:pt x="3842" y="3052"/>
                  </a:lnTo>
                  <a:lnTo>
                    <a:pt x="3808" y="3021"/>
                  </a:lnTo>
                  <a:lnTo>
                    <a:pt x="3767" y="2998"/>
                  </a:lnTo>
                  <a:lnTo>
                    <a:pt x="3724" y="2979"/>
                  </a:lnTo>
                  <a:lnTo>
                    <a:pt x="3678" y="2968"/>
                  </a:lnTo>
                  <a:lnTo>
                    <a:pt x="3629" y="2964"/>
                  </a:lnTo>
                  <a:close/>
                  <a:moveTo>
                    <a:pt x="1663" y="2964"/>
                  </a:moveTo>
                  <a:lnTo>
                    <a:pt x="1614" y="2968"/>
                  </a:lnTo>
                  <a:lnTo>
                    <a:pt x="1568" y="2979"/>
                  </a:lnTo>
                  <a:lnTo>
                    <a:pt x="1525" y="2998"/>
                  </a:lnTo>
                  <a:lnTo>
                    <a:pt x="1485" y="3021"/>
                  </a:lnTo>
                  <a:lnTo>
                    <a:pt x="1449" y="3052"/>
                  </a:lnTo>
                  <a:lnTo>
                    <a:pt x="1419" y="3085"/>
                  </a:lnTo>
                  <a:lnTo>
                    <a:pt x="1394" y="3125"/>
                  </a:lnTo>
                  <a:lnTo>
                    <a:pt x="1376" y="3167"/>
                  </a:lnTo>
                  <a:lnTo>
                    <a:pt x="1364" y="3212"/>
                  </a:lnTo>
                  <a:lnTo>
                    <a:pt x="1361" y="3260"/>
                  </a:lnTo>
                  <a:lnTo>
                    <a:pt x="1364" y="3308"/>
                  </a:lnTo>
                  <a:lnTo>
                    <a:pt x="1376" y="3354"/>
                  </a:lnTo>
                  <a:lnTo>
                    <a:pt x="1394" y="3396"/>
                  </a:lnTo>
                  <a:lnTo>
                    <a:pt x="1419" y="3435"/>
                  </a:lnTo>
                  <a:lnTo>
                    <a:pt x="1449" y="3470"/>
                  </a:lnTo>
                  <a:lnTo>
                    <a:pt x="1485" y="3500"/>
                  </a:lnTo>
                  <a:lnTo>
                    <a:pt x="1525" y="3523"/>
                  </a:lnTo>
                  <a:lnTo>
                    <a:pt x="1568" y="3542"/>
                  </a:lnTo>
                  <a:lnTo>
                    <a:pt x="1614" y="3552"/>
                  </a:lnTo>
                  <a:lnTo>
                    <a:pt x="1663" y="3556"/>
                  </a:lnTo>
                  <a:lnTo>
                    <a:pt x="1712" y="3552"/>
                  </a:lnTo>
                  <a:lnTo>
                    <a:pt x="1759" y="3542"/>
                  </a:lnTo>
                  <a:lnTo>
                    <a:pt x="1802" y="3523"/>
                  </a:lnTo>
                  <a:lnTo>
                    <a:pt x="1842" y="3500"/>
                  </a:lnTo>
                  <a:lnTo>
                    <a:pt x="1878" y="3470"/>
                  </a:lnTo>
                  <a:lnTo>
                    <a:pt x="1908" y="3435"/>
                  </a:lnTo>
                  <a:lnTo>
                    <a:pt x="1933" y="3396"/>
                  </a:lnTo>
                  <a:lnTo>
                    <a:pt x="1951" y="3354"/>
                  </a:lnTo>
                  <a:lnTo>
                    <a:pt x="1963" y="3308"/>
                  </a:lnTo>
                  <a:lnTo>
                    <a:pt x="1966" y="3260"/>
                  </a:lnTo>
                  <a:lnTo>
                    <a:pt x="1963" y="3212"/>
                  </a:lnTo>
                  <a:lnTo>
                    <a:pt x="1951" y="3167"/>
                  </a:lnTo>
                  <a:lnTo>
                    <a:pt x="1933" y="3125"/>
                  </a:lnTo>
                  <a:lnTo>
                    <a:pt x="1908" y="3085"/>
                  </a:lnTo>
                  <a:lnTo>
                    <a:pt x="1878" y="3052"/>
                  </a:lnTo>
                  <a:lnTo>
                    <a:pt x="1842" y="3021"/>
                  </a:lnTo>
                  <a:lnTo>
                    <a:pt x="1802" y="2998"/>
                  </a:lnTo>
                  <a:lnTo>
                    <a:pt x="1759" y="2979"/>
                  </a:lnTo>
                  <a:lnTo>
                    <a:pt x="1712" y="2968"/>
                  </a:lnTo>
                  <a:lnTo>
                    <a:pt x="1663" y="2964"/>
                  </a:lnTo>
                  <a:close/>
                  <a:moveTo>
                    <a:pt x="3175" y="1038"/>
                  </a:moveTo>
                  <a:lnTo>
                    <a:pt x="3175" y="2075"/>
                  </a:lnTo>
                  <a:lnTo>
                    <a:pt x="3172" y="2135"/>
                  </a:lnTo>
                  <a:lnTo>
                    <a:pt x="3160" y="2194"/>
                  </a:lnTo>
                  <a:lnTo>
                    <a:pt x="3139" y="2248"/>
                  </a:lnTo>
                  <a:lnTo>
                    <a:pt x="3114" y="2299"/>
                  </a:lnTo>
                  <a:lnTo>
                    <a:pt x="3081" y="2347"/>
                  </a:lnTo>
                  <a:lnTo>
                    <a:pt x="3042" y="2389"/>
                  </a:lnTo>
                  <a:lnTo>
                    <a:pt x="2999" y="2427"/>
                  </a:lnTo>
                  <a:lnTo>
                    <a:pt x="2950" y="2459"/>
                  </a:lnTo>
                  <a:lnTo>
                    <a:pt x="2898" y="2485"/>
                  </a:lnTo>
                  <a:lnTo>
                    <a:pt x="2841" y="2504"/>
                  </a:lnTo>
                  <a:lnTo>
                    <a:pt x="2783" y="2516"/>
                  </a:lnTo>
                  <a:lnTo>
                    <a:pt x="2721" y="2520"/>
                  </a:lnTo>
                  <a:lnTo>
                    <a:pt x="756" y="2520"/>
                  </a:lnTo>
                  <a:lnTo>
                    <a:pt x="756" y="2964"/>
                  </a:lnTo>
                  <a:lnTo>
                    <a:pt x="759" y="2998"/>
                  </a:lnTo>
                  <a:lnTo>
                    <a:pt x="771" y="3030"/>
                  </a:lnTo>
                  <a:lnTo>
                    <a:pt x="789" y="3057"/>
                  </a:lnTo>
                  <a:lnTo>
                    <a:pt x="813" y="3079"/>
                  </a:lnTo>
                  <a:lnTo>
                    <a:pt x="841" y="3097"/>
                  </a:lnTo>
                  <a:lnTo>
                    <a:pt x="873" y="3109"/>
                  </a:lnTo>
                  <a:lnTo>
                    <a:pt x="907" y="3113"/>
                  </a:lnTo>
                  <a:lnTo>
                    <a:pt x="1080" y="3113"/>
                  </a:lnTo>
                  <a:lnTo>
                    <a:pt x="1102" y="3044"/>
                  </a:lnTo>
                  <a:lnTo>
                    <a:pt x="1133" y="2980"/>
                  </a:lnTo>
                  <a:lnTo>
                    <a:pt x="1170" y="2920"/>
                  </a:lnTo>
                  <a:lnTo>
                    <a:pt x="1214" y="2866"/>
                  </a:lnTo>
                  <a:lnTo>
                    <a:pt x="1264" y="2817"/>
                  </a:lnTo>
                  <a:lnTo>
                    <a:pt x="1319" y="2773"/>
                  </a:lnTo>
                  <a:lnTo>
                    <a:pt x="1380" y="2736"/>
                  </a:lnTo>
                  <a:lnTo>
                    <a:pt x="1446" y="2707"/>
                  </a:lnTo>
                  <a:lnTo>
                    <a:pt x="1516" y="2685"/>
                  </a:lnTo>
                  <a:lnTo>
                    <a:pt x="1587" y="2672"/>
                  </a:lnTo>
                  <a:lnTo>
                    <a:pt x="1663" y="2668"/>
                  </a:lnTo>
                  <a:lnTo>
                    <a:pt x="1739" y="2672"/>
                  </a:lnTo>
                  <a:lnTo>
                    <a:pt x="1811" y="2685"/>
                  </a:lnTo>
                  <a:lnTo>
                    <a:pt x="1881" y="2707"/>
                  </a:lnTo>
                  <a:lnTo>
                    <a:pt x="1946" y="2736"/>
                  </a:lnTo>
                  <a:lnTo>
                    <a:pt x="2007" y="2773"/>
                  </a:lnTo>
                  <a:lnTo>
                    <a:pt x="2062" y="2817"/>
                  </a:lnTo>
                  <a:lnTo>
                    <a:pt x="2113" y="2866"/>
                  </a:lnTo>
                  <a:lnTo>
                    <a:pt x="2156" y="2920"/>
                  </a:lnTo>
                  <a:lnTo>
                    <a:pt x="2193" y="2980"/>
                  </a:lnTo>
                  <a:lnTo>
                    <a:pt x="2225" y="3044"/>
                  </a:lnTo>
                  <a:lnTo>
                    <a:pt x="2247" y="3113"/>
                  </a:lnTo>
                  <a:lnTo>
                    <a:pt x="3045" y="3113"/>
                  </a:lnTo>
                  <a:lnTo>
                    <a:pt x="3068" y="3044"/>
                  </a:lnTo>
                  <a:lnTo>
                    <a:pt x="3097" y="2980"/>
                  </a:lnTo>
                  <a:lnTo>
                    <a:pt x="3136" y="2920"/>
                  </a:lnTo>
                  <a:lnTo>
                    <a:pt x="3179" y="2866"/>
                  </a:lnTo>
                  <a:lnTo>
                    <a:pt x="3230" y="2817"/>
                  </a:lnTo>
                  <a:lnTo>
                    <a:pt x="3285" y="2773"/>
                  </a:lnTo>
                  <a:lnTo>
                    <a:pt x="3346" y="2736"/>
                  </a:lnTo>
                  <a:lnTo>
                    <a:pt x="3412" y="2707"/>
                  </a:lnTo>
                  <a:lnTo>
                    <a:pt x="3480" y="2685"/>
                  </a:lnTo>
                  <a:lnTo>
                    <a:pt x="3553" y="2672"/>
                  </a:lnTo>
                  <a:lnTo>
                    <a:pt x="3629" y="2668"/>
                  </a:lnTo>
                  <a:lnTo>
                    <a:pt x="3705" y="2672"/>
                  </a:lnTo>
                  <a:lnTo>
                    <a:pt x="3776" y="2685"/>
                  </a:lnTo>
                  <a:lnTo>
                    <a:pt x="3846" y="2707"/>
                  </a:lnTo>
                  <a:lnTo>
                    <a:pt x="3912" y="2736"/>
                  </a:lnTo>
                  <a:lnTo>
                    <a:pt x="3971" y="2773"/>
                  </a:lnTo>
                  <a:lnTo>
                    <a:pt x="4028" y="2817"/>
                  </a:lnTo>
                  <a:lnTo>
                    <a:pt x="4079" y="2866"/>
                  </a:lnTo>
                  <a:lnTo>
                    <a:pt x="4122" y="2920"/>
                  </a:lnTo>
                  <a:lnTo>
                    <a:pt x="4159" y="2980"/>
                  </a:lnTo>
                  <a:lnTo>
                    <a:pt x="4189" y="3044"/>
                  </a:lnTo>
                  <a:lnTo>
                    <a:pt x="4211" y="3113"/>
                  </a:lnTo>
                  <a:lnTo>
                    <a:pt x="4384" y="3113"/>
                  </a:lnTo>
                  <a:lnTo>
                    <a:pt x="4420" y="3109"/>
                  </a:lnTo>
                  <a:lnTo>
                    <a:pt x="4451" y="3097"/>
                  </a:lnTo>
                  <a:lnTo>
                    <a:pt x="4479" y="3079"/>
                  </a:lnTo>
                  <a:lnTo>
                    <a:pt x="4503" y="3057"/>
                  </a:lnTo>
                  <a:lnTo>
                    <a:pt x="4521" y="3030"/>
                  </a:lnTo>
                  <a:lnTo>
                    <a:pt x="4531" y="2998"/>
                  </a:lnTo>
                  <a:lnTo>
                    <a:pt x="4536" y="2964"/>
                  </a:lnTo>
                  <a:lnTo>
                    <a:pt x="4536" y="2075"/>
                  </a:lnTo>
                  <a:lnTo>
                    <a:pt x="4533" y="2046"/>
                  </a:lnTo>
                  <a:lnTo>
                    <a:pt x="4525" y="2019"/>
                  </a:lnTo>
                  <a:lnTo>
                    <a:pt x="4510" y="1994"/>
                  </a:lnTo>
                  <a:lnTo>
                    <a:pt x="3906" y="1104"/>
                  </a:lnTo>
                  <a:lnTo>
                    <a:pt x="3887" y="1082"/>
                  </a:lnTo>
                  <a:lnTo>
                    <a:pt x="3864" y="1063"/>
                  </a:lnTo>
                  <a:lnTo>
                    <a:pt x="3837" y="1050"/>
                  </a:lnTo>
                  <a:lnTo>
                    <a:pt x="3809" y="1041"/>
                  </a:lnTo>
                  <a:lnTo>
                    <a:pt x="3779" y="1038"/>
                  </a:lnTo>
                  <a:lnTo>
                    <a:pt x="3175" y="1038"/>
                  </a:lnTo>
                  <a:close/>
                  <a:moveTo>
                    <a:pt x="453" y="298"/>
                  </a:moveTo>
                  <a:lnTo>
                    <a:pt x="418" y="301"/>
                  </a:lnTo>
                  <a:lnTo>
                    <a:pt x="387" y="313"/>
                  </a:lnTo>
                  <a:lnTo>
                    <a:pt x="359" y="330"/>
                  </a:lnTo>
                  <a:lnTo>
                    <a:pt x="335" y="352"/>
                  </a:lnTo>
                  <a:lnTo>
                    <a:pt x="319" y="380"/>
                  </a:lnTo>
                  <a:lnTo>
                    <a:pt x="307" y="411"/>
                  </a:lnTo>
                  <a:lnTo>
                    <a:pt x="302" y="446"/>
                  </a:lnTo>
                  <a:lnTo>
                    <a:pt x="302" y="2075"/>
                  </a:lnTo>
                  <a:lnTo>
                    <a:pt x="307" y="2109"/>
                  </a:lnTo>
                  <a:lnTo>
                    <a:pt x="319" y="2140"/>
                  </a:lnTo>
                  <a:lnTo>
                    <a:pt x="335" y="2167"/>
                  </a:lnTo>
                  <a:lnTo>
                    <a:pt x="359" y="2191"/>
                  </a:lnTo>
                  <a:lnTo>
                    <a:pt x="387" y="2208"/>
                  </a:lnTo>
                  <a:lnTo>
                    <a:pt x="418" y="2220"/>
                  </a:lnTo>
                  <a:lnTo>
                    <a:pt x="453" y="2223"/>
                  </a:lnTo>
                  <a:lnTo>
                    <a:pt x="2721" y="2223"/>
                  </a:lnTo>
                  <a:lnTo>
                    <a:pt x="2756" y="2220"/>
                  </a:lnTo>
                  <a:lnTo>
                    <a:pt x="2788" y="2208"/>
                  </a:lnTo>
                  <a:lnTo>
                    <a:pt x="2816" y="2191"/>
                  </a:lnTo>
                  <a:lnTo>
                    <a:pt x="2840" y="2167"/>
                  </a:lnTo>
                  <a:lnTo>
                    <a:pt x="2858" y="2140"/>
                  </a:lnTo>
                  <a:lnTo>
                    <a:pt x="2868" y="2109"/>
                  </a:lnTo>
                  <a:lnTo>
                    <a:pt x="2872" y="2075"/>
                  </a:lnTo>
                  <a:lnTo>
                    <a:pt x="2872" y="446"/>
                  </a:lnTo>
                  <a:lnTo>
                    <a:pt x="2868" y="411"/>
                  </a:lnTo>
                  <a:lnTo>
                    <a:pt x="2858" y="380"/>
                  </a:lnTo>
                  <a:lnTo>
                    <a:pt x="2840" y="352"/>
                  </a:lnTo>
                  <a:lnTo>
                    <a:pt x="2816" y="330"/>
                  </a:lnTo>
                  <a:lnTo>
                    <a:pt x="2788" y="313"/>
                  </a:lnTo>
                  <a:lnTo>
                    <a:pt x="2756" y="301"/>
                  </a:lnTo>
                  <a:lnTo>
                    <a:pt x="2721" y="298"/>
                  </a:lnTo>
                  <a:lnTo>
                    <a:pt x="453" y="298"/>
                  </a:lnTo>
                  <a:close/>
                  <a:moveTo>
                    <a:pt x="453" y="0"/>
                  </a:moveTo>
                  <a:lnTo>
                    <a:pt x="2721" y="0"/>
                  </a:lnTo>
                  <a:lnTo>
                    <a:pt x="2783" y="5"/>
                  </a:lnTo>
                  <a:lnTo>
                    <a:pt x="2841" y="17"/>
                  </a:lnTo>
                  <a:lnTo>
                    <a:pt x="2898" y="35"/>
                  </a:lnTo>
                  <a:lnTo>
                    <a:pt x="2950" y="62"/>
                  </a:lnTo>
                  <a:lnTo>
                    <a:pt x="2999" y="94"/>
                  </a:lnTo>
                  <a:lnTo>
                    <a:pt x="3042" y="132"/>
                  </a:lnTo>
                  <a:lnTo>
                    <a:pt x="3081" y="174"/>
                  </a:lnTo>
                  <a:lnTo>
                    <a:pt x="3114" y="221"/>
                  </a:lnTo>
                  <a:lnTo>
                    <a:pt x="3139" y="272"/>
                  </a:lnTo>
                  <a:lnTo>
                    <a:pt x="3160" y="327"/>
                  </a:lnTo>
                  <a:lnTo>
                    <a:pt x="3172" y="384"/>
                  </a:lnTo>
                  <a:lnTo>
                    <a:pt x="3175" y="446"/>
                  </a:lnTo>
                  <a:lnTo>
                    <a:pt x="3175" y="742"/>
                  </a:lnTo>
                  <a:lnTo>
                    <a:pt x="3779" y="742"/>
                  </a:lnTo>
                  <a:lnTo>
                    <a:pt x="3836" y="745"/>
                  </a:lnTo>
                  <a:lnTo>
                    <a:pt x="3891" y="755"/>
                  </a:lnTo>
                  <a:lnTo>
                    <a:pt x="3945" y="771"/>
                  </a:lnTo>
                  <a:lnTo>
                    <a:pt x="3994" y="794"/>
                  </a:lnTo>
                  <a:lnTo>
                    <a:pt x="4041" y="822"/>
                  </a:lnTo>
                  <a:lnTo>
                    <a:pt x="4085" y="857"/>
                  </a:lnTo>
                  <a:lnTo>
                    <a:pt x="4123" y="895"/>
                  </a:lnTo>
                  <a:lnTo>
                    <a:pt x="4158" y="940"/>
                  </a:lnTo>
                  <a:lnTo>
                    <a:pt x="4762" y="1829"/>
                  </a:lnTo>
                  <a:lnTo>
                    <a:pt x="4789" y="1874"/>
                  </a:lnTo>
                  <a:lnTo>
                    <a:pt x="4811" y="1922"/>
                  </a:lnTo>
                  <a:lnTo>
                    <a:pt x="4826" y="1972"/>
                  </a:lnTo>
                  <a:lnTo>
                    <a:pt x="4835" y="2023"/>
                  </a:lnTo>
                  <a:lnTo>
                    <a:pt x="4838" y="2075"/>
                  </a:lnTo>
                  <a:lnTo>
                    <a:pt x="4838" y="2964"/>
                  </a:lnTo>
                  <a:lnTo>
                    <a:pt x="4835" y="3024"/>
                  </a:lnTo>
                  <a:lnTo>
                    <a:pt x="4823" y="3082"/>
                  </a:lnTo>
                  <a:lnTo>
                    <a:pt x="4802" y="3136"/>
                  </a:lnTo>
                  <a:lnTo>
                    <a:pt x="4777" y="3189"/>
                  </a:lnTo>
                  <a:lnTo>
                    <a:pt x="4744" y="3235"/>
                  </a:lnTo>
                  <a:lnTo>
                    <a:pt x="4706" y="3278"/>
                  </a:lnTo>
                  <a:lnTo>
                    <a:pt x="4662" y="3316"/>
                  </a:lnTo>
                  <a:lnTo>
                    <a:pt x="4613" y="3348"/>
                  </a:lnTo>
                  <a:lnTo>
                    <a:pt x="4561" y="3373"/>
                  </a:lnTo>
                  <a:lnTo>
                    <a:pt x="4505" y="3392"/>
                  </a:lnTo>
                  <a:lnTo>
                    <a:pt x="4446" y="3405"/>
                  </a:lnTo>
                  <a:lnTo>
                    <a:pt x="4384" y="3408"/>
                  </a:lnTo>
                  <a:lnTo>
                    <a:pt x="4211" y="3408"/>
                  </a:lnTo>
                  <a:lnTo>
                    <a:pt x="4189" y="3476"/>
                  </a:lnTo>
                  <a:lnTo>
                    <a:pt x="4159" y="3540"/>
                  </a:lnTo>
                  <a:lnTo>
                    <a:pt x="4122" y="3600"/>
                  </a:lnTo>
                  <a:lnTo>
                    <a:pt x="4077" y="3654"/>
                  </a:lnTo>
                  <a:lnTo>
                    <a:pt x="4028" y="3704"/>
                  </a:lnTo>
                  <a:lnTo>
                    <a:pt x="3971" y="3748"/>
                  </a:lnTo>
                  <a:lnTo>
                    <a:pt x="3910" y="3784"/>
                  </a:lnTo>
                  <a:lnTo>
                    <a:pt x="3845" y="3813"/>
                  </a:lnTo>
                  <a:lnTo>
                    <a:pt x="3776" y="3835"/>
                  </a:lnTo>
                  <a:lnTo>
                    <a:pt x="3703" y="3848"/>
                  </a:lnTo>
                  <a:lnTo>
                    <a:pt x="3629" y="3853"/>
                  </a:lnTo>
                  <a:lnTo>
                    <a:pt x="3553" y="3848"/>
                  </a:lnTo>
                  <a:lnTo>
                    <a:pt x="3480" y="3835"/>
                  </a:lnTo>
                  <a:lnTo>
                    <a:pt x="3412" y="3813"/>
                  </a:lnTo>
                  <a:lnTo>
                    <a:pt x="3346" y="3784"/>
                  </a:lnTo>
                  <a:lnTo>
                    <a:pt x="3285" y="3748"/>
                  </a:lnTo>
                  <a:lnTo>
                    <a:pt x="3230" y="3704"/>
                  </a:lnTo>
                  <a:lnTo>
                    <a:pt x="3179" y="3654"/>
                  </a:lnTo>
                  <a:lnTo>
                    <a:pt x="3136" y="3600"/>
                  </a:lnTo>
                  <a:lnTo>
                    <a:pt x="3097" y="3540"/>
                  </a:lnTo>
                  <a:lnTo>
                    <a:pt x="3068" y="3476"/>
                  </a:lnTo>
                  <a:lnTo>
                    <a:pt x="3045" y="3408"/>
                  </a:lnTo>
                  <a:lnTo>
                    <a:pt x="2247" y="3408"/>
                  </a:lnTo>
                  <a:lnTo>
                    <a:pt x="2225" y="3476"/>
                  </a:lnTo>
                  <a:lnTo>
                    <a:pt x="2193" y="3540"/>
                  </a:lnTo>
                  <a:lnTo>
                    <a:pt x="2156" y="3600"/>
                  </a:lnTo>
                  <a:lnTo>
                    <a:pt x="2112" y="3654"/>
                  </a:lnTo>
                  <a:lnTo>
                    <a:pt x="2062" y="3704"/>
                  </a:lnTo>
                  <a:lnTo>
                    <a:pt x="2006" y="3748"/>
                  </a:lnTo>
                  <a:lnTo>
                    <a:pt x="1945" y="3784"/>
                  </a:lnTo>
                  <a:lnTo>
                    <a:pt x="1881" y="3813"/>
                  </a:lnTo>
                  <a:lnTo>
                    <a:pt x="1811" y="3835"/>
                  </a:lnTo>
                  <a:lnTo>
                    <a:pt x="1739" y="3848"/>
                  </a:lnTo>
                  <a:lnTo>
                    <a:pt x="1663" y="3853"/>
                  </a:lnTo>
                  <a:lnTo>
                    <a:pt x="1587" y="3848"/>
                  </a:lnTo>
                  <a:lnTo>
                    <a:pt x="1516" y="3835"/>
                  </a:lnTo>
                  <a:lnTo>
                    <a:pt x="1446" y="3813"/>
                  </a:lnTo>
                  <a:lnTo>
                    <a:pt x="1380" y="3784"/>
                  </a:lnTo>
                  <a:lnTo>
                    <a:pt x="1319" y="3748"/>
                  </a:lnTo>
                  <a:lnTo>
                    <a:pt x="1264" y="3704"/>
                  </a:lnTo>
                  <a:lnTo>
                    <a:pt x="1214" y="3654"/>
                  </a:lnTo>
                  <a:lnTo>
                    <a:pt x="1170" y="3600"/>
                  </a:lnTo>
                  <a:lnTo>
                    <a:pt x="1133" y="3540"/>
                  </a:lnTo>
                  <a:lnTo>
                    <a:pt x="1102" y="3476"/>
                  </a:lnTo>
                  <a:lnTo>
                    <a:pt x="1080" y="3408"/>
                  </a:lnTo>
                  <a:lnTo>
                    <a:pt x="907" y="3408"/>
                  </a:lnTo>
                  <a:lnTo>
                    <a:pt x="846" y="3405"/>
                  </a:lnTo>
                  <a:lnTo>
                    <a:pt x="786" y="3392"/>
                  </a:lnTo>
                  <a:lnTo>
                    <a:pt x="731" y="3373"/>
                  </a:lnTo>
                  <a:lnTo>
                    <a:pt x="679" y="3348"/>
                  </a:lnTo>
                  <a:lnTo>
                    <a:pt x="630" y="3316"/>
                  </a:lnTo>
                  <a:lnTo>
                    <a:pt x="587" y="3278"/>
                  </a:lnTo>
                  <a:lnTo>
                    <a:pt x="548" y="3235"/>
                  </a:lnTo>
                  <a:lnTo>
                    <a:pt x="515" y="3189"/>
                  </a:lnTo>
                  <a:lnTo>
                    <a:pt x="488" y="3136"/>
                  </a:lnTo>
                  <a:lnTo>
                    <a:pt x="469" y="3082"/>
                  </a:lnTo>
                  <a:lnTo>
                    <a:pt x="457" y="3024"/>
                  </a:lnTo>
                  <a:lnTo>
                    <a:pt x="453" y="2964"/>
                  </a:lnTo>
                  <a:lnTo>
                    <a:pt x="453" y="2520"/>
                  </a:lnTo>
                  <a:lnTo>
                    <a:pt x="392" y="2516"/>
                  </a:lnTo>
                  <a:lnTo>
                    <a:pt x="334" y="2504"/>
                  </a:lnTo>
                  <a:lnTo>
                    <a:pt x="277" y="2485"/>
                  </a:lnTo>
                  <a:lnTo>
                    <a:pt x="225" y="2459"/>
                  </a:lnTo>
                  <a:lnTo>
                    <a:pt x="177" y="2427"/>
                  </a:lnTo>
                  <a:lnTo>
                    <a:pt x="133" y="2389"/>
                  </a:lnTo>
                  <a:lnTo>
                    <a:pt x="95" y="2347"/>
                  </a:lnTo>
                  <a:lnTo>
                    <a:pt x="63" y="2299"/>
                  </a:lnTo>
                  <a:lnTo>
                    <a:pt x="36" y="2248"/>
                  </a:lnTo>
                  <a:lnTo>
                    <a:pt x="16" y="2194"/>
                  </a:lnTo>
                  <a:lnTo>
                    <a:pt x="4" y="2135"/>
                  </a:lnTo>
                  <a:lnTo>
                    <a:pt x="0" y="2075"/>
                  </a:lnTo>
                  <a:lnTo>
                    <a:pt x="0" y="446"/>
                  </a:lnTo>
                  <a:lnTo>
                    <a:pt x="4" y="384"/>
                  </a:lnTo>
                  <a:lnTo>
                    <a:pt x="16" y="327"/>
                  </a:lnTo>
                  <a:lnTo>
                    <a:pt x="36" y="272"/>
                  </a:lnTo>
                  <a:lnTo>
                    <a:pt x="63" y="221"/>
                  </a:lnTo>
                  <a:lnTo>
                    <a:pt x="95" y="174"/>
                  </a:lnTo>
                  <a:lnTo>
                    <a:pt x="133" y="132"/>
                  </a:lnTo>
                  <a:lnTo>
                    <a:pt x="177" y="94"/>
                  </a:lnTo>
                  <a:lnTo>
                    <a:pt x="225" y="62"/>
                  </a:lnTo>
                  <a:lnTo>
                    <a:pt x="277" y="35"/>
                  </a:lnTo>
                  <a:lnTo>
                    <a:pt x="334" y="17"/>
                  </a:lnTo>
                  <a:lnTo>
                    <a:pt x="392" y="5"/>
                  </a:lnTo>
                  <a:lnTo>
                    <a:pt x="4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0" tIns="0" rIns="0" bIns="0" rtlCol="0" anchor="ctr"/>
            <a:lstStyle/>
            <a:p>
              <a:pPr algn="ctr"/>
              <a:endParaRPr lang="es-SV" sz="900"/>
            </a:p>
          </p:txBody>
        </p:sp>
      </p:grpSp>
      <p:sp>
        <p:nvSpPr>
          <p:cNvPr id="44" name="Freeform 17"/>
          <p:cNvSpPr>
            <a:spLocks noChangeAspect="1" noEditPoints="1"/>
          </p:cNvSpPr>
          <p:nvPr/>
        </p:nvSpPr>
        <p:spPr bwMode="auto">
          <a:xfrm>
            <a:off x="8722672" y="2981228"/>
            <a:ext cx="244452" cy="276434"/>
          </a:xfrm>
          <a:custGeom>
            <a:avLst/>
            <a:gdLst>
              <a:gd name="T0" fmla="*/ 707 w 2827"/>
              <a:gd name="T1" fmla="*/ 2997 h 3197"/>
              <a:gd name="T2" fmla="*/ 2153 w 2827"/>
              <a:gd name="T3" fmla="*/ 2698 h 3197"/>
              <a:gd name="T4" fmla="*/ 550 w 2827"/>
              <a:gd name="T5" fmla="*/ 1598 h 3197"/>
              <a:gd name="T6" fmla="*/ 2165 w 2827"/>
              <a:gd name="T7" fmla="*/ 2598 h 3197"/>
              <a:gd name="T8" fmla="*/ 550 w 2827"/>
              <a:gd name="T9" fmla="*/ 1598 h 3197"/>
              <a:gd name="T10" fmla="*/ 539 w 2827"/>
              <a:gd name="T11" fmla="*/ 1499 h 3197"/>
              <a:gd name="T12" fmla="*/ 2322 w 2827"/>
              <a:gd name="T13" fmla="*/ 1199 h 3197"/>
              <a:gd name="T14" fmla="*/ 202 w 2827"/>
              <a:gd name="T15" fmla="*/ 700 h 3197"/>
              <a:gd name="T16" fmla="*/ 2625 w 2827"/>
              <a:gd name="T17" fmla="*/ 999 h 3197"/>
              <a:gd name="T18" fmla="*/ 202 w 2827"/>
              <a:gd name="T19" fmla="*/ 700 h 3197"/>
              <a:gd name="T20" fmla="*/ 404 w 2827"/>
              <a:gd name="T21" fmla="*/ 500 h 3197"/>
              <a:gd name="T22" fmla="*/ 2322 w 2827"/>
              <a:gd name="T23" fmla="*/ 200 h 3197"/>
              <a:gd name="T24" fmla="*/ 505 w 2827"/>
              <a:gd name="T25" fmla="*/ 0 h 3197"/>
              <a:gd name="T26" fmla="*/ 2354 w 2827"/>
              <a:gd name="T27" fmla="*/ 2 h 3197"/>
              <a:gd name="T28" fmla="*/ 2414 w 2827"/>
              <a:gd name="T29" fmla="*/ 22 h 3197"/>
              <a:gd name="T30" fmla="*/ 2464 w 2827"/>
              <a:gd name="T31" fmla="*/ 57 h 3197"/>
              <a:gd name="T32" fmla="*/ 2501 w 2827"/>
              <a:gd name="T33" fmla="*/ 107 h 3197"/>
              <a:gd name="T34" fmla="*/ 2637 w 2827"/>
              <a:gd name="T35" fmla="*/ 502 h 3197"/>
              <a:gd name="T36" fmla="*/ 2703 w 2827"/>
              <a:gd name="T37" fmla="*/ 517 h 3197"/>
              <a:gd name="T38" fmla="*/ 2760 w 2827"/>
              <a:gd name="T39" fmla="*/ 552 h 3197"/>
              <a:gd name="T40" fmla="*/ 2801 w 2827"/>
              <a:gd name="T41" fmla="*/ 602 h 3197"/>
              <a:gd name="T42" fmla="*/ 2824 w 2827"/>
              <a:gd name="T43" fmla="*/ 665 h 3197"/>
              <a:gd name="T44" fmla="*/ 2827 w 2827"/>
              <a:gd name="T45" fmla="*/ 999 h 3197"/>
              <a:gd name="T46" fmla="*/ 2816 w 2827"/>
              <a:gd name="T47" fmla="*/ 1062 h 3197"/>
              <a:gd name="T48" fmla="*/ 2787 w 2827"/>
              <a:gd name="T49" fmla="*/ 1117 h 3197"/>
              <a:gd name="T50" fmla="*/ 2744 w 2827"/>
              <a:gd name="T51" fmla="*/ 1161 h 3197"/>
              <a:gd name="T52" fmla="*/ 2689 w 2827"/>
              <a:gd name="T53" fmla="*/ 1188 h 3197"/>
              <a:gd name="T54" fmla="*/ 2625 w 2827"/>
              <a:gd name="T55" fmla="*/ 1199 h 3197"/>
              <a:gd name="T56" fmla="*/ 2522 w 2827"/>
              <a:gd name="T57" fmla="*/ 1221 h 3197"/>
              <a:gd name="T58" fmla="*/ 2315 w 2827"/>
              <a:gd name="T59" fmla="*/ 3052 h 3197"/>
              <a:gd name="T60" fmla="*/ 2287 w 2827"/>
              <a:gd name="T61" fmla="*/ 3110 h 3197"/>
              <a:gd name="T62" fmla="*/ 2242 w 2827"/>
              <a:gd name="T63" fmla="*/ 3156 h 3197"/>
              <a:gd name="T64" fmla="*/ 2186 w 2827"/>
              <a:gd name="T65" fmla="*/ 3186 h 3197"/>
              <a:gd name="T66" fmla="*/ 2120 w 2827"/>
              <a:gd name="T67" fmla="*/ 3197 h 3197"/>
              <a:gd name="T68" fmla="*/ 674 w 2827"/>
              <a:gd name="T69" fmla="*/ 3194 h 3197"/>
              <a:gd name="T70" fmla="*/ 612 w 2827"/>
              <a:gd name="T71" fmla="*/ 3174 h 3197"/>
              <a:gd name="T72" fmla="*/ 561 w 2827"/>
              <a:gd name="T73" fmla="*/ 3135 h 3197"/>
              <a:gd name="T74" fmla="*/ 524 w 2827"/>
              <a:gd name="T75" fmla="*/ 3083 h 3197"/>
              <a:gd name="T76" fmla="*/ 507 w 2827"/>
              <a:gd name="T77" fmla="*/ 3020 h 3197"/>
              <a:gd name="T78" fmla="*/ 307 w 2827"/>
              <a:gd name="T79" fmla="*/ 1199 h 3197"/>
              <a:gd name="T80" fmla="*/ 166 w 2827"/>
              <a:gd name="T81" fmla="*/ 1196 h 3197"/>
              <a:gd name="T82" fmla="*/ 101 w 2827"/>
              <a:gd name="T83" fmla="*/ 1172 h 3197"/>
              <a:gd name="T84" fmla="*/ 48 w 2827"/>
              <a:gd name="T85" fmla="*/ 1128 h 3197"/>
              <a:gd name="T86" fmla="*/ 13 w 2827"/>
              <a:gd name="T87" fmla="*/ 1069 h 3197"/>
              <a:gd name="T88" fmla="*/ 0 w 2827"/>
              <a:gd name="T89" fmla="*/ 999 h 3197"/>
              <a:gd name="T90" fmla="*/ 3 w 2827"/>
              <a:gd name="T91" fmla="*/ 665 h 3197"/>
              <a:gd name="T92" fmla="*/ 26 w 2827"/>
              <a:gd name="T93" fmla="*/ 603 h 3197"/>
              <a:gd name="T94" fmla="*/ 67 w 2827"/>
              <a:gd name="T95" fmla="*/ 552 h 3197"/>
              <a:gd name="T96" fmla="*/ 124 w 2827"/>
              <a:gd name="T97" fmla="*/ 517 h 3197"/>
              <a:gd name="T98" fmla="*/ 190 w 2827"/>
              <a:gd name="T99" fmla="*/ 502 h 3197"/>
              <a:gd name="T100" fmla="*/ 326 w 2827"/>
              <a:gd name="T101" fmla="*/ 107 h 3197"/>
              <a:gd name="T102" fmla="*/ 363 w 2827"/>
              <a:gd name="T103" fmla="*/ 57 h 3197"/>
              <a:gd name="T104" fmla="*/ 413 w 2827"/>
              <a:gd name="T105" fmla="*/ 22 h 3197"/>
              <a:gd name="T106" fmla="*/ 473 w 2827"/>
              <a:gd name="T107" fmla="*/ 2 h 3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827" h="3197">
                <a:moveTo>
                  <a:pt x="673" y="2698"/>
                </a:moveTo>
                <a:lnTo>
                  <a:pt x="707" y="2997"/>
                </a:lnTo>
                <a:lnTo>
                  <a:pt x="2120" y="2997"/>
                </a:lnTo>
                <a:lnTo>
                  <a:pt x="2153" y="2698"/>
                </a:lnTo>
                <a:lnTo>
                  <a:pt x="673" y="2698"/>
                </a:lnTo>
                <a:close/>
                <a:moveTo>
                  <a:pt x="550" y="1598"/>
                </a:moveTo>
                <a:lnTo>
                  <a:pt x="662" y="2598"/>
                </a:lnTo>
                <a:lnTo>
                  <a:pt x="2165" y="2598"/>
                </a:lnTo>
                <a:lnTo>
                  <a:pt x="2277" y="1598"/>
                </a:lnTo>
                <a:lnTo>
                  <a:pt x="550" y="1598"/>
                </a:lnTo>
                <a:close/>
                <a:moveTo>
                  <a:pt x="505" y="1199"/>
                </a:moveTo>
                <a:lnTo>
                  <a:pt x="539" y="1499"/>
                </a:lnTo>
                <a:lnTo>
                  <a:pt x="2289" y="1499"/>
                </a:lnTo>
                <a:lnTo>
                  <a:pt x="2322" y="1199"/>
                </a:lnTo>
                <a:lnTo>
                  <a:pt x="505" y="1199"/>
                </a:lnTo>
                <a:close/>
                <a:moveTo>
                  <a:pt x="202" y="700"/>
                </a:moveTo>
                <a:lnTo>
                  <a:pt x="202" y="999"/>
                </a:lnTo>
                <a:lnTo>
                  <a:pt x="2625" y="999"/>
                </a:lnTo>
                <a:lnTo>
                  <a:pt x="2625" y="700"/>
                </a:lnTo>
                <a:lnTo>
                  <a:pt x="202" y="700"/>
                </a:lnTo>
                <a:close/>
                <a:moveTo>
                  <a:pt x="505" y="200"/>
                </a:moveTo>
                <a:lnTo>
                  <a:pt x="404" y="500"/>
                </a:lnTo>
                <a:lnTo>
                  <a:pt x="2423" y="500"/>
                </a:lnTo>
                <a:lnTo>
                  <a:pt x="2322" y="200"/>
                </a:lnTo>
                <a:lnTo>
                  <a:pt x="505" y="200"/>
                </a:lnTo>
                <a:close/>
                <a:moveTo>
                  <a:pt x="505" y="0"/>
                </a:moveTo>
                <a:lnTo>
                  <a:pt x="2322" y="0"/>
                </a:lnTo>
                <a:lnTo>
                  <a:pt x="2354" y="2"/>
                </a:lnTo>
                <a:lnTo>
                  <a:pt x="2385" y="10"/>
                </a:lnTo>
                <a:lnTo>
                  <a:pt x="2414" y="22"/>
                </a:lnTo>
                <a:lnTo>
                  <a:pt x="2440" y="38"/>
                </a:lnTo>
                <a:lnTo>
                  <a:pt x="2464" y="57"/>
                </a:lnTo>
                <a:lnTo>
                  <a:pt x="2484" y="81"/>
                </a:lnTo>
                <a:lnTo>
                  <a:pt x="2501" y="107"/>
                </a:lnTo>
                <a:lnTo>
                  <a:pt x="2514" y="137"/>
                </a:lnTo>
                <a:lnTo>
                  <a:pt x="2637" y="502"/>
                </a:lnTo>
                <a:lnTo>
                  <a:pt x="2671" y="507"/>
                </a:lnTo>
                <a:lnTo>
                  <a:pt x="2703" y="517"/>
                </a:lnTo>
                <a:lnTo>
                  <a:pt x="2733" y="532"/>
                </a:lnTo>
                <a:lnTo>
                  <a:pt x="2760" y="552"/>
                </a:lnTo>
                <a:lnTo>
                  <a:pt x="2782" y="575"/>
                </a:lnTo>
                <a:lnTo>
                  <a:pt x="2801" y="602"/>
                </a:lnTo>
                <a:lnTo>
                  <a:pt x="2815" y="633"/>
                </a:lnTo>
                <a:lnTo>
                  <a:pt x="2824" y="665"/>
                </a:lnTo>
                <a:lnTo>
                  <a:pt x="2827" y="700"/>
                </a:lnTo>
                <a:lnTo>
                  <a:pt x="2827" y="999"/>
                </a:lnTo>
                <a:lnTo>
                  <a:pt x="2824" y="1031"/>
                </a:lnTo>
                <a:lnTo>
                  <a:pt x="2816" y="1062"/>
                </a:lnTo>
                <a:lnTo>
                  <a:pt x="2804" y="1091"/>
                </a:lnTo>
                <a:lnTo>
                  <a:pt x="2787" y="1117"/>
                </a:lnTo>
                <a:lnTo>
                  <a:pt x="2768" y="1140"/>
                </a:lnTo>
                <a:lnTo>
                  <a:pt x="2744" y="1161"/>
                </a:lnTo>
                <a:lnTo>
                  <a:pt x="2718" y="1177"/>
                </a:lnTo>
                <a:lnTo>
                  <a:pt x="2689" y="1188"/>
                </a:lnTo>
                <a:lnTo>
                  <a:pt x="2657" y="1197"/>
                </a:lnTo>
                <a:lnTo>
                  <a:pt x="2625" y="1199"/>
                </a:lnTo>
                <a:lnTo>
                  <a:pt x="2521" y="1199"/>
                </a:lnTo>
                <a:lnTo>
                  <a:pt x="2522" y="1221"/>
                </a:lnTo>
                <a:lnTo>
                  <a:pt x="2321" y="3020"/>
                </a:lnTo>
                <a:lnTo>
                  <a:pt x="2315" y="3052"/>
                </a:lnTo>
                <a:lnTo>
                  <a:pt x="2303" y="3083"/>
                </a:lnTo>
                <a:lnTo>
                  <a:pt x="2287" y="3110"/>
                </a:lnTo>
                <a:lnTo>
                  <a:pt x="2267" y="3135"/>
                </a:lnTo>
                <a:lnTo>
                  <a:pt x="2242" y="3156"/>
                </a:lnTo>
                <a:lnTo>
                  <a:pt x="2215" y="3174"/>
                </a:lnTo>
                <a:lnTo>
                  <a:pt x="2186" y="3186"/>
                </a:lnTo>
                <a:lnTo>
                  <a:pt x="2153" y="3194"/>
                </a:lnTo>
                <a:lnTo>
                  <a:pt x="2120" y="3197"/>
                </a:lnTo>
                <a:lnTo>
                  <a:pt x="707" y="3197"/>
                </a:lnTo>
                <a:lnTo>
                  <a:pt x="674" y="3194"/>
                </a:lnTo>
                <a:lnTo>
                  <a:pt x="642" y="3186"/>
                </a:lnTo>
                <a:lnTo>
                  <a:pt x="612" y="3174"/>
                </a:lnTo>
                <a:lnTo>
                  <a:pt x="585" y="3156"/>
                </a:lnTo>
                <a:lnTo>
                  <a:pt x="561" y="3135"/>
                </a:lnTo>
                <a:lnTo>
                  <a:pt x="541" y="3110"/>
                </a:lnTo>
                <a:lnTo>
                  <a:pt x="524" y="3083"/>
                </a:lnTo>
                <a:lnTo>
                  <a:pt x="513" y="3052"/>
                </a:lnTo>
                <a:lnTo>
                  <a:pt x="507" y="3020"/>
                </a:lnTo>
                <a:lnTo>
                  <a:pt x="305" y="1221"/>
                </a:lnTo>
                <a:lnTo>
                  <a:pt x="307" y="1199"/>
                </a:lnTo>
                <a:lnTo>
                  <a:pt x="202" y="1199"/>
                </a:lnTo>
                <a:lnTo>
                  <a:pt x="166" y="1196"/>
                </a:lnTo>
                <a:lnTo>
                  <a:pt x="132" y="1186"/>
                </a:lnTo>
                <a:lnTo>
                  <a:pt x="101" y="1172"/>
                </a:lnTo>
                <a:lnTo>
                  <a:pt x="72" y="1152"/>
                </a:lnTo>
                <a:lnTo>
                  <a:pt x="48" y="1128"/>
                </a:lnTo>
                <a:lnTo>
                  <a:pt x="28" y="1100"/>
                </a:lnTo>
                <a:lnTo>
                  <a:pt x="13" y="1069"/>
                </a:lnTo>
                <a:lnTo>
                  <a:pt x="4" y="1035"/>
                </a:lnTo>
                <a:lnTo>
                  <a:pt x="0" y="999"/>
                </a:lnTo>
                <a:lnTo>
                  <a:pt x="0" y="700"/>
                </a:lnTo>
                <a:lnTo>
                  <a:pt x="3" y="665"/>
                </a:lnTo>
                <a:lnTo>
                  <a:pt x="12" y="633"/>
                </a:lnTo>
                <a:lnTo>
                  <a:pt x="26" y="603"/>
                </a:lnTo>
                <a:lnTo>
                  <a:pt x="44" y="575"/>
                </a:lnTo>
                <a:lnTo>
                  <a:pt x="67" y="552"/>
                </a:lnTo>
                <a:lnTo>
                  <a:pt x="94" y="532"/>
                </a:lnTo>
                <a:lnTo>
                  <a:pt x="124" y="517"/>
                </a:lnTo>
                <a:lnTo>
                  <a:pt x="156" y="507"/>
                </a:lnTo>
                <a:lnTo>
                  <a:pt x="190" y="502"/>
                </a:lnTo>
                <a:lnTo>
                  <a:pt x="314" y="137"/>
                </a:lnTo>
                <a:lnTo>
                  <a:pt x="326" y="107"/>
                </a:lnTo>
                <a:lnTo>
                  <a:pt x="343" y="81"/>
                </a:lnTo>
                <a:lnTo>
                  <a:pt x="363" y="57"/>
                </a:lnTo>
                <a:lnTo>
                  <a:pt x="387" y="38"/>
                </a:lnTo>
                <a:lnTo>
                  <a:pt x="413" y="22"/>
                </a:lnTo>
                <a:lnTo>
                  <a:pt x="442" y="10"/>
                </a:lnTo>
                <a:lnTo>
                  <a:pt x="473" y="2"/>
                </a:lnTo>
                <a:lnTo>
                  <a:pt x="505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45" name="Freeform 22"/>
          <p:cNvSpPr>
            <a:spLocks noChangeAspect="1" noEditPoints="1"/>
          </p:cNvSpPr>
          <p:nvPr/>
        </p:nvSpPr>
        <p:spPr bwMode="auto">
          <a:xfrm>
            <a:off x="873166" y="2208133"/>
            <a:ext cx="302178" cy="277823"/>
          </a:xfrm>
          <a:custGeom>
            <a:avLst/>
            <a:gdLst>
              <a:gd name="T0" fmla="*/ 4083 w 4838"/>
              <a:gd name="T1" fmla="*/ 2818 h 4448"/>
              <a:gd name="T2" fmla="*/ 4083 w 4838"/>
              <a:gd name="T3" fmla="*/ 592 h 4448"/>
              <a:gd name="T4" fmla="*/ 4177 w 4838"/>
              <a:gd name="T5" fmla="*/ 625 h 4448"/>
              <a:gd name="T6" fmla="*/ 4229 w 4838"/>
              <a:gd name="T7" fmla="*/ 707 h 4448"/>
              <a:gd name="T8" fmla="*/ 4229 w 4838"/>
              <a:gd name="T9" fmla="*/ 2851 h 4448"/>
              <a:gd name="T10" fmla="*/ 4177 w 4838"/>
              <a:gd name="T11" fmla="*/ 2933 h 4448"/>
              <a:gd name="T12" fmla="*/ 4083 w 4838"/>
              <a:gd name="T13" fmla="*/ 2965 h 4448"/>
              <a:gd name="T14" fmla="*/ 689 w 4838"/>
              <a:gd name="T15" fmla="*/ 2951 h 4448"/>
              <a:gd name="T16" fmla="*/ 619 w 4838"/>
              <a:gd name="T17" fmla="*/ 2882 h 4448"/>
              <a:gd name="T18" fmla="*/ 605 w 4838"/>
              <a:gd name="T19" fmla="*/ 741 h 4448"/>
              <a:gd name="T20" fmla="*/ 637 w 4838"/>
              <a:gd name="T21" fmla="*/ 649 h 4448"/>
              <a:gd name="T22" fmla="*/ 721 w 4838"/>
              <a:gd name="T23" fmla="*/ 597 h 4448"/>
              <a:gd name="T24" fmla="*/ 453 w 4838"/>
              <a:gd name="T25" fmla="*/ 297 h 4448"/>
              <a:gd name="T26" fmla="*/ 359 w 4838"/>
              <a:gd name="T27" fmla="*/ 329 h 4448"/>
              <a:gd name="T28" fmla="*/ 307 w 4838"/>
              <a:gd name="T29" fmla="*/ 410 h 4448"/>
              <a:gd name="T30" fmla="*/ 307 w 4838"/>
              <a:gd name="T31" fmla="*/ 3444 h 4448"/>
              <a:gd name="T32" fmla="*/ 359 w 4838"/>
              <a:gd name="T33" fmla="*/ 3526 h 4448"/>
              <a:gd name="T34" fmla="*/ 453 w 4838"/>
              <a:gd name="T35" fmla="*/ 3560 h 4448"/>
              <a:gd name="T36" fmla="*/ 4451 w 4838"/>
              <a:gd name="T37" fmla="*/ 3544 h 4448"/>
              <a:gd name="T38" fmla="*/ 4521 w 4838"/>
              <a:gd name="T39" fmla="*/ 3477 h 4448"/>
              <a:gd name="T40" fmla="*/ 4536 w 4838"/>
              <a:gd name="T41" fmla="*/ 444 h 4448"/>
              <a:gd name="T42" fmla="*/ 4503 w 4838"/>
              <a:gd name="T43" fmla="*/ 352 h 4448"/>
              <a:gd name="T44" fmla="*/ 4420 w 4838"/>
              <a:gd name="T45" fmla="*/ 301 h 4448"/>
              <a:gd name="T46" fmla="*/ 453 w 4838"/>
              <a:gd name="T47" fmla="*/ 0 h 4448"/>
              <a:gd name="T48" fmla="*/ 4505 w 4838"/>
              <a:gd name="T49" fmla="*/ 16 h 4448"/>
              <a:gd name="T50" fmla="*/ 4662 w 4838"/>
              <a:gd name="T51" fmla="*/ 92 h 4448"/>
              <a:gd name="T52" fmla="*/ 4777 w 4838"/>
              <a:gd name="T53" fmla="*/ 221 h 4448"/>
              <a:gd name="T54" fmla="*/ 4835 w 4838"/>
              <a:gd name="T55" fmla="*/ 384 h 4448"/>
              <a:gd name="T56" fmla="*/ 4835 w 4838"/>
              <a:gd name="T57" fmla="*/ 3471 h 4448"/>
              <a:gd name="T58" fmla="*/ 4777 w 4838"/>
              <a:gd name="T59" fmla="*/ 3636 h 4448"/>
              <a:gd name="T60" fmla="*/ 4662 w 4838"/>
              <a:gd name="T61" fmla="*/ 3763 h 4448"/>
              <a:gd name="T62" fmla="*/ 4506 w 4838"/>
              <a:gd name="T63" fmla="*/ 3840 h 4448"/>
              <a:gd name="T64" fmla="*/ 2872 w 4838"/>
              <a:gd name="T65" fmla="*/ 3855 h 4448"/>
              <a:gd name="T66" fmla="*/ 3849 w 4838"/>
              <a:gd name="T67" fmla="*/ 4169 h 4448"/>
              <a:gd name="T68" fmla="*/ 3916 w 4838"/>
              <a:gd name="T69" fmla="*/ 4236 h 4448"/>
              <a:gd name="T70" fmla="*/ 3927 w 4838"/>
              <a:gd name="T71" fmla="*/ 4334 h 4448"/>
              <a:gd name="T72" fmla="*/ 3875 w 4838"/>
              <a:gd name="T73" fmla="*/ 4416 h 4448"/>
              <a:gd name="T74" fmla="*/ 3779 w 4838"/>
              <a:gd name="T75" fmla="*/ 4448 h 4448"/>
              <a:gd name="T76" fmla="*/ 992 w 4838"/>
              <a:gd name="T77" fmla="*/ 4433 h 4448"/>
              <a:gd name="T78" fmla="*/ 923 w 4838"/>
              <a:gd name="T79" fmla="*/ 4366 h 4448"/>
              <a:gd name="T80" fmla="*/ 911 w 4838"/>
              <a:gd name="T81" fmla="*/ 4267 h 4448"/>
              <a:gd name="T82" fmla="*/ 962 w 4838"/>
              <a:gd name="T83" fmla="*/ 4187 h 4448"/>
              <a:gd name="T84" fmla="*/ 1966 w 4838"/>
              <a:gd name="T85" fmla="*/ 4036 h 4448"/>
              <a:gd name="T86" fmla="*/ 390 w 4838"/>
              <a:gd name="T87" fmla="*/ 3852 h 4448"/>
              <a:gd name="T88" fmla="*/ 223 w 4838"/>
              <a:gd name="T89" fmla="*/ 3795 h 4448"/>
              <a:gd name="T90" fmla="*/ 94 w 4838"/>
              <a:gd name="T91" fmla="*/ 3683 h 4448"/>
              <a:gd name="T92" fmla="*/ 16 w 4838"/>
              <a:gd name="T93" fmla="*/ 3529 h 4448"/>
              <a:gd name="T94" fmla="*/ 0 w 4838"/>
              <a:gd name="T95" fmla="*/ 444 h 4448"/>
              <a:gd name="T96" fmla="*/ 36 w 4838"/>
              <a:gd name="T97" fmla="*/ 272 h 4448"/>
              <a:gd name="T98" fmla="*/ 133 w 4838"/>
              <a:gd name="T99" fmla="*/ 130 h 4448"/>
              <a:gd name="T100" fmla="*/ 277 w 4838"/>
              <a:gd name="T101" fmla="*/ 35 h 4448"/>
              <a:gd name="T102" fmla="*/ 453 w 4838"/>
              <a:gd name="T103" fmla="*/ 0 h 4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38" h="4448">
                <a:moveTo>
                  <a:pt x="756" y="741"/>
                </a:moveTo>
                <a:lnTo>
                  <a:pt x="756" y="2818"/>
                </a:lnTo>
                <a:lnTo>
                  <a:pt x="4083" y="2818"/>
                </a:lnTo>
                <a:lnTo>
                  <a:pt x="4083" y="741"/>
                </a:lnTo>
                <a:lnTo>
                  <a:pt x="756" y="741"/>
                </a:lnTo>
                <a:close/>
                <a:moveTo>
                  <a:pt x="4083" y="592"/>
                </a:moveTo>
                <a:lnTo>
                  <a:pt x="4117" y="596"/>
                </a:lnTo>
                <a:lnTo>
                  <a:pt x="4149" y="608"/>
                </a:lnTo>
                <a:lnTo>
                  <a:pt x="4177" y="625"/>
                </a:lnTo>
                <a:lnTo>
                  <a:pt x="4201" y="649"/>
                </a:lnTo>
                <a:lnTo>
                  <a:pt x="4219" y="675"/>
                </a:lnTo>
                <a:lnTo>
                  <a:pt x="4229" y="707"/>
                </a:lnTo>
                <a:lnTo>
                  <a:pt x="4233" y="741"/>
                </a:lnTo>
                <a:lnTo>
                  <a:pt x="4233" y="2818"/>
                </a:lnTo>
                <a:lnTo>
                  <a:pt x="4229" y="2851"/>
                </a:lnTo>
                <a:lnTo>
                  <a:pt x="4219" y="2882"/>
                </a:lnTo>
                <a:lnTo>
                  <a:pt x="4201" y="2910"/>
                </a:lnTo>
                <a:lnTo>
                  <a:pt x="4177" y="2933"/>
                </a:lnTo>
                <a:lnTo>
                  <a:pt x="4149" y="2951"/>
                </a:lnTo>
                <a:lnTo>
                  <a:pt x="4117" y="2961"/>
                </a:lnTo>
                <a:lnTo>
                  <a:pt x="4083" y="2965"/>
                </a:lnTo>
                <a:lnTo>
                  <a:pt x="756" y="2965"/>
                </a:lnTo>
                <a:lnTo>
                  <a:pt x="721" y="2961"/>
                </a:lnTo>
                <a:lnTo>
                  <a:pt x="689" y="2951"/>
                </a:lnTo>
                <a:lnTo>
                  <a:pt x="661" y="2933"/>
                </a:lnTo>
                <a:lnTo>
                  <a:pt x="637" y="2910"/>
                </a:lnTo>
                <a:lnTo>
                  <a:pt x="619" y="2882"/>
                </a:lnTo>
                <a:lnTo>
                  <a:pt x="609" y="2851"/>
                </a:lnTo>
                <a:lnTo>
                  <a:pt x="605" y="2818"/>
                </a:lnTo>
                <a:lnTo>
                  <a:pt x="605" y="741"/>
                </a:lnTo>
                <a:lnTo>
                  <a:pt x="609" y="707"/>
                </a:lnTo>
                <a:lnTo>
                  <a:pt x="619" y="675"/>
                </a:lnTo>
                <a:lnTo>
                  <a:pt x="637" y="649"/>
                </a:lnTo>
                <a:lnTo>
                  <a:pt x="661" y="625"/>
                </a:lnTo>
                <a:lnTo>
                  <a:pt x="689" y="608"/>
                </a:lnTo>
                <a:lnTo>
                  <a:pt x="721" y="597"/>
                </a:lnTo>
                <a:lnTo>
                  <a:pt x="756" y="593"/>
                </a:lnTo>
                <a:lnTo>
                  <a:pt x="4083" y="592"/>
                </a:lnTo>
                <a:close/>
                <a:moveTo>
                  <a:pt x="453" y="297"/>
                </a:moveTo>
                <a:lnTo>
                  <a:pt x="418" y="301"/>
                </a:lnTo>
                <a:lnTo>
                  <a:pt x="387" y="311"/>
                </a:lnTo>
                <a:lnTo>
                  <a:pt x="359" y="329"/>
                </a:lnTo>
                <a:lnTo>
                  <a:pt x="335" y="352"/>
                </a:lnTo>
                <a:lnTo>
                  <a:pt x="319" y="380"/>
                </a:lnTo>
                <a:lnTo>
                  <a:pt x="307" y="410"/>
                </a:lnTo>
                <a:lnTo>
                  <a:pt x="302" y="444"/>
                </a:lnTo>
                <a:lnTo>
                  <a:pt x="302" y="3411"/>
                </a:lnTo>
                <a:lnTo>
                  <a:pt x="307" y="3444"/>
                </a:lnTo>
                <a:lnTo>
                  <a:pt x="319" y="3477"/>
                </a:lnTo>
                <a:lnTo>
                  <a:pt x="335" y="3504"/>
                </a:lnTo>
                <a:lnTo>
                  <a:pt x="359" y="3526"/>
                </a:lnTo>
                <a:lnTo>
                  <a:pt x="387" y="3544"/>
                </a:lnTo>
                <a:lnTo>
                  <a:pt x="418" y="3555"/>
                </a:lnTo>
                <a:lnTo>
                  <a:pt x="453" y="3560"/>
                </a:lnTo>
                <a:lnTo>
                  <a:pt x="4384" y="3560"/>
                </a:lnTo>
                <a:lnTo>
                  <a:pt x="4420" y="3555"/>
                </a:lnTo>
                <a:lnTo>
                  <a:pt x="4451" y="3544"/>
                </a:lnTo>
                <a:lnTo>
                  <a:pt x="4479" y="3526"/>
                </a:lnTo>
                <a:lnTo>
                  <a:pt x="4503" y="3504"/>
                </a:lnTo>
                <a:lnTo>
                  <a:pt x="4521" y="3477"/>
                </a:lnTo>
                <a:lnTo>
                  <a:pt x="4531" y="3444"/>
                </a:lnTo>
                <a:lnTo>
                  <a:pt x="4536" y="3411"/>
                </a:lnTo>
                <a:lnTo>
                  <a:pt x="4536" y="444"/>
                </a:lnTo>
                <a:lnTo>
                  <a:pt x="4531" y="410"/>
                </a:lnTo>
                <a:lnTo>
                  <a:pt x="4521" y="380"/>
                </a:lnTo>
                <a:lnTo>
                  <a:pt x="4503" y="352"/>
                </a:lnTo>
                <a:lnTo>
                  <a:pt x="4479" y="329"/>
                </a:lnTo>
                <a:lnTo>
                  <a:pt x="4451" y="311"/>
                </a:lnTo>
                <a:lnTo>
                  <a:pt x="4420" y="301"/>
                </a:lnTo>
                <a:lnTo>
                  <a:pt x="4384" y="297"/>
                </a:lnTo>
                <a:lnTo>
                  <a:pt x="453" y="297"/>
                </a:lnTo>
                <a:close/>
                <a:moveTo>
                  <a:pt x="453" y="0"/>
                </a:moveTo>
                <a:lnTo>
                  <a:pt x="4384" y="0"/>
                </a:lnTo>
                <a:lnTo>
                  <a:pt x="4446" y="4"/>
                </a:lnTo>
                <a:lnTo>
                  <a:pt x="4505" y="16"/>
                </a:lnTo>
                <a:lnTo>
                  <a:pt x="4561" y="35"/>
                </a:lnTo>
                <a:lnTo>
                  <a:pt x="4613" y="60"/>
                </a:lnTo>
                <a:lnTo>
                  <a:pt x="4662" y="92"/>
                </a:lnTo>
                <a:lnTo>
                  <a:pt x="4706" y="130"/>
                </a:lnTo>
                <a:lnTo>
                  <a:pt x="4744" y="172"/>
                </a:lnTo>
                <a:lnTo>
                  <a:pt x="4777" y="221"/>
                </a:lnTo>
                <a:lnTo>
                  <a:pt x="4802" y="272"/>
                </a:lnTo>
                <a:lnTo>
                  <a:pt x="4823" y="326"/>
                </a:lnTo>
                <a:lnTo>
                  <a:pt x="4835" y="384"/>
                </a:lnTo>
                <a:lnTo>
                  <a:pt x="4838" y="444"/>
                </a:lnTo>
                <a:lnTo>
                  <a:pt x="4838" y="3411"/>
                </a:lnTo>
                <a:lnTo>
                  <a:pt x="4835" y="3471"/>
                </a:lnTo>
                <a:lnTo>
                  <a:pt x="4823" y="3529"/>
                </a:lnTo>
                <a:lnTo>
                  <a:pt x="4804" y="3585"/>
                </a:lnTo>
                <a:lnTo>
                  <a:pt x="4777" y="3636"/>
                </a:lnTo>
                <a:lnTo>
                  <a:pt x="4744" y="3683"/>
                </a:lnTo>
                <a:lnTo>
                  <a:pt x="4707" y="3725"/>
                </a:lnTo>
                <a:lnTo>
                  <a:pt x="4662" y="3763"/>
                </a:lnTo>
                <a:lnTo>
                  <a:pt x="4615" y="3795"/>
                </a:lnTo>
                <a:lnTo>
                  <a:pt x="4563" y="3821"/>
                </a:lnTo>
                <a:lnTo>
                  <a:pt x="4506" y="3840"/>
                </a:lnTo>
                <a:lnTo>
                  <a:pt x="4448" y="3852"/>
                </a:lnTo>
                <a:lnTo>
                  <a:pt x="4387" y="3855"/>
                </a:lnTo>
                <a:lnTo>
                  <a:pt x="2872" y="3855"/>
                </a:lnTo>
                <a:lnTo>
                  <a:pt x="2872" y="4036"/>
                </a:lnTo>
                <a:lnTo>
                  <a:pt x="3817" y="4157"/>
                </a:lnTo>
                <a:lnTo>
                  <a:pt x="3849" y="4169"/>
                </a:lnTo>
                <a:lnTo>
                  <a:pt x="3876" y="4187"/>
                </a:lnTo>
                <a:lnTo>
                  <a:pt x="3900" y="4208"/>
                </a:lnTo>
                <a:lnTo>
                  <a:pt x="3916" y="4236"/>
                </a:lnTo>
                <a:lnTo>
                  <a:pt x="3928" y="4267"/>
                </a:lnTo>
                <a:lnTo>
                  <a:pt x="3931" y="4300"/>
                </a:lnTo>
                <a:lnTo>
                  <a:pt x="3927" y="4334"/>
                </a:lnTo>
                <a:lnTo>
                  <a:pt x="3916" y="4366"/>
                </a:lnTo>
                <a:lnTo>
                  <a:pt x="3898" y="4394"/>
                </a:lnTo>
                <a:lnTo>
                  <a:pt x="3875" y="4416"/>
                </a:lnTo>
                <a:lnTo>
                  <a:pt x="3846" y="4433"/>
                </a:lnTo>
                <a:lnTo>
                  <a:pt x="3815" y="4445"/>
                </a:lnTo>
                <a:lnTo>
                  <a:pt x="3779" y="4448"/>
                </a:lnTo>
                <a:lnTo>
                  <a:pt x="1059" y="4448"/>
                </a:lnTo>
                <a:lnTo>
                  <a:pt x="1024" y="4445"/>
                </a:lnTo>
                <a:lnTo>
                  <a:pt x="992" y="4433"/>
                </a:lnTo>
                <a:lnTo>
                  <a:pt x="963" y="4416"/>
                </a:lnTo>
                <a:lnTo>
                  <a:pt x="941" y="4394"/>
                </a:lnTo>
                <a:lnTo>
                  <a:pt x="923" y="4366"/>
                </a:lnTo>
                <a:lnTo>
                  <a:pt x="911" y="4334"/>
                </a:lnTo>
                <a:lnTo>
                  <a:pt x="907" y="4300"/>
                </a:lnTo>
                <a:lnTo>
                  <a:pt x="911" y="4267"/>
                </a:lnTo>
                <a:lnTo>
                  <a:pt x="922" y="4236"/>
                </a:lnTo>
                <a:lnTo>
                  <a:pt x="940" y="4208"/>
                </a:lnTo>
                <a:lnTo>
                  <a:pt x="962" y="4187"/>
                </a:lnTo>
                <a:lnTo>
                  <a:pt x="990" y="4169"/>
                </a:lnTo>
                <a:lnTo>
                  <a:pt x="1022" y="4157"/>
                </a:lnTo>
                <a:lnTo>
                  <a:pt x="1966" y="4036"/>
                </a:lnTo>
                <a:lnTo>
                  <a:pt x="1966" y="3855"/>
                </a:lnTo>
                <a:lnTo>
                  <a:pt x="451" y="3855"/>
                </a:lnTo>
                <a:lnTo>
                  <a:pt x="390" y="3852"/>
                </a:lnTo>
                <a:lnTo>
                  <a:pt x="332" y="3840"/>
                </a:lnTo>
                <a:lnTo>
                  <a:pt x="275" y="3821"/>
                </a:lnTo>
                <a:lnTo>
                  <a:pt x="223" y="3795"/>
                </a:lnTo>
                <a:lnTo>
                  <a:pt x="176" y="3763"/>
                </a:lnTo>
                <a:lnTo>
                  <a:pt x="133" y="3725"/>
                </a:lnTo>
                <a:lnTo>
                  <a:pt x="94" y="3683"/>
                </a:lnTo>
                <a:lnTo>
                  <a:pt x="61" y="3636"/>
                </a:lnTo>
                <a:lnTo>
                  <a:pt x="36" y="3585"/>
                </a:lnTo>
                <a:lnTo>
                  <a:pt x="16" y="3529"/>
                </a:lnTo>
                <a:lnTo>
                  <a:pt x="4" y="3471"/>
                </a:lnTo>
                <a:lnTo>
                  <a:pt x="0" y="3411"/>
                </a:lnTo>
                <a:lnTo>
                  <a:pt x="0" y="444"/>
                </a:lnTo>
                <a:lnTo>
                  <a:pt x="4" y="384"/>
                </a:lnTo>
                <a:lnTo>
                  <a:pt x="16" y="326"/>
                </a:lnTo>
                <a:lnTo>
                  <a:pt x="36" y="272"/>
                </a:lnTo>
                <a:lnTo>
                  <a:pt x="63" y="221"/>
                </a:lnTo>
                <a:lnTo>
                  <a:pt x="94" y="172"/>
                </a:lnTo>
                <a:lnTo>
                  <a:pt x="133" y="130"/>
                </a:lnTo>
                <a:lnTo>
                  <a:pt x="176" y="92"/>
                </a:lnTo>
                <a:lnTo>
                  <a:pt x="225" y="60"/>
                </a:lnTo>
                <a:lnTo>
                  <a:pt x="277" y="35"/>
                </a:lnTo>
                <a:lnTo>
                  <a:pt x="332" y="16"/>
                </a:lnTo>
                <a:lnTo>
                  <a:pt x="392" y="4"/>
                </a:lnTo>
                <a:lnTo>
                  <a:pt x="453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/>
            <a:endParaRPr lang="es-SV" sz="900"/>
          </a:p>
        </p:txBody>
      </p:sp>
      <p:sp>
        <p:nvSpPr>
          <p:cNvPr id="46" name="8 Forma libre"/>
          <p:cNvSpPr/>
          <p:nvPr/>
        </p:nvSpPr>
        <p:spPr bwMode="auto">
          <a:xfrm flipH="1">
            <a:off x="7408821" y="1824015"/>
            <a:ext cx="725631" cy="254301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  <a:gd name="connsiteX0-15" fmla="*/ 1135857 w 1135857"/>
              <a:gd name="connsiteY0-16" fmla="*/ 515488 h 515488"/>
              <a:gd name="connsiteX1-17" fmla="*/ 1071960 w 1135857"/>
              <a:gd name="connsiteY1-18" fmla="*/ 0 h 515488"/>
              <a:gd name="connsiteX2-19" fmla="*/ 0 w 1135857"/>
              <a:gd name="connsiteY2-20" fmla="*/ 3519 h 515488"/>
              <a:gd name="connsiteX0-21" fmla="*/ 516656 w 516656"/>
              <a:gd name="connsiteY0-22" fmla="*/ 515488 h 515488"/>
              <a:gd name="connsiteX1-23" fmla="*/ 452759 w 516656"/>
              <a:gd name="connsiteY1-24" fmla="*/ 0 h 515488"/>
              <a:gd name="connsiteX2-25" fmla="*/ 0 w 516656"/>
              <a:gd name="connsiteY2-26" fmla="*/ 320212 h 515488"/>
              <a:gd name="connsiteX0-27" fmla="*/ 465224 w 465224"/>
              <a:gd name="connsiteY0-28" fmla="*/ 515488 h 515488"/>
              <a:gd name="connsiteX1-29" fmla="*/ 401327 w 465224"/>
              <a:gd name="connsiteY1-30" fmla="*/ 0 h 515488"/>
              <a:gd name="connsiteX2-31" fmla="*/ 0 w 465224"/>
              <a:gd name="connsiteY2-32" fmla="*/ 28150 h 515488"/>
              <a:gd name="connsiteX0-33" fmla="*/ 502285 w 502285"/>
              <a:gd name="connsiteY0-34" fmla="*/ 515488 h 515488"/>
              <a:gd name="connsiteX1-35" fmla="*/ 438388 w 502285"/>
              <a:gd name="connsiteY1-36" fmla="*/ 0 h 515488"/>
              <a:gd name="connsiteX2-37" fmla="*/ 0 w 502285"/>
              <a:gd name="connsiteY2-38" fmla="*/ 439 h 515488"/>
              <a:gd name="connsiteX0-39" fmla="*/ 502285 w 502285"/>
              <a:gd name="connsiteY0-40" fmla="*/ 593342 h 593342"/>
              <a:gd name="connsiteX1-41" fmla="*/ 438766 w 502285"/>
              <a:gd name="connsiteY1-42" fmla="*/ 0 h 593342"/>
              <a:gd name="connsiteX2-43" fmla="*/ 0 w 502285"/>
              <a:gd name="connsiteY2-44" fmla="*/ 78293 h 593342"/>
              <a:gd name="connsiteX0-45" fmla="*/ 502285 w 502285"/>
              <a:gd name="connsiteY0-46" fmla="*/ 515488 h 515488"/>
              <a:gd name="connsiteX1-47" fmla="*/ 436119 w 502285"/>
              <a:gd name="connsiteY1-48" fmla="*/ 0 h 515488"/>
              <a:gd name="connsiteX2-49" fmla="*/ 0 w 502285"/>
              <a:gd name="connsiteY2-50" fmla="*/ 439 h 515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02285" h="515488">
                <a:moveTo>
                  <a:pt x="502285" y="515488"/>
                </a:moveTo>
                <a:lnTo>
                  <a:pt x="436119" y="0"/>
                </a:lnTo>
                <a:lnTo>
                  <a:pt x="0" y="439"/>
                </a:lnTo>
              </a:path>
            </a:pathLst>
          </a:custGeom>
          <a:noFill/>
          <a:ln w="12700" cap="rnd">
            <a:solidFill>
              <a:schemeClr val="bg2"/>
            </a:solidFill>
            <a:prstDash val="dashDot"/>
            <a:bevel/>
            <a:headEnd w="med" len="sm"/>
            <a:tailEnd type="oval" w="med" len="med"/>
          </a:ln>
        </p:spPr>
        <p:txBody>
          <a:bodyPr lIns="120846" tIns="60423" rIns="120846" bIns="60423" rtlCol="0" anchor="ctr"/>
          <a:lstStyle/>
          <a:p>
            <a:pPr algn="ctr"/>
            <a:endParaRPr lang="es-SV" sz="9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7" name="8 Forma libre"/>
          <p:cNvSpPr/>
          <p:nvPr/>
        </p:nvSpPr>
        <p:spPr bwMode="auto">
          <a:xfrm>
            <a:off x="3619825" y="2620074"/>
            <a:ext cx="1852605" cy="282333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  <a:gd name="connsiteX0-15" fmla="*/ 1135857 w 1135857"/>
              <a:gd name="connsiteY0-16" fmla="*/ 515488 h 515488"/>
              <a:gd name="connsiteX1-17" fmla="*/ 1071960 w 1135857"/>
              <a:gd name="connsiteY1-18" fmla="*/ 0 h 515488"/>
              <a:gd name="connsiteX2-19" fmla="*/ 0 w 1135857"/>
              <a:gd name="connsiteY2-20" fmla="*/ 3519 h 515488"/>
              <a:gd name="connsiteX0-21" fmla="*/ 516656 w 516656"/>
              <a:gd name="connsiteY0-22" fmla="*/ 515488 h 515488"/>
              <a:gd name="connsiteX1-23" fmla="*/ 452759 w 516656"/>
              <a:gd name="connsiteY1-24" fmla="*/ 0 h 515488"/>
              <a:gd name="connsiteX2-25" fmla="*/ 0 w 516656"/>
              <a:gd name="connsiteY2-26" fmla="*/ 320212 h 515488"/>
              <a:gd name="connsiteX0-27" fmla="*/ 465224 w 465224"/>
              <a:gd name="connsiteY0-28" fmla="*/ 515488 h 515488"/>
              <a:gd name="connsiteX1-29" fmla="*/ 401327 w 465224"/>
              <a:gd name="connsiteY1-30" fmla="*/ 0 h 515488"/>
              <a:gd name="connsiteX2-31" fmla="*/ 0 w 465224"/>
              <a:gd name="connsiteY2-32" fmla="*/ 28150 h 515488"/>
              <a:gd name="connsiteX0-33" fmla="*/ 502285 w 502285"/>
              <a:gd name="connsiteY0-34" fmla="*/ 515488 h 515488"/>
              <a:gd name="connsiteX1-35" fmla="*/ 438388 w 502285"/>
              <a:gd name="connsiteY1-36" fmla="*/ 0 h 515488"/>
              <a:gd name="connsiteX2-37" fmla="*/ 0 w 502285"/>
              <a:gd name="connsiteY2-38" fmla="*/ 439 h 515488"/>
              <a:gd name="connsiteX0-39" fmla="*/ 502285 w 502285"/>
              <a:gd name="connsiteY0-40" fmla="*/ 593342 h 593342"/>
              <a:gd name="connsiteX1-41" fmla="*/ 438766 w 502285"/>
              <a:gd name="connsiteY1-42" fmla="*/ 0 h 593342"/>
              <a:gd name="connsiteX2-43" fmla="*/ 0 w 502285"/>
              <a:gd name="connsiteY2-44" fmla="*/ 78293 h 593342"/>
              <a:gd name="connsiteX0-45" fmla="*/ 502285 w 502285"/>
              <a:gd name="connsiteY0-46" fmla="*/ 515488 h 515488"/>
              <a:gd name="connsiteX1-47" fmla="*/ 436119 w 502285"/>
              <a:gd name="connsiteY1-48" fmla="*/ 0 h 515488"/>
              <a:gd name="connsiteX2-49" fmla="*/ 0 w 502285"/>
              <a:gd name="connsiteY2-50" fmla="*/ 439 h 515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02285" h="515488">
                <a:moveTo>
                  <a:pt x="502285" y="515488"/>
                </a:moveTo>
                <a:lnTo>
                  <a:pt x="436119" y="0"/>
                </a:lnTo>
                <a:lnTo>
                  <a:pt x="0" y="439"/>
                </a:lnTo>
              </a:path>
            </a:pathLst>
          </a:custGeom>
          <a:noFill/>
          <a:ln w="12700" cap="rnd">
            <a:solidFill>
              <a:schemeClr val="bg2"/>
            </a:solidFill>
            <a:prstDash val="dashDot"/>
            <a:bevel/>
            <a:headEnd w="med" len="sm"/>
            <a:tailEnd type="oval" w="med" len="med"/>
          </a:ln>
        </p:spPr>
        <p:txBody>
          <a:bodyPr lIns="120846" tIns="60423" rIns="120846" bIns="60423" rtlCol="0" anchor="ctr"/>
          <a:lstStyle/>
          <a:p>
            <a:pPr algn="ctr"/>
            <a:endParaRPr lang="es-SV" sz="90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8" name="8 Forma libre"/>
          <p:cNvSpPr/>
          <p:nvPr/>
        </p:nvSpPr>
        <p:spPr bwMode="auto">
          <a:xfrm flipH="1">
            <a:off x="7407421" y="3395557"/>
            <a:ext cx="1157552" cy="254301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  <a:gd name="connsiteX0-15" fmla="*/ 1135857 w 1135857"/>
              <a:gd name="connsiteY0-16" fmla="*/ 515488 h 515488"/>
              <a:gd name="connsiteX1-17" fmla="*/ 1071960 w 1135857"/>
              <a:gd name="connsiteY1-18" fmla="*/ 0 h 515488"/>
              <a:gd name="connsiteX2-19" fmla="*/ 0 w 1135857"/>
              <a:gd name="connsiteY2-20" fmla="*/ 3519 h 515488"/>
              <a:gd name="connsiteX0-21" fmla="*/ 516656 w 516656"/>
              <a:gd name="connsiteY0-22" fmla="*/ 515488 h 515488"/>
              <a:gd name="connsiteX1-23" fmla="*/ 452759 w 516656"/>
              <a:gd name="connsiteY1-24" fmla="*/ 0 h 515488"/>
              <a:gd name="connsiteX2-25" fmla="*/ 0 w 516656"/>
              <a:gd name="connsiteY2-26" fmla="*/ 320212 h 515488"/>
              <a:gd name="connsiteX0-27" fmla="*/ 465224 w 465224"/>
              <a:gd name="connsiteY0-28" fmla="*/ 515488 h 515488"/>
              <a:gd name="connsiteX1-29" fmla="*/ 401327 w 465224"/>
              <a:gd name="connsiteY1-30" fmla="*/ 0 h 515488"/>
              <a:gd name="connsiteX2-31" fmla="*/ 0 w 465224"/>
              <a:gd name="connsiteY2-32" fmla="*/ 28150 h 515488"/>
              <a:gd name="connsiteX0-33" fmla="*/ 502285 w 502285"/>
              <a:gd name="connsiteY0-34" fmla="*/ 515488 h 515488"/>
              <a:gd name="connsiteX1-35" fmla="*/ 438388 w 502285"/>
              <a:gd name="connsiteY1-36" fmla="*/ 0 h 515488"/>
              <a:gd name="connsiteX2-37" fmla="*/ 0 w 502285"/>
              <a:gd name="connsiteY2-38" fmla="*/ 439 h 515488"/>
              <a:gd name="connsiteX0-39" fmla="*/ 502285 w 502285"/>
              <a:gd name="connsiteY0-40" fmla="*/ 593342 h 593342"/>
              <a:gd name="connsiteX1-41" fmla="*/ 438766 w 502285"/>
              <a:gd name="connsiteY1-42" fmla="*/ 0 h 593342"/>
              <a:gd name="connsiteX2-43" fmla="*/ 0 w 502285"/>
              <a:gd name="connsiteY2-44" fmla="*/ 78293 h 593342"/>
              <a:gd name="connsiteX0-45" fmla="*/ 502285 w 502285"/>
              <a:gd name="connsiteY0-46" fmla="*/ 515488 h 515488"/>
              <a:gd name="connsiteX1-47" fmla="*/ 436119 w 502285"/>
              <a:gd name="connsiteY1-48" fmla="*/ 0 h 515488"/>
              <a:gd name="connsiteX2-49" fmla="*/ 0 w 502285"/>
              <a:gd name="connsiteY2-50" fmla="*/ 439 h 515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02285" h="515488">
                <a:moveTo>
                  <a:pt x="502285" y="515488"/>
                </a:moveTo>
                <a:lnTo>
                  <a:pt x="436119" y="0"/>
                </a:lnTo>
                <a:lnTo>
                  <a:pt x="0" y="439"/>
                </a:lnTo>
              </a:path>
            </a:pathLst>
          </a:custGeom>
          <a:noFill/>
          <a:ln w="12700" cap="rnd">
            <a:solidFill>
              <a:schemeClr val="bg2"/>
            </a:solidFill>
            <a:prstDash val="dashDot"/>
            <a:bevel/>
            <a:headEnd w="med" len="sm"/>
            <a:tailEnd type="oval" w="med" len="med"/>
          </a:ln>
        </p:spPr>
        <p:txBody>
          <a:bodyPr lIns="120846" tIns="60423" rIns="120846" bIns="60423" rtlCol="0" anchor="ctr"/>
          <a:lstStyle/>
          <a:p>
            <a:pPr algn="ctr"/>
            <a:endParaRPr lang="es-SV" sz="9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9" name="8 Forma libre"/>
          <p:cNvSpPr/>
          <p:nvPr/>
        </p:nvSpPr>
        <p:spPr bwMode="auto">
          <a:xfrm flipV="1">
            <a:off x="3739938" y="4193519"/>
            <a:ext cx="1686974" cy="347366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  <a:gd name="connsiteX0-15" fmla="*/ 1135857 w 1135857"/>
              <a:gd name="connsiteY0-16" fmla="*/ 515488 h 515488"/>
              <a:gd name="connsiteX1-17" fmla="*/ 1071960 w 1135857"/>
              <a:gd name="connsiteY1-18" fmla="*/ 0 h 515488"/>
              <a:gd name="connsiteX2-19" fmla="*/ 0 w 1135857"/>
              <a:gd name="connsiteY2-20" fmla="*/ 3519 h 515488"/>
              <a:gd name="connsiteX0-21" fmla="*/ 516656 w 516656"/>
              <a:gd name="connsiteY0-22" fmla="*/ 515488 h 515488"/>
              <a:gd name="connsiteX1-23" fmla="*/ 452759 w 516656"/>
              <a:gd name="connsiteY1-24" fmla="*/ 0 h 515488"/>
              <a:gd name="connsiteX2-25" fmla="*/ 0 w 516656"/>
              <a:gd name="connsiteY2-26" fmla="*/ 320212 h 515488"/>
              <a:gd name="connsiteX0-27" fmla="*/ 465224 w 465224"/>
              <a:gd name="connsiteY0-28" fmla="*/ 515488 h 515488"/>
              <a:gd name="connsiteX1-29" fmla="*/ 401327 w 465224"/>
              <a:gd name="connsiteY1-30" fmla="*/ 0 h 515488"/>
              <a:gd name="connsiteX2-31" fmla="*/ 0 w 465224"/>
              <a:gd name="connsiteY2-32" fmla="*/ 28150 h 515488"/>
              <a:gd name="connsiteX0-33" fmla="*/ 502285 w 502285"/>
              <a:gd name="connsiteY0-34" fmla="*/ 515488 h 515488"/>
              <a:gd name="connsiteX1-35" fmla="*/ 438388 w 502285"/>
              <a:gd name="connsiteY1-36" fmla="*/ 0 h 515488"/>
              <a:gd name="connsiteX2-37" fmla="*/ 0 w 502285"/>
              <a:gd name="connsiteY2-38" fmla="*/ 439 h 515488"/>
              <a:gd name="connsiteX0-39" fmla="*/ 502285 w 502285"/>
              <a:gd name="connsiteY0-40" fmla="*/ 593342 h 593342"/>
              <a:gd name="connsiteX1-41" fmla="*/ 438766 w 502285"/>
              <a:gd name="connsiteY1-42" fmla="*/ 0 h 593342"/>
              <a:gd name="connsiteX2-43" fmla="*/ 0 w 502285"/>
              <a:gd name="connsiteY2-44" fmla="*/ 78293 h 593342"/>
              <a:gd name="connsiteX0-45" fmla="*/ 502285 w 502285"/>
              <a:gd name="connsiteY0-46" fmla="*/ 515488 h 515488"/>
              <a:gd name="connsiteX1-47" fmla="*/ 436119 w 502285"/>
              <a:gd name="connsiteY1-48" fmla="*/ 0 h 515488"/>
              <a:gd name="connsiteX2-49" fmla="*/ 0 w 502285"/>
              <a:gd name="connsiteY2-50" fmla="*/ 439 h 515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502285" h="515488">
                <a:moveTo>
                  <a:pt x="502285" y="515488"/>
                </a:moveTo>
                <a:lnTo>
                  <a:pt x="436119" y="0"/>
                </a:lnTo>
                <a:lnTo>
                  <a:pt x="0" y="439"/>
                </a:lnTo>
              </a:path>
            </a:pathLst>
          </a:custGeom>
          <a:noFill/>
          <a:ln w="12700" cap="rnd">
            <a:solidFill>
              <a:schemeClr val="bg2"/>
            </a:solidFill>
            <a:prstDash val="dashDot"/>
            <a:bevel/>
            <a:headEnd w="med" len="sm"/>
            <a:tailEnd type="oval" w="med" len="med"/>
          </a:ln>
        </p:spPr>
        <p:txBody>
          <a:bodyPr lIns="120846" tIns="60423" rIns="120846" bIns="60423" rtlCol="0" anchor="ctr"/>
          <a:lstStyle/>
          <a:p>
            <a:pPr algn="ctr"/>
            <a:endParaRPr lang="es-SV" sz="90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0" name="51 CuadroTexto"/>
          <p:cNvSpPr txBox="1"/>
          <p:nvPr/>
        </p:nvSpPr>
        <p:spPr>
          <a:xfrm>
            <a:off x="7349446" y="4216769"/>
            <a:ext cx="539998" cy="219267"/>
          </a:xfrm>
          <a:prstGeom prst="rect">
            <a:avLst/>
          </a:prstGeom>
          <a:noFill/>
        </p:spPr>
        <p:txBody>
          <a:bodyPr wrap="square" lIns="34264" tIns="17133" rIns="34264" bIns="17133" rtlCol="0">
            <a:spAutoFit/>
          </a:bodyPr>
          <a:lstStyle/>
          <a:p>
            <a:pPr algn="ctr"/>
            <a:r>
              <a:rPr lang="en-US" sz="1200" cap="small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42</a:t>
            </a:r>
            <a:r>
              <a:rPr lang="en-US" sz="1200" cap="small" baseline="3000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</a:t>
            </a:r>
            <a:endParaRPr lang="en-US" sz="1200" cap="small" baseline="3000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1" name="52 CuadroTexto"/>
          <p:cNvSpPr txBox="1"/>
          <p:nvPr/>
        </p:nvSpPr>
        <p:spPr>
          <a:xfrm>
            <a:off x="7178842" y="3014564"/>
            <a:ext cx="539998" cy="219267"/>
          </a:xfrm>
          <a:prstGeom prst="rect">
            <a:avLst/>
          </a:prstGeom>
          <a:noFill/>
        </p:spPr>
        <p:txBody>
          <a:bodyPr wrap="square" lIns="34264" tIns="17133" rIns="34264" bIns="17133" rtlCol="0">
            <a:spAutoFit/>
          </a:bodyPr>
          <a:lstStyle/>
          <a:p>
            <a:pPr algn="ctr"/>
            <a:r>
              <a:rPr lang="en-US" sz="1200" cap="small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50</a:t>
            </a:r>
            <a:r>
              <a:rPr lang="en-US" sz="1200" cap="small" baseline="3000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</a:t>
            </a:r>
            <a:endParaRPr lang="en-US" sz="1200" cap="small" baseline="3000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2" name="53 CuadroTexto"/>
          <p:cNvSpPr txBox="1"/>
          <p:nvPr/>
        </p:nvSpPr>
        <p:spPr>
          <a:xfrm>
            <a:off x="6553930" y="2602815"/>
            <a:ext cx="539998" cy="219267"/>
          </a:xfrm>
          <a:prstGeom prst="rect">
            <a:avLst/>
          </a:prstGeom>
          <a:noFill/>
        </p:spPr>
        <p:txBody>
          <a:bodyPr wrap="square" lIns="34264" tIns="17133" rIns="34264" bIns="17133" rtlCol="0">
            <a:spAutoFit/>
          </a:bodyPr>
          <a:lstStyle/>
          <a:p>
            <a:pPr algn="ctr"/>
            <a:r>
              <a:rPr lang="en-US" sz="1200" cap="small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63</a:t>
            </a:r>
            <a:r>
              <a:rPr lang="en-US" sz="1200" cap="small" baseline="3000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</a:t>
            </a:r>
            <a:endParaRPr lang="en-US" sz="1200" cap="small" baseline="3000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3" name="54 CuadroTexto"/>
          <p:cNvSpPr txBox="1"/>
          <p:nvPr/>
        </p:nvSpPr>
        <p:spPr>
          <a:xfrm>
            <a:off x="5488345" y="2623646"/>
            <a:ext cx="539998" cy="219267"/>
          </a:xfrm>
          <a:prstGeom prst="rect">
            <a:avLst/>
          </a:prstGeom>
          <a:noFill/>
        </p:spPr>
        <p:txBody>
          <a:bodyPr wrap="square" lIns="34264" tIns="17133" rIns="34264" bIns="17133" rtlCol="0">
            <a:spAutoFit/>
          </a:bodyPr>
          <a:lstStyle/>
          <a:p>
            <a:pPr algn="ctr"/>
            <a:r>
              <a:rPr lang="en-US" sz="1200" cap="small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80</a:t>
            </a:r>
            <a:r>
              <a:rPr lang="en-US" sz="1200" cap="small" baseline="30000" dirty="0">
                <a:latin typeface="Impact" panose="020B080603090205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</a:t>
            </a:r>
            <a:endParaRPr lang="en-US" sz="1200" cap="small" baseline="30000" dirty="0">
              <a:latin typeface="Impact" panose="020B080603090205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500"/>
                            </p:stCondLst>
                            <p:childTnLst>
                              <p:par>
                                <p:cTn id="1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6000"/>
                            </p:stCondLst>
                            <p:childTnLst>
                              <p:par>
                                <p:cTn id="1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0" grpId="0" animBg="1"/>
      <p:bldP spid="31" grpId="0" animBg="1"/>
      <p:bldP spid="32" grpId="0" animBg="1"/>
      <p:bldP spid="36" grpId="0"/>
      <p:bldP spid="37" grpId="0"/>
      <p:bldP spid="38" grpId="0"/>
      <p:bldP spid="39" grpId="0"/>
      <p:bldP spid="40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94CF0F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94CF0F"/>
      </a:hlink>
      <a:folHlink>
        <a:srgbClr val="BFBFBF"/>
      </a:folHlink>
    </a:clrScheme>
    <a:fontScheme name="自定义 2">
      <a:majorFont>
        <a:latin typeface="Cambria"/>
        <a:ea typeface="微软雅黑"/>
        <a:cs typeface=""/>
      </a:majorFont>
      <a:minorFont>
        <a:latin typeface="Calibri"/>
        <a:ea typeface="微软雅黑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94CF0F"/>
    </a:accent1>
    <a:accent2>
      <a:srgbClr val="6DC01A"/>
    </a:accent2>
    <a:accent3>
      <a:srgbClr val="5EB408"/>
    </a:accent3>
    <a:accent4>
      <a:srgbClr val="8BBD1D"/>
    </a:accent4>
    <a:accent5>
      <a:srgbClr val="8ABF13"/>
    </a:accent5>
    <a:accent6>
      <a:srgbClr val="ACEB0F"/>
    </a:accent6>
    <a:hlink>
      <a:srgbClr val="94CF0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3757</Words>
  <Application>WPS 演示</Application>
  <PresentationFormat>宽屏</PresentationFormat>
  <Paragraphs>545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55" baseType="lpstr">
      <vt:lpstr>Arial</vt:lpstr>
      <vt:lpstr>宋体</vt:lpstr>
      <vt:lpstr>Wingdings</vt:lpstr>
      <vt:lpstr>微软雅黑</vt:lpstr>
      <vt:lpstr>Open Sans</vt:lpstr>
      <vt:lpstr>方正清刻本悦宋简体</vt:lpstr>
      <vt:lpstr>方正小标宋_GBK</vt:lpstr>
      <vt:lpstr>Impact</vt:lpstr>
      <vt:lpstr>Open Sans Extrabold</vt:lpstr>
      <vt:lpstr>Oswald</vt:lpstr>
      <vt:lpstr>Helvetica</vt:lpstr>
      <vt:lpstr>Open Sans Condensed</vt:lpstr>
      <vt:lpstr>Lato Regular</vt:lpstr>
      <vt:lpstr>Lato Light</vt:lpstr>
      <vt:lpstr>Segoe UI</vt:lpstr>
      <vt:lpstr>Source Sans Pro</vt:lpstr>
      <vt:lpstr>PT Sans</vt:lpstr>
      <vt:lpstr>Arial Unicode MS</vt:lpstr>
      <vt:lpstr>Cambria</vt:lpstr>
      <vt:lpstr>微软雅黑Light</vt:lpstr>
      <vt:lpstr>黑体</vt:lpstr>
      <vt:lpstr>Calibri</vt:lpstr>
      <vt:lpstr>Roboto Condensed</vt:lpstr>
      <vt:lpstr>FontAwesome</vt:lpstr>
      <vt:lpstr>Montserrat</vt:lpstr>
      <vt:lpstr>Montserrat Light</vt:lpstr>
      <vt:lpstr>Vijaya</vt:lpstr>
      <vt:lpstr>Lato</vt:lpstr>
      <vt:lpstr>Front Page News</vt:lpstr>
      <vt:lpstr>Roboto</vt:lpstr>
      <vt:lpstr>GoodVibrationsROB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Administrator</dc:creator>
  <cp:lastModifiedBy>Administrator</cp:lastModifiedBy>
  <cp:revision>17</cp:revision>
  <dcterms:created xsi:type="dcterms:W3CDTF">2017-09-11T06:42:00Z</dcterms:created>
  <dcterms:modified xsi:type="dcterms:W3CDTF">2017-09-11T15:32:35Z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