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1" r:id="rId28"/>
    <p:sldId id="280" r:id="rId29"/>
    <p:sldId id="282" r:id="rId30"/>
    <p:sldId id="283" r:id="rId31"/>
    <p:sldId id="284" r:id="rId32"/>
    <p:sldId id="285" r:id="rId33"/>
    <p:sldId id="291" r:id="rId34"/>
    <p:sldId id="292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D008"/>
    <a:srgbClr val="BCD603"/>
    <a:srgbClr val="90C803"/>
    <a:srgbClr val="91CC02"/>
    <a:srgbClr val="A1C505"/>
    <a:srgbClr val="658D01"/>
    <a:srgbClr val="629512"/>
    <a:srgbClr val="6A9401"/>
    <a:srgbClr val="517803"/>
    <a:srgbClr val="6A97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0" autoAdjust="0"/>
    <p:restoredTop sz="94694" autoAdjust="0"/>
  </p:normalViewPr>
  <p:slideViewPr>
    <p:cSldViewPr snapToGrid="0" showGuides="1">
      <p:cViewPr>
        <p:scale>
          <a:sx n="100" d="100"/>
          <a:sy n="100" d="100"/>
        </p:scale>
        <p:origin x="1092" y="2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48A2D-DCA4-4D8B-B6EC-119B0E08FE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A7C09-39F3-4C8E-B640-E683EC1D11B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7C09-39F3-4C8E-B640-E683EC1D11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7C09-39F3-4C8E-B640-E683EC1D11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7C09-39F3-4C8E-B640-E683EC1D11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7C09-39F3-4C8E-B640-E683EC1D11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7C09-39F3-4C8E-B640-E683EC1D11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7C09-39F3-4C8E-B640-E683EC1D11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7C09-39F3-4C8E-B640-E683EC1D11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7C09-39F3-4C8E-B640-E683EC1D11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7C09-39F3-4C8E-B640-E683EC1D11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7C09-39F3-4C8E-B640-E683EC1D11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7C09-39F3-4C8E-B640-E683EC1D11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7C09-39F3-4C8E-B640-E683EC1D11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7C09-39F3-4C8E-B640-E683EC1D11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7C09-39F3-4C8E-B640-E683EC1D11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7C09-39F3-4C8E-B640-E683EC1D11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7C09-39F3-4C8E-B640-E683EC1D11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7C09-39F3-4C8E-B640-E683EC1D11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7C09-39F3-4C8E-B640-E683EC1D11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7C09-39F3-4C8E-B640-E683EC1D11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7C09-39F3-4C8E-B640-E683EC1D11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7C09-39F3-4C8E-B640-E683EC1D11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7C09-39F3-4C8E-B640-E683EC1D11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7C09-39F3-4C8E-B640-E683EC1D11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7C09-39F3-4C8E-B640-E683EC1D11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7C09-39F3-4C8E-B640-E683EC1D11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7C09-39F3-4C8E-B640-E683EC1D11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7C09-39F3-4C8E-B640-E683EC1D11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7C09-39F3-4C8E-B640-E683EC1D11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7C09-39F3-4C8E-B640-E683EC1D11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7C09-39F3-4C8E-B640-E683EC1D11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7C09-39F3-4C8E-B640-E683EC1D11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7C09-39F3-4C8E-B640-E683EC1D11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94E2-BF80-4516-8076-64303A281A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4223-4B2A-4278-86CC-9E34E000E0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2157" y="226219"/>
            <a:ext cx="2566228" cy="413610"/>
          </a:xfrm>
        </p:spPr>
        <p:txBody>
          <a:bodyPr vert="horz">
            <a:normAutofit/>
          </a:bodyPr>
          <a:lstStyle>
            <a:lvl1pPr algn="l">
              <a:defRPr sz="28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编辑标题样式</a:t>
            </a:r>
            <a:endParaRPr lang="zh-CN" altLang="en-US" dirty="0"/>
          </a:p>
        </p:txBody>
      </p:sp>
      <p:cxnSp>
        <p:nvCxnSpPr>
          <p:cNvPr id="4" name="直接连接符 3"/>
          <p:cNvCxnSpPr/>
          <p:nvPr userDrawn="1"/>
        </p:nvCxnSpPr>
        <p:spPr>
          <a:xfrm>
            <a:off x="895350" y="696152"/>
            <a:ext cx="11276560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燕尾形 4"/>
          <p:cNvSpPr/>
          <p:nvPr userDrawn="1"/>
        </p:nvSpPr>
        <p:spPr>
          <a:xfrm>
            <a:off x="408416" y="142875"/>
            <a:ext cx="395905" cy="556451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燕尾形 9"/>
          <p:cNvSpPr/>
          <p:nvPr userDrawn="1"/>
        </p:nvSpPr>
        <p:spPr>
          <a:xfrm>
            <a:off x="188226" y="142875"/>
            <a:ext cx="395905" cy="556451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平行四边形 10"/>
          <p:cNvSpPr/>
          <p:nvPr userDrawn="1"/>
        </p:nvSpPr>
        <p:spPr>
          <a:xfrm>
            <a:off x="9009948" y="639829"/>
            <a:ext cx="2968625" cy="56323"/>
          </a:xfrm>
          <a:prstGeom prst="parallelogram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平行四边形 11"/>
          <p:cNvSpPr/>
          <p:nvPr userDrawn="1"/>
        </p:nvSpPr>
        <p:spPr>
          <a:xfrm>
            <a:off x="6057198" y="639829"/>
            <a:ext cx="2968625" cy="56323"/>
          </a:xfrm>
          <a:prstGeom prst="parallelogram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F94E2-BF80-4516-8076-64303A281A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E4223-4B2A-4278-86CC-9E34E000E0C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4" Type="http://schemas.openxmlformats.org/officeDocument/2006/relationships/notesSlide" Target="../notesSlides/notesSlide13.xml"/><Relationship Id="rId13" Type="http://schemas.openxmlformats.org/officeDocument/2006/relationships/slideLayout" Target="../slideLayouts/slideLayout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1439760" y="1972233"/>
            <a:ext cx="5899052" cy="17697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11500" dirty="0" smtClean="0">
                <a:solidFill>
                  <a:schemeClr val="accent1">
                    <a:lumMod val="50000"/>
                  </a:schemeClr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说课标题</a:t>
            </a:r>
            <a:endParaRPr lang="zh-CN" altLang="en-US" sz="11500" dirty="0">
              <a:solidFill>
                <a:schemeClr val="accent1">
                  <a:lumMod val="50000"/>
                </a:schemeClr>
              </a:solidFill>
              <a:latin typeface="方正风雅宋简体" panose="02000000000000000000" pitchFamily="2" charset="-122"/>
              <a:ea typeface="方正风雅宋简体" panose="02000000000000000000" pitchFamily="2" charset="-122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2264670" y="1266652"/>
            <a:ext cx="450054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教师说课通用</a:t>
            </a:r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7105650" y="6353175"/>
            <a:ext cx="495527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适用于教师说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儿童教育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教学课件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教育培训 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公开课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1613082" y="3654002"/>
            <a:ext cx="5613218" cy="40566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</a:t>
            </a:r>
            <a:r>
              <a:rPr lang="zh-CN" altLang="en-US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课人：情缘素材    上海市区黄埔中学</a:t>
            </a:r>
            <a:endParaRPr lang="zh-CN" alt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入学欢快背景音乐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699349" y="0"/>
            <a:ext cx="609600" cy="60960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-850900" y="1117600"/>
            <a:ext cx="703050" cy="703050"/>
          </a:xfrm>
          <a:prstGeom prst="roundRect">
            <a:avLst/>
          </a:prstGeom>
          <a:solidFill>
            <a:srgbClr val="658D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-850900" y="1879600"/>
            <a:ext cx="703050" cy="703050"/>
          </a:xfrm>
          <a:prstGeom prst="roundRect">
            <a:avLst/>
          </a:prstGeom>
          <a:solidFill>
            <a:srgbClr val="FCB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-850900" y="2685142"/>
            <a:ext cx="703050" cy="703050"/>
          </a:xfrm>
          <a:prstGeom prst="roundRect">
            <a:avLst/>
          </a:prstGeom>
          <a:solidFill>
            <a:srgbClr val="385B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745" y="1374782"/>
            <a:ext cx="906030" cy="927100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-850900" y="3490684"/>
            <a:ext cx="703050" cy="703050"/>
          </a:xfrm>
          <a:prstGeom prst="roundRect">
            <a:avLst/>
          </a:prstGeom>
          <a:solidFill>
            <a:srgbClr val="91CC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-850900" y="4265384"/>
            <a:ext cx="703050" cy="703050"/>
          </a:xfrm>
          <a:prstGeom prst="roundRect">
            <a:avLst/>
          </a:prstGeom>
          <a:solidFill>
            <a:srgbClr val="B1D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500" advTm="0">
        <p14:glitter pattern="hexagon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000"/>
                                      </p:iterate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0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 p14:presetBounceEnd="68000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4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4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5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3099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4099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1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6078"/>
                                </p:stCondLst>
                                <p:childTnLst>
                                  <p:par>
                                    <p:cTn id="2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6" presetClass="emph" presetSubtype="0" repeatCount="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33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  <p:bldLst>
          <p:bldP spid="5" grpId="0"/>
          <p:bldP spid="6" grpId="0"/>
          <p:bldP spid="7" grpId="0"/>
          <p:bldP spid="8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000"/>
                                      </p:iterate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4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3099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4099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1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6078"/>
                                </p:stCondLst>
                                <p:childTnLst>
                                  <p:par>
                                    <p:cTn id="2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6" presetClass="emph" presetSubtype="0" repeatCount="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33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  <p:bldLst>
          <p:bldP spid="5" grpId="0"/>
          <p:bldP spid="6" grpId="0"/>
          <p:bldP spid="7" grpId="0"/>
          <p:bldP spid="8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教学环节设计</a:t>
            </a:r>
            <a:endParaRPr lang="zh-CN" altLang="en-US" dirty="0"/>
          </a:p>
        </p:txBody>
      </p:sp>
      <p:cxnSp>
        <p:nvCxnSpPr>
          <p:cNvPr id="23" name="Straight Connector 144"/>
          <p:cNvCxnSpPr/>
          <p:nvPr/>
        </p:nvCxnSpPr>
        <p:spPr>
          <a:xfrm>
            <a:off x="8442567" y="2330338"/>
            <a:ext cx="1953884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41"/>
          <p:cNvCxnSpPr/>
          <p:nvPr/>
        </p:nvCxnSpPr>
        <p:spPr>
          <a:xfrm flipV="1">
            <a:off x="1318791" y="1579561"/>
            <a:ext cx="0" cy="4058156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44"/>
          <p:cNvCxnSpPr/>
          <p:nvPr/>
        </p:nvCxnSpPr>
        <p:spPr>
          <a:xfrm>
            <a:off x="1318791" y="1579561"/>
            <a:ext cx="3358470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45"/>
          <p:cNvCxnSpPr/>
          <p:nvPr/>
        </p:nvCxnSpPr>
        <p:spPr>
          <a:xfrm flipV="1">
            <a:off x="4677261" y="1579561"/>
            <a:ext cx="0" cy="4017501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139"/>
          <p:cNvGrpSpPr/>
          <p:nvPr/>
        </p:nvGrpSpPr>
        <p:grpSpPr>
          <a:xfrm>
            <a:off x="860217" y="4718721"/>
            <a:ext cx="892896" cy="2003621"/>
            <a:chOff x="2284413" y="412750"/>
            <a:chExt cx="2824162" cy="6337301"/>
          </a:xfrm>
        </p:grpSpPr>
        <p:grpSp>
          <p:nvGrpSpPr>
            <p:cNvPr id="28" name="Group 138"/>
            <p:cNvGrpSpPr/>
            <p:nvPr/>
          </p:nvGrpSpPr>
          <p:grpSpPr>
            <a:xfrm>
              <a:off x="2971800" y="4267201"/>
              <a:ext cx="1501776" cy="2482850"/>
              <a:chOff x="6661150" y="2820988"/>
              <a:chExt cx="1501776" cy="2482850"/>
            </a:xfrm>
          </p:grpSpPr>
          <p:sp>
            <p:nvSpPr>
              <p:cNvPr id="71" name="Freeform 133"/>
              <p:cNvSpPr/>
              <p:nvPr/>
            </p:nvSpPr>
            <p:spPr bwMode="auto">
              <a:xfrm>
                <a:off x="6661150" y="2820988"/>
                <a:ext cx="1501776" cy="2482850"/>
              </a:xfrm>
              <a:custGeom>
                <a:avLst/>
                <a:gdLst>
                  <a:gd name="T0" fmla="*/ 2 w 397"/>
                  <a:gd name="T1" fmla="*/ 268 h 659"/>
                  <a:gd name="T2" fmla="*/ 0 w 397"/>
                  <a:gd name="T3" fmla="*/ 268 h 659"/>
                  <a:gd name="T4" fmla="*/ 0 w 397"/>
                  <a:gd name="T5" fmla="*/ 268 h 659"/>
                  <a:gd name="T6" fmla="*/ 3 w 397"/>
                  <a:gd name="T7" fmla="*/ 271 h 659"/>
                  <a:gd name="T8" fmla="*/ 4 w 397"/>
                  <a:gd name="T9" fmla="*/ 282 h 659"/>
                  <a:gd name="T10" fmla="*/ 5 w 397"/>
                  <a:gd name="T11" fmla="*/ 284 h 659"/>
                  <a:gd name="T12" fmla="*/ 48 w 397"/>
                  <a:gd name="T13" fmla="*/ 418 h 659"/>
                  <a:gd name="T14" fmla="*/ 92 w 397"/>
                  <a:gd name="T15" fmla="*/ 290 h 659"/>
                  <a:gd name="T16" fmla="*/ 172 w 397"/>
                  <a:gd name="T17" fmla="*/ 441 h 659"/>
                  <a:gd name="T18" fmla="*/ 145 w 397"/>
                  <a:gd name="T19" fmla="*/ 564 h 659"/>
                  <a:gd name="T20" fmla="*/ 201 w 397"/>
                  <a:gd name="T21" fmla="*/ 659 h 659"/>
                  <a:gd name="T22" fmla="*/ 172 w 397"/>
                  <a:gd name="T23" fmla="*/ 604 h 659"/>
                  <a:gd name="T24" fmla="*/ 182 w 397"/>
                  <a:gd name="T25" fmla="*/ 528 h 659"/>
                  <a:gd name="T26" fmla="*/ 229 w 397"/>
                  <a:gd name="T27" fmla="*/ 462 h 659"/>
                  <a:gd name="T28" fmla="*/ 272 w 397"/>
                  <a:gd name="T29" fmla="*/ 386 h 659"/>
                  <a:gd name="T30" fmla="*/ 280 w 397"/>
                  <a:gd name="T31" fmla="*/ 362 h 659"/>
                  <a:gd name="T32" fmla="*/ 307 w 397"/>
                  <a:gd name="T33" fmla="*/ 484 h 659"/>
                  <a:gd name="T34" fmla="*/ 325 w 397"/>
                  <a:gd name="T35" fmla="*/ 406 h 659"/>
                  <a:gd name="T36" fmla="*/ 370 w 397"/>
                  <a:gd name="T37" fmla="*/ 198 h 659"/>
                  <a:gd name="T38" fmla="*/ 189 w 397"/>
                  <a:gd name="T39" fmla="*/ 0 h 659"/>
                  <a:gd name="T40" fmla="*/ 3 w 397"/>
                  <a:gd name="T41" fmla="*/ 254 h 659"/>
                  <a:gd name="T42" fmla="*/ 2 w 397"/>
                  <a:gd name="T43" fmla="*/ 268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7" h="659">
                    <a:moveTo>
                      <a:pt x="2" y="268"/>
                    </a:moveTo>
                    <a:cubicBezTo>
                      <a:pt x="2" y="267"/>
                      <a:pt x="0" y="264"/>
                      <a:pt x="0" y="268"/>
                    </a:cubicBezTo>
                    <a:cubicBezTo>
                      <a:pt x="0" y="268"/>
                      <a:pt x="0" y="268"/>
                      <a:pt x="0" y="268"/>
                    </a:cubicBezTo>
                    <a:cubicBezTo>
                      <a:pt x="0" y="269"/>
                      <a:pt x="2" y="270"/>
                      <a:pt x="3" y="271"/>
                    </a:cubicBezTo>
                    <a:cubicBezTo>
                      <a:pt x="3" y="275"/>
                      <a:pt x="4" y="278"/>
                      <a:pt x="4" y="282"/>
                    </a:cubicBezTo>
                    <a:cubicBezTo>
                      <a:pt x="5" y="283"/>
                      <a:pt x="5" y="283"/>
                      <a:pt x="5" y="284"/>
                    </a:cubicBezTo>
                    <a:cubicBezTo>
                      <a:pt x="10" y="335"/>
                      <a:pt x="25" y="381"/>
                      <a:pt x="48" y="418"/>
                    </a:cubicBezTo>
                    <a:cubicBezTo>
                      <a:pt x="23" y="377"/>
                      <a:pt x="37" y="299"/>
                      <a:pt x="92" y="290"/>
                    </a:cubicBezTo>
                    <a:cubicBezTo>
                      <a:pt x="158" y="280"/>
                      <a:pt x="169" y="399"/>
                      <a:pt x="172" y="441"/>
                    </a:cubicBezTo>
                    <a:cubicBezTo>
                      <a:pt x="174" y="484"/>
                      <a:pt x="145" y="521"/>
                      <a:pt x="145" y="564"/>
                    </a:cubicBezTo>
                    <a:cubicBezTo>
                      <a:pt x="145" y="613"/>
                      <a:pt x="170" y="653"/>
                      <a:pt x="201" y="659"/>
                    </a:cubicBezTo>
                    <a:cubicBezTo>
                      <a:pt x="187" y="656"/>
                      <a:pt x="174" y="616"/>
                      <a:pt x="172" y="604"/>
                    </a:cubicBezTo>
                    <a:cubicBezTo>
                      <a:pt x="168" y="580"/>
                      <a:pt x="175" y="551"/>
                      <a:pt x="182" y="528"/>
                    </a:cubicBezTo>
                    <a:cubicBezTo>
                      <a:pt x="190" y="501"/>
                      <a:pt x="211" y="483"/>
                      <a:pt x="229" y="462"/>
                    </a:cubicBezTo>
                    <a:cubicBezTo>
                      <a:pt x="247" y="440"/>
                      <a:pt x="262" y="414"/>
                      <a:pt x="272" y="386"/>
                    </a:cubicBezTo>
                    <a:cubicBezTo>
                      <a:pt x="275" y="378"/>
                      <a:pt x="278" y="370"/>
                      <a:pt x="280" y="362"/>
                    </a:cubicBezTo>
                    <a:cubicBezTo>
                      <a:pt x="284" y="420"/>
                      <a:pt x="307" y="484"/>
                      <a:pt x="307" y="484"/>
                    </a:cubicBezTo>
                    <a:cubicBezTo>
                      <a:pt x="299" y="437"/>
                      <a:pt x="325" y="406"/>
                      <a:pt x="325" y="406"/>
                    </a:cubicBezTo>
                    <a:cubicBezTo>
                      <a:pt x="397" y="291"/>
                      <a:pt x="370" y="198"/>
                      <a:pt x="370" y="198"/>
                    </a:cubicBezTo>
                    <a:cubicBezTo>
                      <a:pt x="351" y="85"/>
                      <a:pt x="277" y="0"/>
                      <a:pt x="189" y="0"/>
                    </a:cubicBezTo>
                    <a:cubicBezTo>
                      <a:pt x="87" y="0"/>
                      <a:pt x="3" y="114"/>
                      <a:pt x="3" y="254"/>
                    </a:cubicBezTo>
                    <a:cubicBezTo>
                      <a:pt x="3" y="258"/>
                      <a:pt x="2" y="263"/>
                      <a:pt x="2" y="268"/>
                    </a:cubicBezTo>
                    <a:close/>
                  </a:path>
                </a:pathLst>
              </a:custGeom>
              <a:solidFill>
                <a:srgbClr val="F15A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2" name="Freeform 134"/>
              <p:cNvSpPr/>
              <p:nvPr/>
            </p:nvSpPr>
            <p:spPr bwMode="auto">
              <a:xfrm>
                <a:off x="6794500" y="2892426"/>
                <a:ext cx="1223963" cy="1563688"/>
              </a:xfrm>
              <a:custGeom>
                <a:avLst/>
                <a:gdLst>
                  <a:gd name="T0" fmla="*/ 154 w 324"/>
                  <a:gd name="T1" fmla="*/ 0 h 415"/>
                  <a:gd name="T2" fmla="*/ 304 w 324"/>
                  <a:gd name="T3" fmla="*/ 172 h 415"/>
                  <a:gd name="T4" fmla="*/ 305 w 324"/>
                  <a:gd name="T5" fmla="*/ 174 h 415"/>
                  <a:gd name="T6" fmla="*/ 305 w 324"/>
                  <a:gd name="T7" fmla="*/ 176 h 415"/>
                  <a:gd name="T8" fmla="*/ 276 w 324"/>
                  <a:gd name="T9" fmla="*/ 338 h 415"/>
                  <a:gd name="T10" fmla="*/ 255 w 324"/>
                  <a:gd name="T11" fmla="*/ 261 h 415"/>
                  <a:gd name="T12" fmla="*/ 230 w 324"/>
                  <a:gd name="T13" fmla="*/ 302 h 415"/>
                  <a:gd name="T14" fmla="*/ 170 w 324"/>
                  <a:gd name="T15" fmla="*/ 412 h 415"/>
                  <a:gd name="T16" fmla="*/ 167 w 324"/>
                  <a:gd name="T17" fmla="*/ 415 h 415"/>
                  <a:gd name="T18" fmla="*/ 167 w 324"/>
                  <a:gd name="T19" fmla="*/ 409 h 415"/>
                  <a:gd name="T20" fmla="*/ 65 w 324"/>
                  <a:gd name="T21" fmla="*/ 228 h 415"/>
                  <a:gd name="T22" fmla="*/ 52 w 324"/>
                  <a:gd name="T23" fmla="*/ 229 h 415"/>
                  <a:gd name="T24" fmla="*/ 2 w 324"/>
                  <a:gd name="T25" fmla="*/ 256 h 415"/>
                  <a:gd name="T26" fmla="*/ 1 w 324"/>
                  <a:gd name="T27" fmla="*/ 251 h 415"/>
                  <a:gd name="T28" fmla="*/ 1 w 324"/>
                  <a:gd name="T29" fmla="*/ 249 h 415"/>
                  <a:gd name="T30" fmla="*/ 0 w 324"/>
                  <a:gd name="T31" fmla="*/ 239 h 415"/>
                  <a:gd name="T32" fmla="*/ 0 w 324"/>
                  <a:gd name="T33" fmla="*/ 236 h 415"/>
                  <a:gd name="T34" fmla="*/ 0 w 324"/>
                  <a:gd name="T35" fmla="*/ 223 h 415"/>
                  <a:gd name="T36" fmla="*/ 154 w 324"/>
                  <a:gd name="T37" fmla="*/ 0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24" h="415">
                    <a:moveTo>
                      <a:pt x="154" y="0"/>
                    </a:moveTo>
                    <a:cubicBezTo>
                      <a:pt x="225" y="0"/>
                      <a:pt x="288" y="73"/>
                      <a:pt x="304" y="172"/>
                    </a:cubicBezTo>
                    <a:cubicBezTo>
                      <a:pt x="305" y="174"/>
                      <a:pt x="305" y="174"/>
                      <a:pt x="305" y="174"/>
                    </a:cubicBezTo>
                    <a:cubicBezTo>
                      <a:pt x="305" y="176"/>
                      <a:pt x="305" y="176"/>
                      <a:pt x="305" y="176"/>
                    </a:cubicBezTo>
                    <a:cubicBezTo>
                      <a:pt x="306" y="179"/>
                      <a:pt x="324" y="248"/>
                      <a:pt x="276" y="338"/>
                    </a:cubicBezTo>
                    <a:cubicBezTo>
                      <a:pt x="276" y="335"/>
                      <a:pt x="256" y="263"/>
                      <a:pt x="255" y="261"/>
                    </a:cubicBezTo>
                    <a:cubicBezTo>
                      <a:pt x="256" y="270"/>
                      <a:pt x="235" y="292"/>
                      <a:pt x="230" y="302"/>
                    </a:cubicBezTo>
                    <a:cubicBezTo>
                      <a:pt x="209" y="338"/>
                      <a:pt x="198" y="379"/>
                      <a:pt x="170" y="412"/>
                    </a:cubicBezTo>
                    <a:cubicBezTo>
                      <a:pt x="169" y="413"/>
                      <a:pt x="168" y="414"/>
                      <a:pt x="167" y="415"/>
                    </a:cubicBezTo>
                    <a:cubicBezTo>
                      <a:pt x="167" y="413"/>
                      <a:pt x="167" y="411"/>
                      <a:pt x="167" y="409"/>
                    </a:cubicBezTo>
                    <a:cubicBezTo>
                      <a:pt x="159" y="260"/>
                      <a:pt x="107" y="228"/>
                      <a:pt x="65" y="228"/>
                    </a:cubicBezTo>
                    <a:cubicBezTo>
                      <a:pt x="61" y="228"/>
                      <a:pt x="57" y="229"/>
                      <a:pt x="52" y="229"/>
                    </a:cubicBezTo>
                    <a:cubicBezTo>
                      <a:pt x="33" y="232"/>
                      <a:pt x="15" y="242"/>
                      <a:pt x="2" y="256"/>
                    </a:cubicBezTo>
                    <a:cubicBezTo>
                      <a:pt x="2" y="254"/>
                      <a:pt x="1" y="253"/>
                      <a:pt x="1" y="251"/>
                    </a:cubicBezTo>
                    <a:cubicBezTo>
                      <a:pt x="1" y="249"/>
                      <a:pt x="1" y="249"/>
                      <a:pt x="1" y="249"/>
                    </a:cubicBezTo>
                    <a:cubicBezTo>
                      <a:pt x="1" y="246"/>
                      <a:pt x="1" y="242"/>
                      <a:pt x="0" y="239"/>
                    </a:cubicBezTo>
                    <a:cubicBezTo>
                      <a:pt x="0" y="239"/>
                      <a:pt x="0" y="236"/>
                      <a:pt x="0" y="236"/>
                    </a:cubicBezTo>
                    <a:cubicBezTo>
                      <a:pt x="0" y="231"/>
                      <a:pt x="0" y="227"/>
                      <a:pt x="0" y="223"/>
                    </a:cubicBezTo>
                    <a:cubicBezTo>
                      <a:pt x="0" y="100"/>
                      <a:pt x="69" y="0"/>
                      <a:pt x="154" y="0"/>
                    </a:cubicBezTo>
                    <a:close/>
                  </a:path>
                </a:pathLst>
              </a:custGeom>
              <a:solidFill>
                <a:srgbClr val="F793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3" name="Freeform 135"/>
              <p:cNvSpPr/>
              <p:nvPr/>
            </p:nvSpPr>
            <p:spPr bwMode="auto">
              <a:xfrm>
                <a:off x="6994525" y="2979738"/>
                <a:ext cx="801688" cy="1130300"/>
              </a:xfrm>
              <a:custGeom>
                <a:avLst/>
                <a:gdLst>
                  <a:gd name="T0" fmla="*/ 43 w 212"/>
                  <a:gd name="T1" fmla="*/ 142 h 300"/>
                  <a:gd name="T2" fmla="*/ 34 w 212"/>
                  <a:gd name="T3" fmla="*/ 142 h 300"/>
                  <a:gd name="T4" fmla="*/ 1 w 212"/>
                  <a:gd name="T5" fmla="*/ 159 h 300"/>
                  <a:gd name="T6" fmla="*/ 1 w 212"/>
                  <a:gd name="T7" fmla="*/ 156 h 300"/>
                  <a:gd name="T8" fmla="*/ 1 w 212"/>
                  <a:gd name="T9" fmla="*/ 155 h 300"/>
                  <a:gd name="T10" fmla="*/ 0 w 212"/>
                  <a:gd name="T11" fmla="*/ 148 h 300"/>
                  <a:gd name="T12" fmla="*/ 0 w 212"/>
                  <a:gd name="T13" fmla="*/ 146 h 300"/>
                  <a:gd name="T14" fmla="*/ 0 w 212"/>
                  <a:gd name="T15" fmla="*/ 139 h 300"/>
                  <a:gd name="T16" fmla="*/ 101 w 212"/>
                  <a:gd name="T17" fmla="*/ 0 h 300"/>
                  <a:gd name="T18" fmla="*/ 199 w 212"/>
                  <a:gd name="T19" fmla="*/ 107 h 300"/>
                  <a:gd name="T20" fmla="*/ 200 w 212"/>
                  <a:gd name="T21" fmla="*/ 108 h 300"/>
                  <a:gd name="T22" fmla="*/ 200 w 212"/>
                  <a:gd name="T23" fmla="*/ 109 h 300"/>
                  <a:gd name="T24" fmla="*/ 181 w 212"/>
                  <a:gd name="T25" fmla="*/ 210 h 300"/>
                  <a:gd name="T26" fmla="*/ 167 w 212"/>
                  <a:gd name="T27" fmla="*/ 162 h 300"/>
                  <a:gd name="T28" fmla="*/ 150 w 212"/>
                  <a:gd name="T29" fmla="*/ 187 h 300"/>
                  <a:gd name="T30" fmla="*/ 121 w 212"/>
                  <a:gd name="T31" fmla="*/ 300 h 300"/>
                  <a:gd name="T32" fmla="*/ 43 w 212"/>
                  <a:gd name="T33" fmla="*/ 142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2" h="300">
                    <a:moveTo>
                      <a:pt x="43" y="142"/>
                    </a:moveTo>
                    <a:cubicBezTo>
                      <a:pt x="40" y="142"/>
                      <a:pt x="37" y="142"/>
                      <a:pt x="34" y="142"/>
                    </a:cubicBezTo>
                    <a:cubicBezTo>
                      <a:pt x="21" y="144"/>
                      <a:pt x="10" y="150"/>
                      <a:pt x="1" y="159"/>
                    </a:cubicBezTo>
                    <a:cubicBezTo>
                      <a:pt x="1" y="158"/>
                      <a:pt x="1" y="157"/>
                      <a:pt x="1" y="156"/>
                    </a:cubicBezTo>
                    <a:cubicBezTo>
                      <a:pt x="1" y="155"/>
                      <a:pt x="1" y="155"/>
                      <a:pt x="1" y="155"/>
                    </a:cubicBezTo>
                    <a:cubicBezTo>
                      <a:pt x="0" y="152"/>
                      <a:pt x="0" y="150"/>
                      <a:pt x="0" y="148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43"/>
                      <a:pt x="0" y="141"/>
                      <a:pt x="0" y="139"/>
                    </a:cubicBezTo>
                    <a:cubicBezTo>
                      <a:pt x="0" y="62"/>
                      <a:pt x="45" y="0"/>
                      <a:pt x="101" y="0"/>
                    </a:cubicBezTo>
                    <a:cubicBezTo>
                      <a:pt x="147" y="0"/>
                      <a:pt x="189" y="45"/>
                      <a:pt x="199" y="107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0" y="109"/>
                      <a:pt x="200" y="109"/>
                      <a:pt x="200" y="109"/>
                    </a:cubicBezTo>
                    <a:cubicBezTo>
                      <a:pt x="201" y="111"/>
                      <a:pt x="212" y="154"/>
                      <a:pt x="181" y="210"/>
                    </a:cubicBezTo>
                    <a:cubicBezTo>
                      <a:pt x="181" y="208"/>
                      <a:pt x="167" y="164"/>
                      <a:pt x="167" y="162"/>
                    </a:cubicBezTo>
                    <a:cubicBezTo>
                      <a:pt x="168" y="168"/>
                      <a:pt x="154" y="181"/>
                      <a:pt x="150" y="187"/>
                    </a:cubicBezTo>
                    <a:cubicBezTo>
                      <a:pt x="137" y="210"/>
                      <a:pt x="126" y="275"/>
                      <a:pt x="121" y="300"/>
                    </a:cubicBezTo>
                    <a:cubicBezTo>
                      <a:pt x="121" y="300"/>
                      <a:pt x="94" y="134"/>
                      <a:pt x="43" y="142"/>
                    </a:cubicBezTo>
                    <a:close/>
                  </a:path>
                </a:pathLst>
              </a:cu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  <p:grpSp>
          <p:nvGrpSpPr>
            <p:cNvPr id="29" name="Group 124"/>
            <p:cNvGrpSpPr/>
            <p:nvPr/>
          </p:nvGrpSpPr>
          <p:grpSpPr>
            <a:xfrm>
              <a:off x="2284413" y="412750"/>
              <a:ext cx="2824162" cy="4770438"/>
              <a:chOff x="2284413" y="412750"/>
              <a:chExt cx="2824162" cy="4770438"/>
            </a:xfrm>
          </p:grpSpPr>
          <p:sp>
            <p:nvSpPr>
              <p:cNvPr id="30" name="Freeform 102"/>
              <p:cNvSpPr/>
              <p:nvPr/>
            </p:nvSpPr>
            <p:spPr bwMode="auto">
              <a:xfrm>
                <a:off x="2284413" y="3319463"/>
                <a:ext cx="1177925" cy="1860550"/>
              </a:xfrm>
              <a:custGeom>
                <a:avLst/>
                <a:gdLst>
                  <a:gd name="T0" fmla="*/ 156 w 313"/>
                  <a:gd name="T1" fmla="*/ 0 h 495"/>
                  <a:gd name="T2" fmla="*/ 0 w 313"/>
                  <a:gd name="T3" fmla="*/ 159 h 495"/>
                  <a:gd name="T4" fmla="*/ 0 w 313"/>
                  <a:gd name="T5" fmla="*/ 163 h 495"/>
                  <a:gd name="T6" fmla="*/ 0 w 313"/>
                  <a:gd name="T7" fmla="*/ 163 h 495"/>
                  <a:gd name="T8" fmla="*/ 101 w 313"/>
                  <a:gd name="T9" fmla="*/ 480 h 495"/>
                  <a:gd name="T10" fmla="*/ 106 w 313"/>
                  <a:gd name="T11" fmla="*/ 486 h 495"/>
                  <a:gd name="T12" fmla="*/ 106 w 313"/>
                  <a:gd name="T13" fmla="*/ 486 h 495"/>
                  <a:gd name="T14" fmla="*/ 106 w 313"/>
                  <a:gd name="T15" fmla="*/ 486 h 495"/>
                  <a:gd name="T16" fmla="*/ 128 w 313"/>
                  <a:gd name="T17" fmla="*/ 495 h 495"/>
                  <a:gd name="T18" fmla="*/ 158 w 313"/>
                  <a:gd name="T19" fmla="*/ 469 h 495"/>
                  <a:gd name="T20" fmla="*/ 156 w 313"/>
                  <a:gd name="T21" fmla="*/ 463 h 495"/>
                  <a:gd name="T22" fmla="*/ 156 w 313"/>
                  <a:gd name="T23" fmla="*/ 463 h 495"/>
                  <a:gd name="T24" fmla="*/ 148 w 313"/>
                  <a:gd name="T25" fmla="*/ 415 h 495"/>
                  <a:gd name="T26" fmla="*/ 191 w 313"/>
                  <a:gd name="T27" fmla="*/ 311 h 495"/>
                  <a:gd name="T28" fmla="*/ 191 w 313"/>
                  <a:gd name="T29" fmla="*/ 310 h 495"/>
                  <a:gd name="T30" fmla="*/ 270 w 313"/>
                  <a:gd name="T31" fmla="*/ 264 h 495"/>
                  <a:gd name="T32" fmla="*/ 313 w 313"/>
                  <a:gd name="T33" fmla="*/ 157 h 495"/>
                  <a:gd name="T34" fmla="*/ 156 w 313"/>
                  <a:gd name="T35" fmla="*/ 0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3" h="495">
                    <a:moveTo>
                      <a:pt x="156" y="0"/>
                    </a:moveTo>
                    <a:cubicBezTo>
                      <a:pt x="70" y="0"/>
                      <a:pt x="0" y="72"/>
                      <a:pt x="0" y="159"/>
                    </a:cubicBezTo>
                    <a:cubicBezTo>
                      <a:pt x="0" y="159"/>
                      <a:pt x="0" y="163"/>
                      <a:pt x="0" y="163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283"/>
                      <a:pt x="38" y="389"/>
                      <a:pt x="101" y="480"/>
                    </a:cubicBezTo>
                    <a:cubicBezTo>
                      <a:pt x="102" y="482"/>
                      <a:pt x="104" y="484"/>
                      <a:pt x="106" y="486"/>
                    </a:cubicBezTo>
                    <a:cubicBezTo>
                      <a:pt x="106" y="486"/>
                      <a:pt x="106" y="486"/>
                      <a:pt x="106" y="486"/>
                    </a:cubicBezTo>
                    <a:cubicBezTo>
                      <a:pt x="106" y="486"/>
                      <a:pt x="106" y="486"/>
                      <a:pt x="106" y="486"/>
                    </a:cubicBezTo>
                    <a:cubicBezTo>
                      <a:pt x="111" y="491"/>
                      <a:pt x="119" y="495"/>
                      <a:pt x="128" y="495"/>
                    </a:cubicBezTo>
                    <a:cubicBezTo>
                      <a:pt x="145" y="495"/>
                      <a:pt x="158" y="486"/>
                      <a:pt x="158" y="469"/>
                    </a:cubicBezTo>
                    <a:cubicBezTo>
                      <a:pt x="158" y="465"/>
                      <a:pt x="158" y="463"/>
                      <a:pt x="156" y="463"/>
                    </a:cubicBezTo>
                    <a:cubicBezTo>
                      <a:pt x="156" y="463"/>
                      <a:pt x="156" y="463"/>
                      <a:pt x="156" y="463"/>
                    </a:cubicBezTo>
                    <a:cubicBezTo>
                      <a:pt x="152" y="443"/>
                      <a:pt x="145" y="431"/>
                      <a:pt x="148" y="415"/>
                    </a:cubicBezTo>
                    <a:cubicBezTo>
                      <a:pt x="155" y="374"/>
                      <a:pt x="164" y="339"/>
                      <a:pt x="191" y="311"/>
                    </a:cubicBezTo>
                    <a:cubicBezTo>
                      <a:pt x="191" y="311"/>
                      <a:pt x="191" y="310"/>
                      <a:pt x="191" y="310"/>
                    </a:cubicBezTo>
                    <a:cubicBezTo>
                      <a:pt x="212" y="288"/>
                      <a:pt x="239" y="271"/>
                      <a:pt x="270" y="264"/>
                    </a:cubicBezTo>
                    <a:cubicBezTo>
                      <a:pt x="297" y="236"/>
                      <a:pt x="313" y="198"/>
                      <a:pt x="313" y="157"/>
                    </a:cubicBezTo>
                    <a:cubicBezTo>
                      <a:pt x="313" y="70"/>
                      <a:pt x="243" y="0"/>
                      <a:pt x="156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1" name="Freeform 103"/>
              <p:cNvSpPr/>
              <p:nvPr/>
            </p:nvSpPr>
            <p:spPr bwMode="auto">
              <a:xfrm>
                <a:off x="2284413" y="3319463"/>
                <a:ext cx="1177925" cy="1860550"/>
              </a:xfrm>
              <a:custGeom>
                <a:avLst/>
                <a:gdLst>
                  <a:gd name="T0" fmla="*/ 156 w 313"/>
                  <a:gd name="T1" fmla="*/ 0 h 495"/>
                  <a:gd name="T2" fmla="*/ 0 w 313"/>
                  <a:gd name="T3" fmla="*/ 159 h 495"/>
                  <a:gd name="T4" fmla="*/ 0 w 313"/>
                  <a:gd name="T5" fmla="*/ 163 h 495"/>
                  <a:gd name="T6" fmla="*/ 0 w 313"/>
                  <a:gd name="T7" fmla="*/ 163 h 495"/>
                  <a:gd name="T8" fmla="*/ 101 w 313"/>
                  <a:gd name="T9" fmla="*/ 480 h 495"/>
                  <a:gd name="T10" fmla="*/ 106 w 313"/>
                  <a:gd name="T11" fmla="*/ 486 h 495"/>
                  <a:gd name="T12" fmla="*/ 106 w 313"/>
                  <a:gd name="T13" fmla="*/ 486 h 495"/>
                  <a:gd name="T14" fmla="*/ 106 w 313"/>
                  <a:gd name="T15" fmla="*/ 486 h 495"/>
                  <a:gd name="T16" fmla="*/ 128 w 313"/>
                  <a:gd name="T17" fmla="*/ 495 h 495"/>
                  <a:gd name="T18" fmla="*/ 158 w 313"/>
                  <a:gd name="T19" fmla="*/ 469 h 495"/>
                  <a:gd name="T20" fmla="*/ 156 w 313"/>
                  <a:gd name="T21" fmla="*/ 463 h 495"/>
                  <a:gd name="T22" fmla="*/ 156 w 313"/>
                  <a:gd name="T23" fmla="*/ 463 h 495"/>
                  <a:gd name="T24" fmla="*/ 148 w 313"/>
                  <a:gd name="T25" fmla="*/ 415 h 495"/>
                  <a:gd name="T26" fmla="*/ 191 w 313"/>
                  <a:gd name="T27" fmla="*/ 311 h 495"/>
                  <a:gd name="T28" fmla="*/ 191 w 313"/>
                  <a:gd name="T29" fmla="*/ 310 h 495"/>
                  <a:gd name="T30" fmla="*/ 270 w 313"/>
                  <a:gd name="T31" fmla="*/ 264 h 495"/>
                  <a:gd name="T32" fmla="*/ 313 w 313"/>
                  <a:gd name="T33" fmla="*/ 157 h 495"/>
                  <a:gd name="T34" fmla="*/ 156 w 313"/>
                  <a:gd name="T35" fmla="*/ 0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3" h="495">
                    <a:moveTo>
                      <a:pt x="156" y="0"/>
                    </a:moveTo>
                    <a:cubicBezTo>
                      <a:pt x="70" y="0"/>
                      <a:pt x="0" y="72"/>
                      <a:pt x="0" y="159"/>
                    </a:cubicBezTo>
                    <a:cubicBezTo>
                      <a:pt x="0" y="159"/>
                      <a:pt x="0" y="163"/>
                      <a:pt x="0" y="163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283"/>
                      <a:pt x="38" y="389"/>
                      <a:pt x="101" y="480"/>
                    </a:cubicBezTo>
                    <a:cubicBezTo>
                      <a:pt x="102" y="482"/>
                      <a:pt x="104" y="484"/>
                      <a:pt x="106" y="486"/>
                    </a:cubicBezTo>
                    <a:cubicBezTo>
                      <a:pt x="106" y="486"/>
                      <a:pt x="106" y="486"/>
                      <a:pt x="106" y="486"/>
                    </a:cubicBezTo>
                    <a:cubicBezTo>
                      <a:pt x="106" y="486"/>
                      <a:pt x="106" y="486"/>
                      <a:pt x="106" y="486"/>
                    </a:cubicBezTo>
                    <a:cubicBezTo>
                      <a:pt x="111" y="491"/>
                      <a:pt x="119" y="495"/>
                      <a:pt x="128" y="495"/>
                    </a:cubicBezTo>
                    <a:cubicBezTo>
                      <a:pt x="145" y="495"/>
                      <a:pt x="158" y="486"/>
                      <a:pt x="158" y="469"/>
                    </a:cubicBezTo>
                    <a:cubicBezTo>
                      <a:pt x="158" y="465"/>
                      <a:pt x="158" y="463"/>
                      <a:pt x="156" y="463"/>
                    </a:cubicBezTo>
                    <a:cubicBezTo>
                      <a:pt x="156" y="463"/>
                      <a:pt x="156" y="463"/>
                      <a:pt x="156" y="463"/>
                    </a:cubicBezTo>
                    <a:cubicBezTo>
                      <a:pt x="152" y="443"/>
                      <a:pt x="145" y="431"/>
                      <a:pt x="148" y="415"/>
                    </a:cubicBezTo>
                    <a:cubicBezTo>
                      <a:pt x="155" y="374"/>
                      <a:pt x="164" y="339"/>
                      <a:pt x="191" y="311"/>
                    </a:cubicBezTo>
                    <a:cubicBezTo>
                      <a:pt x="191" y="311"/>
                      <a:pt x="191" y="310"/>
                      <a:pt x="191" y="310"/>
                    </a:cubicBezTo>
                    <a:cubicBezTo>
                      <a:pt x="212" y="288"/>
                      <a:pt x="239" y="271"/>
                      <a:pt x="270" y="264"/>
                    </a:cubicBezTo>
                    <a:cubicBezTo>
                      <a:pt x="297" y="236"/>
                      <a:pt x="313" y="198"/>
                      <a:pt x="313" y="157"/>
                    </a:cubicBezTo>
                    <a:cubicBezTo>
                      <a:pt x="313" y="70"/>
                      <a:pt x="243" y="0"/>
                      <a:pt x="156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2" name="Freeform 104"/>
              <p:cNvSpPr/>
              <p:nvPr/>
            </p:nvSpPr>
            <p:spPr bwMode="auto">
              <a:xfrm>
                <a:off x="2284413" y="3319463"/>
                <a:ext cx="1177925" cy="1860550"/>
              </a:xfrm>
              <a:custGeom>
                <a:avLst/>
                <a:gdLst>
                  <a:gd name="T0" fmla="*/ 156 w 313"/>
                  <a:gd name="T1" fmla="*/ 0 h 495"/>
                  <a:gd name="T2" fmla="*/ 0 w 313"/>
                  <a:gd name="T3" fmla="*/ 159 h 495"/>
                  <a:gd name="T4" fmla="*/ 0 w 313"/>
                  <a:gd name="T5" fmla="*/ 163 h 495"/>
                  <a:gd name="T6" fmla="*/ 0 w 313"/>
                  <a:gd name="T7" fmla="*/ 163 h 495"/>
                  <a:gd name="T8" fmla="*/ 101 w 313"/>
                  <a:gd name="T9" fmla="*/ 480 h 495"/>
                  <a:gd name="T10" fmla="*/ 106 w 313"/>
                  <a:gd name="T11" fmla="*/ 486 h 495"/>
                  <a:gd name="T12" fmla="*/ 106 w 313"/>
                  <a:gd name="T13" fmla="*/ 486 h 495"/>
                  <a:gd name="T14" fmla="*/ 106 w 313"/>
                  <a:gd name="T15" fmla="*/ 486 h 495"/>
                  <a:gd name="T16" fmla="*/ 128 w 313"/>
                  <a:gd name="T17" fmla="*/ 495 h 495"/>
                  <a:gd name="T18" fmla="*/ 158 w 313"/>
                  <a:gd name="T19" fmla="*/ 469 h 495"/>
                  <a:gd name="T20" fmla="*/ 156 w 313"/>
                  <a:gd name="T21" fmla="*/ 463 h 495"/>
                  <a:gd name="T22" fmla="*/ 156 w 313"/>
                  <a:gd name="T23" fmla="*/ 463 h 495"/>
                  <a:gd name="T24" fmla="*/ 148 w 313"/>
                  <a:gd name="T25" fmla="*/ 415 h 495"/>
                  <a:gd name="T26" fmla="*/ 191 w 313"/>
                  <a:gd name="T27" fmla="*/ 311 h 495"/>
                  <a:gd name="T28" fmla="*/ 191 w 313"/>
                  <a:gd name="T29" fmla="*/ 310 h 495"/>
                  <a:gd name="T30" fmla="*/ 270 w 313"/>
                  <a:gd name="T31" fmla="*/ 264 h 495"/>
                  <a:gd name="T32" fmla="*/ 313 w 313"/>
                  <a:gd name="T33" fmla="*/ 157 h 495"/>
                  <a:gd name="T34" fmla="*/ 156 w 313"/>
                  <a:gd name="T35" fmla="*/ 0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3" h="495">
                    <a:moveTo>
                      <a:pt x="156" y="0"/>
                    </a:moveTo>
                    <a:cubicBezTo>
                      <a:pt x="70" y="0"/>
                      <a:pt x="0" y="72"/>
                      <a:pt x="0" y="159"/>
                    </a:cubicBezTo>
                    <a:cubicBezTo>
                      <a:pt x="0" y="159"/>
                      <a:pt x="0" y="163"/>
                      <a:pt x="0" y="163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283"/>
                      <a:pt x="38" y="389"/>
                      <a:pt x="101" y="480"/>
                    </a:cubicBezTo>
                    <a:cubicBezTo>
                      <a:pt x="102" y="482"/>
                      <a:pt x="104" y="484"/>
                      <a:pt x="106" y="486"/>
                    </a:cubicBezTo>
                    <a:cubicBezTo>
                      <a:pt x="106" y="486"/>
                      <a:pt x="106" y="486"/>
                      <a:pt x="106" y="486"/>
                    </a:cubicBezTo>
                    <a:cubicBezTo>
                      <a:pt x="106" y="486"/>
                      <a:pt x="106" y="486"/>
                      <a:pt x="106" y="486"/>
                    </a:cubicBezTo>
                    <a:cubicBezTo>
                      <a:pt x="111" y="491"/>
                      <a:pt x="119" y="495"/>
                      <a:pt x="128" y="495"/>
                    </a:cubicBezTo>
                    <a:cubicBezTo>
                      <a:pt x="145" y="495"/>
                      <a:pt x="158" y="486"/>
                      <a:pt x="158" y="469"/>
                    </a:cubicBezTo>
                    <a:cubicBezTo>
                      <a:pt x="158" y="465"/>
                      <a:pt x="158" y="463"/>
                      <a:pt x="156" y="463"/>
                    </a:cubicBezTo>
                    <a:cubicBezTo>
                      <a:pt x="156" y="463"/>
                      <a:pt x="156" y="463"/>
                      <a:pt x="156" y="463"/>
                    </a:cubicBezTo>
                    <a:cubicBezTo>
                      <a:pt x="152" y="443"/>
                      <a:pt x="145" y="431"/>
                      <a:pt x="148" y="415"/>
                    </a:cubicBezTo>
                    <a:cubicBezTo>
                      <a:pt x="155" y="374"/>
                      <a:pt x="164" y="339"/>
                      <a:pt x="191" y="311"/>
                    </a:cubicBezTo>
                    <a:cubicBezTo>
                      <a:pt x="191" y="311"/>
                      <a:pt x="191" y="310"/>
                      <a:pt x="191" y="310"/>
                    </a:cubicBezTo>
                    <a:cubicBezTo>
                      <a:pt x="212" y="288"/>
                      <a:pt x="239" y="271"/>
                      <a:pt x="270" y="264"/>
                    </a:cubicBezTo>
                    <a:cubicBezTo>
                      <a:pt x="297" y="236"/>
                      <a:pt x="313" y="198"/>
                      <a:pt x="313" y="157"/>
                    </a:cubicBezTo>
                    <a:cubicBezTo>
                      <a:pt x="313" y="70"/>
                      <a:pt x="243" y="0"/>
                      <a:pt x="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3" name="Freeform 105"/>
              <p:cNvSpPr/>
              <p:nvPr/>
            </p:nvSpPr>
            <p:spPr bwMode="auto">
              <a:xfrm>
                <a:off x="3933825" y="3319463"/>
                <a:ext cx="1174750" cy="1860550"/>
              </a:xfrm>
              <a:custGeom>
                <a:avLst/>
                <a:gdLst>
                  <a:gd name="T0" fmla="*/ 156 w 312"/>
                  <a:gd name="T1" fmla="*/ 0 h 495"/>
                  <a:gd name="T2" fmla="*/ 312 w 312"/>
                  <a:gd name="T3" fmla="*/ 159 h 495"/>
                  <a:gd name="T4" fmla="*/ 312 w 312"/>
                  <a:gd name="T5" fmla="*/ 163 h 495"/>
                  <a:gd name="T6" fmla="*/ 312 w 312"/>
                  <a:gd name="T7" fmla="*/ 163 h 495"/>
                  <a:gd name="T8" fmla="*/ 212 w 312"/>
                  <a:gd name="T9" fmla="*/ 480 h 495"/>
                  <a:gd name="T10" fmla="*/ 207 w 312"/>
                  <a:gd name="T11" fmla="*/ 486 h 495"/>
                  <a:gd name="T12" fmla="*/ 207 w 312"/>
                  <a:gd name="T13" fmla="*/ 486 h 495"/>
                  <a:gd name="T14" fmla="*/ 207 w 312"/>
                  <a:gd name="T15" fmla="*/ 486 h 495"/>
                  <a:gd name="T16" fmla="*/ 184 w 312"/>
                  <a:gd name="T17" fmla="*/ 495 h 495"/>
                  <a:gd name="T18" fmla="*/ 154 w 312"/>
                  <a:gd name="T19" fmla="*/ 469 h 495"/>
                  <a:gd name="T20" fmla="*/ 156 w 312"/>
                  <a:gd name="T21" fmla="*/ 463 h 495"/>
                  <a:gd name="T22" fmla="*/ 156 w 312"/>
                  <a:gd name="T23" fmla="*/ 463 h 495"/>
                  <a:gd name="T24" fmla="*/ 165 w 312"/>
                  <a:gd name="T25" fmla="*/ 415 h 495"/>
                  <a:gd name="T26" fmla="*/ 122 w 312"/>
                  <a:gd name="T27" fmla="*/ 311 h 495"/>
                  <a:gd name="T28" fmla="*/ 122 w 312"/>
                  <a:gd name="T29" fmla="*/ 310 h 495"/>
                  <a:gd name="T30" fmla="*/ 42 w 312"/>
                  <a:gd name="T31" fmla="*/ 264 h 495"/>
                  <a:gd name="T32" fmla="*/ 0 w 312"/>
                  <a:gd name="T33" fmla="*/ 157 h 495"/>
                  <a:gd name="T34" fmla="*/ 156 w 312"/>
                  <a:gd name="T35" fmla="*/ 0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2" h="495">
                    <a:moveTo>
                      <a:pt x="156" y="0"/>
                    </a:moveTo>
                    <a:cubicBezTo>
                      <a:pt x="242" y="0"/>
                      <a:pt x="312" y="72"/>
                      <a:pt x="312" y="159"/>
                    </a:cubicBezTo>
                    <a:cubicBezTo>
                      <a:pt x="312" y="159"/>
                      <a:pt x="312" y="163"/>
                      <a:pt x="312" y="163"/>
                    </a:cubicBezTo>
                    <a:cubicBezTo>
                      <a:pt x="312" y="163"/>
                      <a:pt x="312" y="163"/>
                      <a:pt x="312" y="163"/>
                    </a:cubicBezTo>
                    <a:cubicBezTo>
                      <a:pt x="312" y="283"/>
                      <a:pt x="275" y="389"/>
                      <a:pt x="212" y="480"/>
                    </a:cubicBezTo>
                    <a:cubicBezTo>
                      <a:pt x="210" y="482"/>
                      <a:pt x="209" y="484"/>
                      <a:pt x="207" y="486"/>
                    </a:cubicBezTo>
                    <a:cubicBezTo>
                      <a:pt x="207" y="486"/>
                      <a:pt x="207" y="486"/>
                      <a:pt x="207" y="486"/>
                    </a:cubicBezTo>
                    <a:cubicBezTo>
                      <a:pt x="207" y="486"/>
                      <a:pt x="207" y="486"/>
                      <a:pt x="207" y="486"/>
                    </a:cubicBezTo>
                    <a:cubicBezTo>
                      <a:pt x="201" y="491"/>
                      <a:pt x="193" y="495"/>
                      <a:pt x="184" y="495"/>
                    </a:cubicBezTo>
                    <a:cubicBezTo>
                      <a:pt x="168" y="495"/>
                      <a:pt x="154" y="486"/>
                      <a:pt x="154" y="469"/>
                    </a:cubicBezTo>
                    <a:cubicBezTo>
                      <a:pt x="154" y="465"/>
                      <a:pt x="155" y="463"/>
                      <a:pt x="156" y="463"/>
                    </a:cubicBezTo>
                    <a:cubicBezTo>
                      <a:pt x="156" y="463"/>
                      <a:pt x="156" y="463"/>
                      <a:pt x="156" y="463"/>
                    </a:cubicBezTo>
                    <a:cubicBezTo>
                      <a:pt x="160" y="443"/>
                      <a:pt x="167" y="431"/>
                      <a:pt x="165" y="415"/>
                    </a:cubicBezTo>
                    <a:cubicBezTo>
                      <a:pt x="158" y="374"/>
                      <a:pt x="148" y="339"/>
                      <a:pt x="122" y="311"/>
                    </a:cubicBezTo>
                    <a:cubicBezTo>
                      <a:pt x="122" y="311"/>
                      <a:pt x="122" y="310"/>
                      <a:pt x="122" y="310"/>
                    </a:cubicBezTo>
                    <a:cubicBezTo>
                      <a:pt x="101" y="288"/>
                      <a:pt x="73" y="271"/>
                      <a:pt x="42" y="264"/>
                    </a:cubicBezTo>
                    <a:cubicBezTo>
                      <a:pt x="16" y="236"/>
                      <a:pt x="0" y="198"/>
                      <a:pt x="0" y="157"/>
                    </a:cubicBezTo>
                    <a:cubicBezTo>
                      <a:pt x="0" y="70"/>
                      <a:pt x="70" y="0"/>
                      <a:pt x="156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4" name="Freeform 106"/>
              <p:cNvSpPr/>
              <p:nvPr/>
            </p:nvSpPr>
            <p:spPr bwMode="auto">
              <a:xfrm>
                <a:off x="3933825" y="3319463"/>
                <a:ext cx="1174750" cy="1860550"/>
              </a:xfrm>
              <a:custGeom>
                <a:avLst/>
                <a:gdLst>
                  <a:gd name="T0" fmla="*/ 156 w 312"/>
                  <a:gd name="T1" fmla="*/ 0 h 495"/>
                  <a:gd name="T2" fmla="*/ 312 w 312"/>
                  <a:gd name="T3" fmla="*/ 159 h 495"/>
                  <a:gd name="T4" fmla="*/ 312 w 312"/>
                  <a:gd name="T5" fmla="*/ 163 h 495"/>
                  <a:gd name="T6" fmla="*/ 312 w 312"/>
                  <a:gd name="T7" fmla="*/ 163 h 495"/>
                  <a:gd name="T8" fmla="*/ 212 w 312"/>
                  <a:gd name="T9" fmla="*/ 480 h 495"/>
                  <a:gd name="T10" fmla="*/ 207 w 312"/>
                  <a:gd name="T11" fmla="*/ 486 h 495"/>
                  <a:gd name="T12" fmla="*/ 207 w 312"/>
                  <a:gd name="T13" fmla="*/ 486 h 495"/>
                  <a:gd name="T14" fmla="*/ 207 w 312"/>
                  <a:gd name="T15" fmla="*/ 486 h 495"/>
                  <a:gd name="T16" fmla="*/ 184 w 312"/>
                  <a:gd name="T17" fmla="*/ 495 h 495"/>
                  <a:gd name="T18" fmla="*/ 154 w 312"/>
                  <a:gd name="T19" fmla="*/ 469 h 495"/>
                  <a:gd name="T20" fmla="*/ 156 w 312"/>
                  <a:gd name="T21" fmla="*/ 463 h 495"/>
                  <a:gd name="T22" fmla="*/ 156 w 312"/>
                  <a:gd name="T23" fmla="*/ 463 h 495"/>
                  <a:gd name="T24" fmla="*/ 165 w 312"/>
                  <a:gd name="T25" fmla="*/ 415 h 495"/>
                  <a:gd name="T26" fmla="*/ 122 w 312"/>
                  <a:gd name="T27" fmla="*/ 311 h 495"/>
                  <a:gd name="T28" fmla="*/ 122 w 312"/>
                  <a:gd name="T29" fmla="*/ 310 h 495"/>
                  <a:gd name="T30" fmla="*/ 42 w 312"/>
                  <a:gd name="T31" fmla="*/ 264 h 495"/>
                  <a:gd name="T32" fmla="*/ 0 w 312"/>
                  <a:gd name="T33" fmla="*/ 157 h 495"/>
                  <a:gd name="T34" fmla="*/ 156 w 312"/>
                  <a:gd name="T35" fmla="*/ 0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2" h="495">
                    <a:moveTo>
                      <a:pt x="156" y="0"/>
                    </a:moveTo>
                    <a:cubicBezTo>
                      <a:pt x="242" y="0"/>
                      <a:pt x="312" y="72"/>
                      <a:pt x="312" y="159"/>
                    </a:cubicBezTo>
                    <a:cubicBezTo>
                      <a:pt x="312" y="159"/>
                      <a:pt x="312" y="163"/>
                      <a:pt x="312" y="163"/>
                    </a:cubicBezTo>
                    <a:cubicBezTo>
                      <a:pt x="312" y="163"/>
                      <a:pt x="312" y="163"/>
                      <a:pt x="312" y="163"/>
                    </a:cubicBezTo>
                    <a:cubicBezTo>
                      <a:pt x="312" y="283"/>
                      <a:pt x="275" y="389"/>
                      <a:pt x="212" y="480"/>
                    </a:cubicBezTo>
                    <a:cubicBezTo>
                      <a:pt x="210" y="482"/>
                      <a:pt x="209" y="484"/>
                      <a:pt x="207" y="486"/>
                    </a:cubicBezTo>
                    <a:cubicBezTo>
                      <a:pt x="207" y="486"/>
                      <a:pt x="207" y="486"/>
                      <a:pt x="207" y="486"/>
                    </a:cubicBezTo>
                    <a:cubicBezTo>
                      <a:pt x="207" y="486"/>
                      <a:pt x="207" y="486"/>
                      <a:pt x="207" y="486"/>
                    </a:cubicBezTo>
                    <a:cubicBezTo>
                      <a:pt x="201" y="491"/>
                      <a:pt x="193" y="495"/>
                      <a:pt x="184" y="495"/>
                    </a:cubicBezTo>
                    <a:cubicBezTo>
                      <a:pt x="168" y="495"/>
                      <a:pt x="154" y="486"/>
                      <a:pt x="154" y="469"/>
                    </a:cubicBezTo>
                    <a:cubicBezTo>
                      <a:pt x="154" y="465"/>
                      <a:pt x="155" y="463"/>
                      <a:pt x="156" y="463"/>
                    </a:cubicBezTo>
                    <a:cubicBezTo>
                      <a:pt x="156" y="463"/>
                      <a:pt x="156" y="463"/>
                      <a:pt x="156" y="463"/>
                    </a:cubicBezTo>
                    <a:cubicBezTo>
                      <a:pt x="160" y="443"/>
                      <a:pt x="167" y="431"/>
                      <a:pt x="165" y="415"/>
                    </a:cubicBezTo>
                    <a:cubicBezTo>
                      <a:pt x="158" y="374"/>
                      <a:pt x="148" y="339"/>
                      <a:pt x="122" y="311"/>
                    </a:cubicBezTo>
                    <a:cubicBezTo>
                      <a:pt x="122" y="311"/>
                      <a:pt x="122" y="310"/>
                      <a:pt x="122" y="310"/>
                    </a:cubicBezTo>
                    <a:cubicBezTo>
                      <a:pt x="101" y="288"/>
                      <a:pt x="73" y="271"/>
                      <a:pt x="42" y="264"/>
                    </a:cubicBezTo>
                    <a:cubicBezTo>
                      <a:pt x="16" y="236"/>
                      <a:pt x="0" y="198"/>
                      <a:pt x="0" y="157"/>
                    </a:cubicBezTo>
                    <a:cubicBezTo>
                      <a:pt x="0" y="70"/>
                      <a:pt x="70" y="0"/>
                      <a:pt x="156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5" name="Freeform 107"/>
              <p:cNvSpPr/>
              <p:nvPr/>
            </p:nvSpPr>
            <p:spPr bwMode="auto">
              <a:xfrm>
                <a:off x="3933825" y="3319463"/>
                <a:ext cx="1174750" cy="1860550"/>
              </a:xfrm>
              <a:custGeom>
                <a:avLst/>
                <a:gdLst>
                  <a:gd name="T0" fmla="*/ 156 w 312"/>
                  <a:gd name="T1" fmla="*/ 0 h 495"/>
                  <a:gd name="T2" fmla="*/ 312 w 312"/>
                  <a:gd name="T3" fmla="*/ 159 h 495"/>
                  <a:gd name="T4" fmla="*/ 312 w 312"/>
                  <a:gd name="T5" fmla="*/ 163 h 495"/>
                  <a:gd name="T6" fmla="*/ 312 w 312"/>
                  <a:gd name="T7" fmla="*/ 163 h 495"/>
                  <a:gd name="T8" fmla="*/ 212 w 312"/>
                  <a:gd name="T9" fmla="*/ 480 h 495"/>
                  <a:gd name="T10" fmla="*/ 207 w 312"/>
                  <a:gd name="T11" fmla="*/ 486 h 495"/>
                  <a:gd name="T12" fmla="*/ 207 w 312"/>
                  <a:gd name="T13" fmla="*/ 486 h 495"/>
                  <a:gd name="T14" fmla="*/ 207 w 312"/>
                  <a:gd name="T15" fmla="*/ 486 h 495"/>
                  <a:gd name="T16" fmla="*/ 184 w 312"/>
                  <a:gd name="T17" fmla="*/ 495 h 495"/>
                  <a:gd name="T18" fmla="*/ 154 w 312"/>
                  <a:gd name="T19" fmla="*/ 469 h 495"/>
                  <a:gd name="T20" fmla="*/ 156 w 312"/>
                  <a:gd name="T21" fmla="*/ 463 h 495"/>
                  <a:gd name="T22" fmla="*/ 156 w 312"/>
                  <a:gd name="T23" fmla="*/ 463 h 495"/>
                  <a:gd name="T24" fmla="*/ 165 w 312"/>
                  <a:gd name="T25" fmla="*/ 415 h 495"/>
                  <a:gd name="T26" fmla="*/ 122 w 312"/>
                  <a:gd name="T27" fmla="*/ 311 h 495"/>
                  <a:gd name="T28" fmla="*/ 122 w 312"/>
                  <a:gd name="T29" fmla="*/ 310 h 495"/>
                  <a:gd name="T30" fmla="*/ 42 w 312"/>
                  <a:gd name="T31" fmla="*/ 264 h 495"/>
                  <a:gd name="T32" fmla="*/ 0 w 312"/>
                  <a:gd name="T33" fmla="*/ 157 h 495"/>
                  <a:gd name="T34" fmla="*/ 156 w 312"/>
                  <a:gd name="T35" fmla="*/ 0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2" h="495">
                    <a:moveTo>
                      <a:pt x="156" y="0"/>
                    </a:moveTo>
                    <a:cubicBezTo>
                      <a:pt x="242" y="0"/>
                      <a:pt x="312" y="72"/>
                      <a:pt x="312" y="159"/>
                    </a:cubicBezTo>
                    <a:cubicBezTo>
                      <a:pt x="312" y="159"/>
                      <a:pt x="312" y="163"/>
                      <a:pt x="312" y="163"/>
                    </a:cubicBezTo>
                    <a:cubicBezTo>
                      <a:pt x="312" y="163"/>
                      <a:pt x="312" y="163"/>
                      <a:pt x="312" y="163"/>
                    </a:cubicBezTo>
                    <a:cubicBezTo>
                      <a:pt x="312" y="283"/>
                      <a:pt x="275" y="389"/>
                      <a:pt x="212" y="480"/>
                    </a:cubicBezTo>
                    <a:cubicBezTo>
                      <a:pt x="210" y="482"/>
                      <a:pt x="209" y="484"/>
                      <a:pt x="207" y="486"/>
                    </a:cubicBezTo>
                    <a:cubicBezTo>
                      <a:pt x="207" y="486"/>
                      <a:pt x="207" y="486"/>
                      <a:pt x="207" y="486"/>
                    </a:cubicBezTo>
                    <a:cubicBezTo>
                      <a:pt x="207" y="486"/>
                      <a:pt x="207" y="486"/>
                      <a:pt x="207" y="486"/>
                    </a:cubicBezTo>
                    <a:cubicBezTo>
                      <a:pt x="201" y="491"/>
                      <a:pt x="193" y="495"/>
                      <a:pt x="184" y="495"/>
                    </a:cubicBezTo>
                    <a:cubicBezTo>
                      <a:pt x="168" y="495"/>
                      <a:pt x="154" y="486"/>
                      <a:pt x="154" y="469"/>
                    </a:cubicBezTo>
                    <a:cubicBezTo>
                      <a:pt x="154" y="465"/>
                      <a:pt x="155" y="463"/>
                      <a:pt x="156" y="463"/>
                    </a:cubicBezTo>
                    <a:cubicBezTo>
                      <a:pt x="156" y="463"/>
                      <a:pt x="156" y="463"/>
                      <a:pt x="156" y="463"/>
                    </a:cubicBezTo>
                    <a:cubicBezTo>
                      <a:pt x="160" y="443"/>
                      <a:pt x="167" y="431"/>
                      <a:pt x="165" y="415"/>
                    </a:cubicBezTo>
                    <a:cubicBezTo>
                      <a:pt x="158" y="374"/>
                      <a:pt x="148" y="339"/>
                      <a:pt x="122" y="311"/>
                    </a:cubicBezTo>
                    <a:cubicBezTo>
                      <a:pt x="122" y="311"/>
                      <a:pt x="122" y="310"/>
                      <a:pt x="122" y="310"/>
                    </a:cubicBezTo>
                    <a:cubicBezTo>
                      <a:pt x="101" y="288"/>
                      <a:pt x="73" y="271"/>
                      <a:pt x="42" y="264"/>
                    </a:cubicBezTo>
                    <a:cubicBezTo>
                      <a:pt x="16" y="236"/>
                      <a:pt x="0" y="198"/>
                      <a:pt x="0" y="157"/>
                    </a:cubicBezTo>
                    <a:cubicBezTo>
                      <a:pt x="0" y="70"/>
                      <a:pt x="70" y="0"/>
                      <a:pt x="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2" name="Freeform 108"/>
              <p:cNvSpPr/>
              <p:nvPr/>
            </p:nvSpPr>
            <p:spPr bwMode="auto">
              <a:xfrm>
                <a:off x="2597150" y="412750"/>
                <a:ext cx="2244725" cy="4105275"/>
              </a:xfrm>
              <a:custGeom>
                <a:avLst/>
                <a:gdLst>
                  <a:gd name="T0" fmla="*/ 298 w 596"/>
                  <a:gd name="T1" fmla="*/ 1092 h 1092"/>
                  <a:gd name="T2" fmla="*/ 159 w 596"/>
                  <a:gd name="T3" fmla="*/ 1092 h 1092"/>
                  <a:gd name="T4" fmla="*/ 21 w 596"/>
                  <a:gd name="T5" fmla="*/ 513 h 1092"/>
                  <a:gd name="T6" fmla="*/ 298 w 596"/>
                  <a:gd name="T7" fmla="*/ 0 h 1092"/>
                  <a:gd name="T8" fmla="*/ 299 w 596"/>
                  <a:gd name="T9" fmla="*/ 0 h 1092"/>
                  <a:gd name="T10" fmla="*/ 575 w 596"/>
                  <a:gd name="T11" fmla="*/ 513 h 1092"/>
                  <a:gd name="T12" fmla="*/ 437 w 596"/>
                  <a:gd name="T13" fmla="*/ 1092 h 1092"/>
                  <a:gd name="T14" fmla="*/ 298 w 596"/>
                  <a:gd name="T15" fmla="*/ 1092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6" h="1092">
                    <a:moveTo>
                      <a:pt x="298" y="1092"/>
                    </a:moveTo>
                    <a:cubicBezTo>
                      <a:pt x="159" y="1092"/>
                      <a:pt x="159" y="1092"/>
                      <a:pt x="159" y="1092"/>
                    </a:cubicBezTo>
                    <a:cubicBezTo>
                      <a:pt x="31" y="824"/>
                      <a:pt x="21" y="513"/>
                      <a:pt x="21" y="513"/>
                    </a:cubicBezTo>
                    <a:cubicBezTo>
                      <a:pt x="0" y="212"/>
                      <a:pt x="298" y="0"/>
                      <a:pt x="298" y="0"/>
                    </a:cubicBezTo>
                    <a:cubicBezTo>
                      <a:pt x="299" y="0"/>
                      <a:pt x="299" y="0"/>
                      <a:pt x="299" y="0"/>
                    </a:cubicBezTo>
                    <a:cubicBezTo>
                      <a:pt x="299" y="0"/>
                      <a:pt x="596" y="212"/>
                      <a:pt x="575" y="513"/>
                    </a:cubicBezTo>
                    <a:cubicBezTo>
                      <a:pt x="575" y="513"/>
                      <a:pt x="566" y="824"/>
                      <a:pt x="437" y="1092"/>
                    </a:cubicBezTo>
                    <a:lnTo>
                      <a:pt x="298" y="109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3" name="Freeform 109"/>
              <p:cNvSpPr/>
              <p:nvPr/>
            </p:nvSpPr>
            <p:spPr bwMode="auto">
              <a:xfrm>
                <a:off x="2728913" y="2792413"/>
                <a:ext cx="1987550" cy="647700"/>
              </a:xfrm>
              <a:custGeom>
                <a:avLst/>
                <a:gdLst>
                  <a:gd name="T0" fmla="*/ 508 w 528"/>
                  <a:gd name="T1" fmla="*/ 124 h 172"/>
                  <a:gd name="T2" fmla="*/ 528 w 528"/>
                  <a:gd name="T3" fmla="*/ 0 h 172"/>
                  <a:gd name="T4" fmla="*/ 248 w 528"/>
                  <a:gd name="T5" fmla="*/ 66 h 172"/>
                  <a:gd name="T6" fmla="*/ 0 w 528"/>
                  <a:gd name="T7" fmla="*/ 15 h 172"/>
                  <a:gd name="T8" fmla="*/ 21 w 528"/>
                  <a:gd name="T9" fmla="*/ 136 h 172"/>
                  <a:gd name="T10" fmla="*/ 248 w 528"/>
                  <a:gd name="T11" fmla="*/ 172 h 172"/>
                  <a:gd name="T12" fmla="*/ 508 w 528"/>
                  <a:gd name="T13" fmla="*/ 12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8" h="172">
                    <a:moveTo>
                      <a:pt x="508" y="124"/>
                    </a:moveTo>
                    <a:cubicBezTo>
                      <a:pt x="517" y="79"/>
                      <a:pt x="524" y="36"/>
                      <a:pt x="528" y="0"/>
                    </a:cubicBezTo>
                    <a:cubicBezTo>
                      <a:pt x="444" y="42"/>
                      <a:pt x="349" y="66"/>
                      <a:pt x="248" y="66"/>
                    </a:cubicBezTo>
                    <a:cubicBezTo>
                      <a:pt x="160" y="66"/>
                      <a:pt x="76" y="48"/>
                      <a:pt x="0" y="15"/>
                    </a:cubicBezTo>
                    <a:cubicBezTo>
                      <a:pt x="5" y="51"/>
                      <a:pt x="12" y="92"/>
                      <a:pt x="21" y="136"/>
                    </a:cubicBezTo>
                    <a:cubicBezTo>
                      <a:pt x="92" y="159"/>
                      <a:pt x="169" y="172"/>
                      <a:pt x="248" y="172"/>
                    </a:cubicBezTo>
                    <a:cubicBezTo>
                      <a:pt x="340" y="172"/>
                      <a:pt x="427" y="155"/>
                      <a:pt x="508" y="1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4" name="Freeform 110"/>
              <p:cNvSpPr/>
              <p:nvPr/>
            </p:nvSpPr>
            <p:spPr bwMode="auto">
              <a:xfrm>
                <a:off x="2668588" y="1962150"/>
                <a:ext cx="2100262" cy="530225"/>
              </a:xfrm>
              <a:custGeom>
                <a:avLst/>
                <a:gdLst>
                  <a:gd name="T0" fmla="*/ 557 w 558"/>
                  <a:gd name="T1" fmla="*/ 80 h 141"/>
                  <a:gd name="T2" fmla="*/ 552 w 558"/>
                  <a:gd name="T3" fmla="*/ 0 h 141"/>
                  <a:gd name="T4" fmla="*/ 278 w 558"/>
                  <a:gd name="T5" fmla="*/ 62 h 141"/>
                  <a:gd name="T6" fmla="*/ 6 w 558"/>
                  <a:gd name="T7" fmla="*/ 1 h 141"/>
                  <a:gd name="T8" fmla="*/ 2 w 558"/>
                  <a:gd name="T9" fmla="*/ 92 h 141"/>
                  <a:gd name="T10" fmla="*/ 264 w 558"/>
                  <a:gd name="T11" fmla="*/ 141 h 141"/>
                  <a:gd name="T12" fmla="*/ 557 w 558"/>
                  <a:gd name="T13" fmla="*/ 8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8" h="141">
                    <a:moveTo>
                      <a:pt x="557" y="80"/>
                    </a:moveTo>
                    <a:cubicBezTo>
                      <a:pt x="558" y="53"/>
                      <a:pt x="556" y="26"/>
                      <a:pt x="552" y="0"/>
                    </a:cubicBezTo>
                    <a:cubicBezTo>
                      <a:pt x="469" y="40"/>
                      <a:pt x="376" y="62"/>
                      <a:pt x="278" y="62"/>
                    </a:cubicBezTo>
                    <a:cubicBezTo>
                      <a:pt x="181" y="62"/>
                      <a:pt x="88" y="40"/>
                      <a:pt x="6" y="1"/>
                    </a:cubicBezTo>
                    <a:cubicBezTo>
                      <a:pt x="2" y="31"/>
                      <a:pt x="0" y="61"/>
                      <a:pt x="2" y="92"/>
                    </a:cubicBezTo>
                    <a:cubicBezTo>
                      <a:pt x="84" y="123"/>
                      <a:pt x="172" y="141"/>
                      <a:pt x="264" y="141"/>
                    </a:cubicBezTo>
                    <a:cubicBezTo>
                      <a:pt x="368" y="141"/>
                      <a:pt x="467" y="119"/>
                      <a:pt x="557" y="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5" name="Oval 111"/>
              <p:cNvSpPr>
                <a:spLocks noChangeArrowheads="1"/>
              </p:cNvSpPr>
              <p:nvPr/>
            </p:nvSpPr>
            <p:spPr bwMode="auto">
              <a:xfrm>
                <a:off x="3587750" y="2214563"/>
                <a:ext cx="255587" cy="255588"/>
              </a:xfrm>
              <a:prstGeom prst="ellipse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6" name="Oval 112"/>
              <p:cNvSpPr>
                <a:spLocks noChangeArrowheads="1"/>
              </p:cNvSpPr>
              <p:nvPr/>
            </p:nvSpPr>
            <p:spPr bwMode="auto">
              <a:xfrm>
                <a:off x="3587750" y="2214563"/>
                <a:ext cx="255587" cy="255588"/>
              </a:xfrm>
              <a:prstGeom prst="ellipse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8" name="Oval 113"/>
              <p:cNvSpPr>
                <a:spLocks noChangeArrowheads="1"/>
              </p:cNvSpPr>
              <p:nvPr/>
            </p:nvSpPr>
            <p:spPr bwMode="auto">
              <a:xfrm>
                <a:off x="3587750" y="2214563"/>
                <a:ext cx="255587" cy="2555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2" name="Oval 114"/>
              <p:cNvSpPr>
                <a:spLocks noChangeArrowheads="1"/>
              </p:cNvSpPr>
              <p:nvPr/>
            </p:nvSpPr>
            <p:spPr bwMode="auto">
              <a:xfrm>
                <a:off x="3602038" y="2635250"/>
                <a:ext cx="207962" cy="203200"/>
              </a:xfrm>
              <a:prstGeom prst="ellipse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3" name="Oval 115"/>
              <p:cNvSpPr>
                <a:spLocks noChangeArrowheads="1"/>
              </p:cNvSpPr>
              <p:nvPr/>
            </p:nvSpPr>
            <p:spPr bwMode="auto">
              <a:xfrm>
                <a:off x="3602038" y="2635250"/>
                <a:ext cx="207962" cy="203200"/>
              </a:xfrm>
              <a:prstGeom prst="ellipse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4" name="Oval 116"/>
              <p:cNvSpPr>
                <a:spLocks noChangeArrowheads="1"/>
              </p:cNvSpPr>
              <p:nvPr/>
            </p:nvSpPr>
            <p:spPr bwMode="auto">
              <a:xfrm>
                <a:off x="3602038" y="2635250"/>
                <a:ext cx="207962" cy="203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5" name="Oval 117"/>
              <p:cNvSpPr>
                <a:spLocks noChangeArrowheads="1"/>
              </p:cNvSpPr>
              <p:nvPr/>
            </p:nvSpPr>
            <p:spPr bwMode="auto">
              <a:xfrm>
                <a:off x="3602038" y="2987675"/>
                <a:ext cx="207962" cy="203200"/>
              </a:xfrm>
              <a:prstGeom prst="ellipse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6" name="Oval 118"/>
              <p:cNvSpPr>
                <a:spLocks noChangeArrowheads="1"/>
              </p:cNvSpPr>
              <p:nvPr/>
            </p:nvSpPr>
            <p:spPr bwMode="auto">
              <a:xfrm>
                <a:off x="3602038" y="2987675"/>
                <a:ext cx="207962" cy="203200"/>
              </a:xfrm>
              <a:prstGeom prst="ellipse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7" name="Oval 119"/>
              <p:cNvSpPr>
                <a:spLocks noChangeArrowheads="1"/>
              </p:cNvSpPr>
              <p:nvPr/>
            </p:nvSpPr>
            <p:spPr bwMode="auto">
              <a:xfrm>
                <a:off x="3602038" y="2987675"/>
                <a:ext cx="207962" cy="203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8" name="Freeform 120"/>
              <p:cNvSpPr/>
              <p:nvPr/>
            </p:nvSpPr>
            <p:spPr bwMode="auto">
              <a:xfrm>
                <a:off x="3568700" y="3319463"/>
                <a:ext cx="293687" cy="1863725"/>
              </a:xfrm>
              <a:custGeom>
                <a:avLst/>
                <a:gdLst>
                  <a:gd name="T0" fmla="*/ 77 w 78"/>
                  <a:gd name="T1" fmla="*/ 48 h 496"/>
                  <a:gd name="T2" fmla="*/ 78 w 78"/>
                  <a:gd name="T3" fmla="*/ 39 h 496"/>
                  <a:gd name="T4" fmla="*/ 39 w 78"/>
                  <a:gd name="T5" fmla="*/ 0 h 496"/>
                  <a:gd name="T6" fmla="*/ 0 w 78"/>
                  <a:gd name="T7" fmla="*/ 40 h 496"/>
                  <a:gd name="T8" fmla="*/ 18 w 78"/>
                  <a:gd name="T9" fmla="*/ 475 h 496"/>
                  <a:gd name="T10" fmla="*/ 19 w 78"/>
                  <a:gd name="T11" fmla="*/ 475 h 496"/>
                  <a:gd name="T12" fmla="*/ 19 w 78"/>
                  <a:gd name="T13" fmla="*/ 475 h 496"/>
                  <a:gd name="T14" fmla="*/ 40 w 78"/>
                  <a:gd name="T15" fmla="*/ 496 h 496"/>
                  <a:gd name="T16" fmla="*/ 61 w 78"/>
                  <a:gd name="T17" fmla="*/ 475 h 496"/>
                  <a:gd name="T18" fmla="*/ 61 w 78"/>
                  <a:gd name="T19" fmla="*/ 475 h 496"/>
                  <a:gd name="T20" fmla="*/ 61 w 78"/>
                  <a:gd name="T21" fmla="*/ 475 h 496"/>
                  <a:gd name="T22" fmla="*/ 77 w 78"/>
                  <a:gd name="T23" fmla="*/ 48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8" h="496">
                    <a:moveTo>
                      <a:pt x="77" y="48"/>
                    </a:moveTo>
                    <a:cubicBezTo>
                      <a:pt x="77" y="45"/>
                      <a:pt x="78" y="42"/>
                      <a:pt x="78" y="39"/>
                    </a:cubicBezTo>
                    <a:cubicBezTo>
                      <a:pt x="78" y="18"/>
                      <a:pt x="60" y="0"/>
                      <a:pt x="39" y="0"/>
                    </a:cubicBezTo>
                    <a:cubicBezTo>
                      <a:pt x="17" y="0"/>
                      <a:pt x="0" y="18"/>
                      <a:pt x="0" y="40"/>
                    </a:cubicBezTo>
                    <a:cubicBezTo>
                      <a:pt x="18" y="475"/>
                      <a:pt x="18" y="475"/>
                      <a:pt x="18" y="475"/>
                    </a:cubicBezTo>
                    <a:cubicBezTo>
                      <a:pt x="19" y="475"/>
                      <a:pt x="19" y="475"/>
                      <a:pt x="19" y="475"/>
                    </a:cubicBezTo>
                    <a:cubicBezTo>
                      <a:pt x="19" y="475"/>
                      <a:pt x="19" y="475"/>
                      <a:pt x="19" y="475"/>
                    </a:cubicBezTo>
                    <a:cubicBezTo>
                      <a:pt x="19" y="487"/>
                      <a:pt x="29" y="496"/>
                      <a:pt x="40" y="496"/>
                    </a:cubicBezTo>
                    <a:cubicBezTo>
                      <a:pt x="52" y="496"/>
                      <a:pt x="61" y="487"/>
                      <a:pt x="61" y="475"/>
                    </a:cubicBezTo>
                    <a:cubicBezTo>
                      <a:pt x="61" y="475"/>
                      <a:pt x="61" y="475"/>
                      <a:pt x="61" y="475"/>
                    </a:cubicBezTo>
                    <a:cubicBezTo>
                      <a:pt x="61" y="475"/>
                      <a:pt x="61" y="475"/>
                      <a:pt x="61" y="475"/>
                    </a:cubicBezTo>
                    <a:lnTo>
                      <a:pt x="77" y="4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9" name="Oval 121"/>
              <p:cNvSpPr>
                <a:spLocks noChangeArrowheads="1"/>
              </p:cNvSpPr>
              <p:nvPr/>
            </p:nvSpPr>
            <p:spPr bwMode="auto">
              <a:xfrm>
                <a:off x="3360737" y="1187451"/>
                <a:ext cx="735013" cy="7334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0" name="Freeform 122"/>
              <p:cNvSpPr>
                <a:spLocks noEditPoints="1"/>
              </p:cNvSpPr>
              <p:nvPr/>
            </p:nvSpPr>
            <p:spPr bwMode="auto">
              <a:xfrm>
                <a:off x="3319464" y="1157290"/>
                <a:ext cx="790576" cy="790576"/>
              </a:xfrm>
              <a:custGeom>
                <a:avLst/>
                <a:gdLst>
                  <a:gd name="T0" fmla="*/ 105 w 210"/>
                  <a:gd name="T1" fmla="*/ 0 h 210"/>
                  <a:gd name="T2" fmla="*/ 0 w 210"/>
                  <a:gd name="T3" fmla="*/ 105 h 210"/>
                  <a:gd name="T4" fmla="*/ 105 w 210"/>
                  <a:gd name="T5" fmla="*/ 210 h 210"/>
                  <a:gd name="T6" fmla="*/ 210 w 210"/>
                  <a:gd name="T7" fmla="*/ 105 h 210"/>
                  <a:gd name="T8" fmla="*/ 105 w 210"/>
                  <a:gd name="T9" fmla="*/ 0 h 210"/>
                  <a:gd name="T10" fmla="*/ 105 w 210"/>
                  <a:gd name="T11" fmla="*/ 193 h 210"/>
                  <a:gd name="T12" fmla="*/ 17 w 210"/>
                  <a:gd name="T13" fmla="*/ 105 h 210"/>
                  <a:gd name="T14" fmla="*/ 105 w 210"/>
                  <a:gd name="T15" fmla="*/ 18 h 210"/>
                  <a:gd name="T16" fmla="*/ 192 w 210"/>
                  <a:gd name="T17" fmla="*/ 105 h 210"/>
                  <a:gd name="T18" fmla="*/ 105 w 210"/>
                  <a:gd name="T19" fmla="*/ 193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0" h="210">
                    <a:moveTo>
                      <a:pt x="105" y="0"/>
                    </a:moveTo>
                    <a:cubicBezTo>
                      <a:pt x="47" y="0"/>
                      <a:pt x="0" y="47"/>
                      <a:pt x="0" y="105"/>
                    </a:cubicBezTo>
                    <a:cubicBezTo>
                      <a:pt x="0" y="163"/>
                      <a:pt x="47" y="210"/>
                      <a:pt x="105" y="210"/>
                    </a:cubicBezTo>
                    <a:cubicBezTo>
                      <a:pt x="163" y="210"/>
                      <a:pt x="210" y="163"/>
                      <a:pt x="210" y="105"/>
                    </a:cubicBezTo>
                    <a:cubicBezTo>
                      <a:pt x="210" y="47"/>
                      <a:pt x="163" y="0"/>
                      <a:pt x="105" y="0"/>
                    </a:cubicBezTo>
                    <a:close/>
                    <a:moveTo>
                      <a:pt x="105" y="193"/>
                    </a:moveTo>
                    <a:cubicBezTo>
                      <a:pt x="56" y="193"/>
                      <a:pt x="17" y="154"/>
                      <a:pt x="17" y="105"/>
                    </a:cubicBezTo>
                    <a:cubicBezTo>
                      <a:pt x="17" y="57"/>
                      <a:pt x="56" y="18"/>
                      <a:pt x="105" y="18"/>
                    </a:cubicBezTo>
                    <a:cubicBezTo>
                      <a:pt x="153" y="18"/>
                      <a:pt x="192" y="57"/>
                      <a:pt x="192" y="105"/>
                    </a:cubicBezTo>
                    <a:cubicBezTo>
                      <a:pt x="192" y="154"/>
                      <a:pt x="153" y="193"/>
                      <a:pt x="105" y="1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</p:grpSp>
      <p:cxnSp>
        <p:nvCxnSpPr>
          <p:cNvPr id="74" name="Straight Connector 187"/>
          <p:cNvCxnSpPr/>
          <p:nvPr/>
        </p:nvCxnSpPr>
        <p:spPr>
          <a:xfrm>
            <a:off x="4677261" y="5597062"/>
            <a:ext cx="3765306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188"/>
          <p:cNvCxnSpPr/>
          <p:nvPr/>
        </p:nvCxnSpPr>
        <p:spPr>
          <a:xfrm flipV="1">
            <a:off x="8450086" y="2341233"/>
            <a:ext cx="0" cy="325583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190"/>
          <p:cNvSpPr/>
          <p:nvPr/>
        </p:nvSpPr>
        <p:spPr>
          <a:xfrm>
            <a:off x="1802352" y="4940230"/>
            <a:ext cx="386256" cy="3862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TextBox 191"/>
          <p:cNvSpPr txBox="1"/>
          <p:nvPr/>
        </p:nvSpPr>
        <p:spPr>
          <a:xfrm>
            <a:off x="1819171" y="4943960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  <a:latin typeface="Bebas Neue Regular" panose="00000500000000000000" pitchFamily="50" charset="0"/>
              </a:rPr>
              <a:t>01</a:t>
            </a:r>
            <a:endParaRPr lang="id-ID" dirty="0">
              <a:solidFill>
                <a:schemeClr val="bg1"/>
              </a:solidFill>
              <a:latin typeface="Bebas Neue Regular" panose="00000500000000000000" pitchFamily="50" charset="0"/>
            </a:endParaRPr>
          </a:p>
        </p:txBody>
      </p:sp>
      <p:sp>
        <p:nvSpPr>
          <p:cNvPr id="78" name="TextBox 192"/>
          <p:cNvSpPr txBox="1"/>
          <p:nvPr/>
        </p:nvSpPr>
        <p:spPr>
          <a:xfrm>
            <a:off x="2271355" y="5382587"/>
            <a:ext cx="2038095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点击输入您的文字内容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语言精练概括的说明你所要阐明的观点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TextBox 193"/>
          <p:cNvSpPr txBox="1"/>
          <p:nvPr/>
        </p:nvSpPr>
        <p:spPr>
          <a:xfrm>
            <a:off x="2271355" y="4983850"/>
            <a:ext cx="102592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第一环节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Oval 194"/>
          <p:cNvSpPr/>
          <p:nvPr/>
        </p:nvSpPr>
        <p:spPr>
          <a:xfrm>
            <a:off x="1439879" y="2389831"/>
            <a:ext cx="386256" cy="3862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1" name="TextBox 195"/>
          <p:cNvSpPr txBox="1"/>
          <p:nvPr/>
        </p:nvSpPr>
        <p:spPr>
          <a:xfrm>
            <a:off x="1456698" y="2393561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  <a:latin typeface="Bebas Neue Regular" panose="00000500000000000000" pitchFamily="50" charset="0"/>
              </a:rPr>
              <a:t>02</a:t>
            </a:r>
            <a:endParaRPr lang="id-ID" dirty="0">
              <a:solidFill>
                <a:schemeClr val="bg1"/>
              </a:solidFill>
              <a:latin typeface="Bebas Neue Regular" panose="00000500000000000000" pitchFamily="50" charset="0"/>
            </a:endParaRPr>
          </a:p>
        </p:txBody>
      </p:sp>
      <p:sp>
        <p:nvSpPr>
          <p:cNvPr id="82" name="TextBox 196"/>
          <p:cNvSpPr txBox="1"/>
          <p:nvPr/>
        </p:nvSpPr>
        <p:spPr>
          <a:xfrm>
            <a:off x="1955517" y="2771972"/>
            <a:ext cx="221440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点击输入您的文字内容，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语言精练概括的说明你所要阐明的观点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TextBox 197"/>
          <p:cNvSpPr txBox="1"/>
          <p:nvPr/>
        </p:nvSpPr>
        <p:spPr>
          <a:xfrm>
            <a:off x="1955517" y="2389831"/>
            <a:ext cx="102592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第二环节</a:t>
            </a:r>
            <a:endParaRPr lang="zh-CN" altLang="en-US" sz="2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Oval 225"/>
          <p:cNvSpPr/>
          <p:nvPr/>
        </p:nvSpPr>
        <p:spPr>
          <a:xfrm>
            <a:off x="4979861" y="2004326"/>
            <a:ext cx="386256" cy="3862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5" name="TextBox 226"/>
          <p:cNvSpPr txBox="1"/>
          <p:nvPr/>
        </p:nvSpPr>
        <p:spPr>
          <a:xfrm>
            <a:off x="4996680" y="200805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  <a:latin typeface="Bebas Neue Regular" panose="00000500000000000000" pitchFamily="50" charset="0"/>
              </a:rPr>
              <a:t>03</a:t>
            </a:r>
            <a:endParaRPr lang="id-ID" dirty="0">
              <a:solidFill>
                <a:schemeClr val="bg1"/>
              </a:solidFill>
              <a:latin typeface="Bebas Neue Regular" panose="00000500000000000000" pitchFamily="50" charset="0"/>
            </a:endParaRPr>
          </a:p>
        </p:txBody>
      </p:sp>
      <p:sp>
        <p:nvSpPr>
          <p:cNvPr id="86" name="TextBox 227"/>
          <p:cNvSpPr txBox="1"/>
          <p:nvPr/>
        </p:nvSpPr>
        <p:spPr>
          <a:xfrm>
            <a:off x="5441177" y="2386467"/>
            <a:ext cx="254292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点击输入您的文字内容，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语言精练概括的说明你所要阐明的观点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TextBox 228"/>
          <p:cNvSpPr txBox="1"/>
          <p:nvPr/>
        </p:nvSpPr>
        <p:spPr>
          <a:xfrm>
            <a:off x="5441177" y="2004326"/>
            <a:ext cx="102592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第三环节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Oval 256"/>
          <p:cNvSpPr/>
          <p:nvPr/>
        </p:nvSpPr>
        <p:spPr>
          <a:xfrm>
            <a:off x="4982667" y="4340724"/>
            <a:ext cx="386256" cy="3862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9" name="TextBox 257"/>
          <p:cNvSpPr txBox="1"/>
          <p:nvPr/>
        </p:nvSpPr>
        <p:spPr>
          <a:xfrm>
            <a:off x="4993136" y="4357154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  <a:latin typeface="Bebas Neue Regular" panose="00000500000000000000" pitchFamily="50" charset="0"/>
              </a:rPr>
              <a:t>04</a:t>
            </a:r>
            <a:endParaRPr lang="id-ID" dirty="0">
              <a:solidFill>
                <a:schemeClr val="bg1"/>
              </a:solidFill>
              <a:latin typeface="Bebas Neue Regular" panose="00000500000000000000" pitchFamily="50" charset="0"/>
            </a:endParaRPr>
          </a:p>
        </p:txBody>
      </p:sp>
      <p:sp>
        <p:nvSpPr>
          <p:cNvPr id="90" name="TextBox 258"/>
          <p:cNvSpPr txBox="1"/>
          <p:nvPr/>
        </p:nvSpPr>
        <p:spPr>
          <a:xfrm>
            <a:off x="5443983" y="4722865"/>
            <a:ext cx="254292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点击输入您的文字内容，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语言精练概括的说明你所要阐明的观点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TextBox 259"/>
          <p:cNvSpPr txBox="1"/>
          <p:nvPr/>
        </p:nvSpPr>
        <p:spPr>
          <a:xfrm>
            <a:off x="5443983" y="4340724"/>
            <a:ext cx="102592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第四环节</a:t>
            </a:r>
            <a:endParaRPr lang="zh-CN" altLang="en-US" sz="2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Oval 291"/>
          <p:cNvSpPr/>
          <p:nvPr/>
        </p:nvSpPr>
        <p:spPr>
          <a:xfrm>
            <a:off x="8943225" y="5039715"/>
            <a:ext cx="386256" cy="3862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TextBox 292"/>
          <p:cNvSpPr txBox="1"/>
          <p:nvPr/>
        </p:nvSpPr>
        <p:spPr>
          <a:xfrm>
            <a:off x="8953694" y="5056145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  <a:latin typeface="Bebas Neue Regular" panose="00000500000000000000" pitchFamily="50" charset="0"/>
              </a:rPr>
              <a:t>05</a:t>
            </a:r>
            <a:endParaRPr lang="id-ID" dirty="0">
              <a:solidFill>
                <a:schemeClr val="bg1"/>
              </a:solidFill>
              <a:latin typeface="Bebas Neue Regular" panose="00000500000000000000" pitchFamily="50" charset="0"/>
            </a:endParaRPr>
          </a:p>
        </p:txBody>
      </p:sp>
      <p:sp>
        <p:nvSpPr>
          <p:cNvPr id="94" name="TextBox 293"/>
          <p:cNvSpPr txBox="1"/>
          <p:nvPr/>
        </p:nvSpPr>
        <p:spPr>
          <a:xfrm>
            <a:off x="9377383" y="5421856"/>
            <a:ext cx="1852596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点击输入您的文字内容，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语言精练概括的说明你所要阐明的观点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TextBox 294"/>
          <p:cNvSpPr txBox="1"/>
          <p:nvPr/>
        </p:nvSpPr>
        <p:spPr>
          <a:xfrm>
            <a:off x="9377382" y="5039715"/>
            <a:ext cx="102592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第五环节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6" name="Group 499"/>
          <p:cNvGrpSpPr/>
          <p:nvPr/>
        </p:nvGrpSpPr>
        <p:grpSpPr>
          <a:xfrm>
            <a:off x="2275930" y="4074796"/>
            <a:ext cx="523472" cy="752339"/>
            <a:chOff x="-1587" y="-1587"/>
            <a:chExt cx="341312" cy="490537"/>
          </a:xfrm>
          <a:solidFill>
            <a:schemeClr val="accent1"/>
          </a:solidFill>
        </p:grpSpPr>
        <p:sp>
          <p:nvSpPr>
            <p:cNvPr id="97" name="Freeform 139"/>
            <p:cNvSpPr>
              <a:spLocks noEditPoints="1"/>
            </p:cNvSpPr>
            <p:nvPr/>
          </p:nvSpPr>
          <p:spPr bwMode="auto">
            <a:xfrm>
              <a:off x="-1587" y="-1587"/>
              <a:ext cx="341312" cy="490537"/>
            </a:xfrm>
            <a:custGeom>
              <a:avLst/>
              <a:gdLst>
                <a:gd name="T0" fmla="*/ 44 w 88"/>
                <a:gd name="T1" fmla="*/ 0 h 128"/>
                <a:gd name="T2" fmla="*/ 0 w 88"/>
                <a:gd name="T3" fmla="*/ 44 h 128"/>
                <a:gd name="T4" fmla="*/ 20 w 88"/>
                <a:gd name="T5" fmla="*/ 92 h 128"/>
                <a:gd name="T6" fmla="*/ 44 w 88"/>
                <a:gd name="T7" fmla="*/ 128 h 128"/>
                <a:gd name="T8" fmla="*/ 68 w 88"/>
                <a:gd name="T9" fmla="*/ 92 h 128"/>
                <a:gd name="T10" fmla="*/ 88 w 88"/>
                <a:gd name="T11" fmla="*/ 44 h 128"/>
                <a:gd name="T12" fmla="*/ 44 w 88"/>
                <a:gd name="T13" fmla="*/ 0 h 128"/>
                <a:gd name="T14" fmla="*/ 54 w 88"/>
                <a:gd name="T15" fmla="*/ 109 h 128"/>
                <a:gd name="T16" fmla="*/ 35 w 88"/>
                <a:gd name="T17" fmla="*/ 111 h 128"/>
                <a:gd name="T18" fmla="*/ 32 w 88"/>
                <a:gd name="T19" fmla="*/ 104 h 128"/>
                <a:gd name="T20" fmla="*/ 32 w 88"/>
                <a:gd name="T21" fmla="*/ 103 h 128"/>
                <a:gd name="T22" fmla="*/ 57 w 88"/>
                <a:gd name="T23" fmla="*/ 100 h 128"/>
                <a:gd name="T24" fmla="*/ 56 w 88"/>
                <a:gd name="T25" fmla="*/ 104 h 128"/>
                <a:gd name="T26" fmla="*/ 54 w 88"/>
                <a:gd name="T27" fmla="*/ 109 h 128"/>
                <a:gd name="T28" fmla="*/ 31 w 88"/>
                <a:gd name="T29" fmla="*/ 100 h 128"/>
                <a:gd name="T30" fmla="*/ 28 w 88"/>
                <a:gd name="T31" fmla="*/ 92 h 128"/>
                <a:gd name="T32" fmla="*/ 60 w 88"/>
                <a:gd name="T33" fmla="*/ 92 h 128"/>
                <a:gd name="T34" fmla="*/ 58 w 88"/>
                <a:gd name="T35" fmla="*/ 96 h 128"/>
                <a:gd name="T36" fmla="*/ 31 w 88"/>
                <a:gd name="T37" fmla="*/ 100 h 128"/>
                <a:gd name="T38" fmla="*/ 44 w 88"/>
                <a:gd name="T39" fmla="*/ 120 h 128"/>
                <a:gd name="T40" fmla="*/ 36 w 88"/>
                <a:gd name="T41" fmla="*/ 115 h 128"/>
                <a:gd name="T42" fmla="*/ 53 w 88"/>
                <a:gd name="T43" fmla="*/ 113 h 128"/>
                <a:gd name="T44" fmla="*/ 44 w 88"/>
                <a:gd name="T45" fmla="*/ 120 h 128"/>
                <a:gd name="T46" fmla="*/ 63 w 88"/>
                <a:gd name="T47" fmla="*/ 84 h 128"/>
                <a:gd name="T48" fmla="*/ 25 w 88"/>
                <a:gd name="T49" fmla="*/ 84 h 128"/>
                <a:gd name="T50" fmla="*/ 19 w 88"/>
                <a:gd name="T51" fmla="*/ 71 h 128"/>
                <a:gd name="T52" fmla="*/ 8 w 88"/>
                <a:gd name="T53" fmla="*/ 44 h 128"/>
                <a:gd name="T54" fmla="*/ 44 w 88"/>
                <a:gd name="T55" fmla="*/ 8 h 128"/>
                <a:gd name="T56" fmla="*/ 80 w 88"/>
                <a:gd name="T57" fmla="*/ 44 h 128"/>
                <a:gd name="T58" fmla="*/ 69 w 88"/>
                <a:gd name="T59" fmla="*/ 71 h 128"/>
                <a:gd name="T60" fmla="*/ 63 w 88"/>
                <a:gd name="T61" fmla="*/ 8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2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0"/>
                    <a:pt x="15" y="77"/>
                    <a:pt x="20" y="92"/>
                  </a:cubicBezTo>
                  <a:cubicBezTo>
                    <a:pt x="28" y="115"/>
                    <a:pt x="27" y="128"/>
                    <a:pt x="44" y="128"/>
                  </a:cubicBezTo>
                  <a:cubicBezTo>
                    <a:pt x="61" y="128"/>
                    <a:pt x="60" y="115"/>
                    <a:pt x="68" y="92"/>
                  </a:cubicBezTo>
                  <a:cubicBezTo>
                    <a:pt x="73" y="77"/>
                    <a:pt x="88" y="60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54" y="109"/>
                  </a:moveTo>
                  <a:cubicBezTo>
                    <a:pt x="35" y="111"/>
                    <a:pt x="35" y="111"/>
                    <a:pt x="35" y="111"/>
                  </a:cubicBezTo>
                  <a:cubicBezTo>
                    <a:pt x="34" y="109"/>
                    <a:pt x="33" y="107"/>
                    <a:pt x="32" y="104"/>
                  </a:cubicBezTo>
                  <a:cubicBezTo>
                    <a:pt x="32" y="104"/>
                    <a:pt x="32" y="104"/>
                    <a:pt x="32" y="103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2"/>
                    <a:pt x="56" y="103"/>
                    <a:pt x="56" y="104"/>
                  </a:cubicBezTo>
                  <a:cubicBezTo>
                    <a:pt x="55" y="106"/>
                    <a:pt x="55" y="107"/>
                    <a:pt x="54" y="109"/>
                  </a:cubicBezTo>
                  <a:close/>
                  <a:moveTo>
                    <a:pt x="31" y="100"/>
                  </a:moveTo>
                  <a:cubicBezTo>
                    <a:pt x="30" y="97"/>
                    <a:pt x="29" y="95"/>
                    <a:pt x="28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5"/>
                    <a:pt x="58" y="96"/>
                  </a:cubicBezTo>
                  <a:lnTo>
                    <a:pt x="31" y="100"/>
                  </a:lnTo>
                  <a:close/>
                  <a:moveTo>
                    <a:pt x="44" y="120"/>
                  </a:moveTo>
                  <a:cubicBezTo>
                    <a:pt x="40" y="120"/>
                    <a:pt x="38" y="120"/>
                    <a:pt x="36" y="115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1" y="119"/>
                    <a:pt x="49" y="120"/>
                    <a:pt x="44" y="120"/>
                  </a:cubicBezTo>
                  <a:close/>
                  <a:moveTo>
                    <a:pt x="63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3" y="80"/>
                    <a:pt x="21" y="75"/>
                    <a:pt x="19" y="71"/>
                  </a:cubicBezTo>
                  <a:cubicBezTo>
                    <a:pt x="13" y="62"/>
                    <a:pt x="8" y="52"/>
                    <a:pt x="8" y="44"/>
                  </a:cubicBezTo>
                  <a:cubicBezTo>
                    <a:pt x="8" y="24"/>
                    <a:pt x="24" y="8"/>
                    <a:pt x="44" y="8"/>
                  </a:cubicBezTo>
                  <a:cubicBezTo>
                    <a:pt x="64" y="8"/>
                    <a:pt x="80" y="24"/>
                    <a:pt x="80" y="44"/>
                  </a:cubicBezTo>
                  <a:cubicBezTo>
                    <a:pt x="80" y="52"/>
                    <a:pt x="75" y="62"/>
                    <a:pt x="69" y="71"/>
                  </a:cubicBezTo>
                  <a:cubicBezTo>
                    <a:pt x="67" y="75"/>
                    <a:pt x="65" y="80"/>
                    <a:pt x="6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8" name="Freeform 140"/>
            <p:cNvSpPr/>
            <p:nvPr/>
          </p:nvSpPr>
          <p:spPr bwMode="auto">
            <a:xfrm>
              <a:off x="74613" y="74613"/>
              <a:ext cx="101600" cy="100012"/>
            </a:xfrm>
            <a:custGeom>
              <a:avLst/>
              <a:gdLst>
                <a:gd name="T0" fmla="*/ 24 w 26"/>
                <a:gd name="T1" fmla="*/ 0 h 26"/>
                <a:gd name="T2" fmla="*/ 0 w 26"/>
                <a:gd name="T3" fmla="*/ 24 h 26"/>
                <a:gd name="T4" fmla="*/ 2 w 26"/>
                <a:gd name="T5" fmla="*/ 26 h 26"/>
                <a:gd name="T6" fmla="*/ 4 w 26"/>
                <a:gd name="T7" fmla="*/ 24 h 26"/>
                <a:gd name="T8" fmla="*/ 24 w 26"/>
                <a:gd name="T9" fmla="*/ 4 h 26"/>
                <a:gd name="T10" fmla="*/ 26 w 26"/>
                <a:gd name="T11" fmla="*/ 2 h 26"/>
                <a:gd name="T12" fmla="*/ 24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3" y="26"/>
                    <a:pt x="4" y="2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25" y="4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99" name="Group 506"/>
          <p:cNvGrpSpPr/>
          <p:nvPr/>
        </p:nvGrpSpPr>
        <p:grpSpPr>
          <a:xfrm>
            <a:off x="1826135" y="1792587"/>
            <a:ext cx="723723" cy="459060"/>
            <a:chOff x="6351" y="0"/>
            <a:chExt cx="490538" cy="311150"/>
          </a:xfrm>
          <a:solidFill>
            <a:schemeClr val="accent2"/>
          </a:solidFill>
        </p:grpSpPr>
        <p:sp>
          <p:nvSpPr>
            <p:cNvPr id="100" name="Freeform 144"/>
            <p:cNvSpPr>
              <a:spLocks noEditPoints="1"/>
            </p:cNvSpPr>
            <p:nvPr/>
          </p:nvSpPr>
          <p:spPr bwMode="auto">
            <a:xfrm>
              <a:off x="6351" y="0"/>
              <a:ext cx="490538" cy="311150"/>
            </a:xfrm>
            <a:custGeom>
              <a:avLst/>
              <a:gdLst>
                <a:gd name="T0" fmla="*/ 128 w 128"/>
                <a:gd name="T1" fmla="*/ 39 h 80"/>
                <a:gd name="T2" fmla="*/ 128 w 128"/>
                <a:gd name="T3" fmla="*/ 39 h 80"/>
                <a:gd name="T4" fmla="*/ 127 w 128"/>
                <a:gd name="T5" fmla="*/ 38 h 80"/>
                <a:gd name="T6" fmla="*/ 127 w 128"/>
                <a:gd name="T7" fmla="*/ 38 h 80"/>
                <a:gd name="T8" fmla="*/ 64 w 128"/>
                <a:gd name="T9" fmla="*/ 0 h 80"/>
                <a:gd name="T10" fmla="*/ 0 w 128"/>
                <a:gd name="T11" fmla="*/ 38 h 80"/>
                <a:gd name="T12" fmla="*/ 0 w 128"/>
                <a:gd name="T13" fmla="*/ 38 h 80"/>
                <a:gd name="T14" fmla="*/ 0 w 128"/>
                <a:gd name="T15" fmla="*/ 39 h 80"/>
                <a:gd name="T16" fmla="*/ 0 w 128"/>
                <a:gd name="T17" fmla="*/ 39 h 80"/>
                <a:gd name="T18" fmla="*/ 0 w 128"/>
                <a:gd name="T19" fmla="*/ 40 h 80"/>
                <a:gd name="T20" fmla="*/ 0 w 128"/>
                <a:gd name="T21" fmla="*/ 41 h 80"/>
                <a:gd name="T22" fmla="*/ 0 w 128"/>
                <a:gd name="T23" fmla="*/ 41 h 80"/>
                <a:gd name="T24" fmla="*/ 0 w 128"/>
                <a:gd name="T25" fmla="*/ 42 h 80"/>
                <a:gd name="T26" fmla="*/ 0 w 128"/>
                <a:gd name="T27" fmla="*/ 42 h 80"/>
                <a:gd name="T28" fmla="*/ 64 w 128"/>
                <a:gd name="T29" fmla="*/ 80 h 80"/>
                <a:gd name="T30" fmla="*/ 127 w 128"/>
                <a:gd name="T31" fmla="*/ 42 h 80"/>
                <a:gd name="T32" fmla="*/ 127 w 128"/>
                <a:gd name="T33" fmla="*/ 42 h 80"/>
                <a:gd name="T34" fmla="*/ 128 w 128"/>
                <a:gd name="T35" fmla="*/ 41 h 80"/>
                <a:gd name="T36" fmla="*/ 128 w 128"/>
                <a:gd name="T37" fmla="*/ 41 h 80"/>
                <a:gd name="T38" fmla="*/ 128 w 128"/>
                <a:gd name="T39" fmla="*/ 40 h 80"/>
                <a:gd name="T40" fmla="*/ 128 w 128"/>
                <a:gd name="T41" fmla="*/ 39 h 80"/>
                <a:gd name="T42" fmla="*/ 64 w 128"/>
                <a:gd name="T43" fmla="*/ 72 h 80"/>
                <a:gd name="T44" fmla="*/ 9 w 128"/>
                <a:gd name="T45" fmla="*/ 40 h 80"/>
                <a:gd name="T46" fmla="*/ 64 w 128"/>
                <a:gd name="T47" fmla="*/ 8 h 80"/>
                <a:gd name="T48" fmla="*/ 119 w 128"/>
                <a:gd name="T49" fmla="*/ 40 h 80"/>
                <a:gd name="T50" fmla="*/ 64 w 128"/>
                <a:gd name="T51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" h="80">
                  <a:moveTo>
                    <a:pt x="128" y="39"/>
                  </a:moveTo>
                  <a:cubicBezTo>
                    <a:pt x="128" y="39"/>
                    <a:pt x="128" y="39"/>
                    <a:pt x="128" y="39"/>
                  </a:cubicBezTo>
                  <a:cubicBezTo>
                    <a:pt x="128" y="39"/>
                    <a:pt x="128" y="38"/>
                    <a:pt x="127" y="38"/>
                  </a:cubicBezTo>
                  <a:cubicBezTo>
                    <a:pt x="127" y="38"/>
                    <a:pt x="127" y="38"/>
                    <a:pt x="127" y="38"/>
                  </a:cubicBezTo>
                  <a:cubicBezTo>
                    <a:pt x="116" y="16"/>
                    <a:pt x="91" y="0"/>
                    <a:pt x="64" y="0"/>
                  </a:cubicBezTo>
                  <a:cubicBezTo>
                    <a:pt x="37" y="0"/>
                    <a:pt x="12" y="16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40"/>
                    <a:pt x="0" y="40"/>
                  </a:cubicBezTo>
                  <a:cubicBezTo>
                    <a:pt x="0" y="40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64"/>
                    <a:pt x="37" y="80"/>
                    <a:pt x="64" y="80"/>
                  </a:cubicBezTo>
                  <a:cubicBezTo>
                    <a:pt x="91" y="80"/>
                    <a:pt x="116" y="64"/>
                    <a:pt x="127" y="42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8" y="41"/>
                    <a:pt x="128" y="40"/>
                    <a:pt x="128" y="40"/>
                  </a:cubicBezTo>
                  <a:cubicBezTo>
                    <a:pt x="128" y="40"/>
                    <a:pt x="128" y="39"/>
                    <a:pt x="128" y="39"/>
                  </a:cubicBezTo>
                  <a:close/>
                  <a:moveTo>
                    <a:pt x="64" y="72"/>
                  </a:moveTo>
                  <a:cubicBezTo>
                    <a:pt x="41" y="72"/>
                    <a:pt x="19" y="59"/>
                    <a:pt x="9" y="40"/>
                  </a:cubicBezTo>
                  <a:cubicBezTo>
                    <a:pt x="20" y="21"/>
                    <a:pt x="41" y="8"/>
                    <a:pt x="64" y="8"/>
                  </a:cubicBezTo>
                  <a:cubicBezTo>
                    <a:pt x="86" y="8"/>
                    <a:pt x="108" y="21"/>
                    <a:pt x="119" y="40"/>
                  </a:cubicBezTo>
                  <a:cubicBezTo>
                    <a:pt x="108" y="59"/>
                    <a:pt x="86" y="72"/>
                    <a:pt x="64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1" name="Freeform 145"/>
            <p:cNvSpPr/>
            <p:nvPr/>
          </p:nvSpPr>
          <p:spPr bwMode="auto">
            <a:xfrm>
              <a:off x="190501" y="93663"/>
              <a:ext cx="68263" cy="69850"/>
            </a:xfrm>
            <a:custGeom>
              <a:avLst/>
              <a:gdLst>
                <a:gd name="T0" fmla="*/ 16 w 18"/>
                <a:gd name="T1" fmla="*/ 0 h 18"/>
                <a:gd name="T2" fmla="*/ 16 w 18"/>
                <a:gd name="T3" fmla="*/ 0 h 18"/>
                <a:gd name="T4" fmla="*/ 0 w 18"/>
                <a:gd name="T5" fmla="*/ 16 h 18"/>
                <a:gd name="T6" fmla="*/ 2 w 18"/>
                <a:gd name="T7" fmla="*/ 18 h 18"/>
                <a:gd name="T8" fmla="*/ 4 w 18"/>
                <a:gd name="T9" fmla="*/ 16 h 18"/>
                <a:gd name="T10" fmla="*/ 16 w 18"/>
                <a:gd name="T11" fmla="*/ 4 h 18"/>
                <a:gd name="T12" fmla="*/ 16 w 18"/>
                <a:gd name="T13" fmla="*/ 4 h 18"/>
                <a:gd name="T14" fmla="*/ 18 w 18"/>
                <a:gd name="T15" fmla="*/ 2 h 18"/>
                <a:gd name="T16" fmla="*/ 16 w 18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8"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2" name="Freeform 146"/>
            <p:cNvSpPr>
              <a:spLocks noEditPoints="1"/>
            </p:cNvSpPr>
            <p:nvPr/>
          </p:nvSpPr>
          <p:spPr bwMode="auto">
            <a:xfrm>
              <a:off x="144463" y="46038"/>
              <a:ext cx="214313" cy="219075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28 w 56"/>
                <a:gd name="T11" fmla="*/ 52 h 56"/>
                <a:gd name="T12" fmla="*/ 4 w 56"/>
                <a:gd name="T13" fmla="*/ 28 h 56"/>
                <a:gd name="T14" fmla="*/ 28 w 56"/>
                <a:gd name="T15" fmla="*/ 4 h 56"/>
                <a:gd name="T16" fmla="*/ 52 w 56"/>
                <a:gd name="T17" fmla="*/ 28 h 56"/>
                <a:gd name="T18" fmla="*/ 28 w 56"/>
                <a:gd name="T19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  <a:moveTo>
                    <a:pt x="28" y="52"/>
                  </a:move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103" name="Group 514"/>
          <p:cNvGrpSpPr/>
          <p:nvPr/>
        </p:nvGrpSpPr>
        <p:grpSpPr>
          <a:xfrm>
            <a:off x="4806573" y="1126001"/>
            <a:ext cx="884341" cy="773082"/>
            <a:chOff x="3175" y="-1587"/>
            <a:chExt cx="492126" cy="430212"/>
          </a:xfrm>
          <a:solidFill>
            <a:schemeClr val="accent1"/>
          </a:solidFill>
        </p:grpSpPr>
        <p:sp>
          <p:nvSpPr>
            <p:cNvPr id="104" name="Freeform 150"/>
            <p:cNvSpPr>
              <a:spLocks noEditPoints="1"/>
            </p:cNvSpPr>
            <p:nvPr/>
          </p:nvSpPr>
          <p:spPr bwMode="auto">
            <a:xfrm>
              <a:off x="3175" y="-1587"/>
              <a:ext cx="492125" cy="354012"/>
            </a:xfrm>
            <a:custGeom>
              <a:avLst/>
              <a:gdLst>
                <a:gd name="T0" fmla="*/ 128 w 128"/>
                <a:gd name="T1" fmla="*/ 24 h 92"/>
                <a:gd name="T2" fmla="*/ 119 w 128"/>
                <a:gd name="T3" fmla="*/ 12 h 92"/>
                <a:gd name="T4" fmla="*/ 67 w 128"/>
                <a:gd name="T5" fmla="*/ 0 h 92"/>
                <a:gd name="T6" fmla="*/ 64 w 128"/>
                <a:gd name="T7" fmla="*/ 0 h 92"/>
                <a:gd name="T8" fmla="*/ 61 w 128"/>
                <a:gd name="T9" fmla="*/ 0 h 92"/>
                <a:gd name="T10" fmla="*/ 9 w 128"/>
                <a:gd name="T11" fmla="*/ 12 h 92"/>
                <a:gd name="T12" fmla="*/ 0 w 128"/>
                <a:gd name="T13" fmla="*/ 24 h 92"/>
                <a:gd name="T14" fmla="*/ 9 w 128"/>
                <a:gd name="T15" fmla="*/ 36 h 92"/>
                <a:gd name="T16" fmla="*/ 20 w 128"/>
                <a:gd name="T17" fmla="*/ 38 h 92"/>
                <a:gd name="T18" fmla="*/ 20 w 128"/>
                <a:gd name="T19" fmla="*/ 72 h 92"/>
                <a:gd name="T20" fmla="*/ 64 w 128"/>
                <a:gd name="T21" fmla="*/ 92 h 92"/>
                <a:gd name="T22" fmla="*/ 108 w 128"/>
                <a:gd name="T23" fmla="*/ 72 h 92"/>
                <a:gd name="T24" fmla="*/ 108 w 128"/>
                <a:gd name="T25" fmla="*/ 38 h 92"/>
                <a:gd name="T26" fmla="*/ 119 w 128"/>
                <a:gd name="T27" fmla="*/ 36 h 92"/>
                <a:gd name="T28" fmla="*/ 128 w 128"/>
                <a:gd name="T29" fmla="*/ 24 h 92"/>
                <a:gd name="T30" fmla="*/ 100 w 128"/>
                <a:gd name="T31" fmla="*/ 72 h 92"/>
                <a:gd name="T32" fmla="*/ 64 w 128"/>
                <a:gd name="T33" fmla="*/ 84 h 92"/>
                <a:gd name="T34" fmla="*/ 28 w 128"/>
                <a:gd name="T35" fmla="*/ 72 h 92"/>
                <a:gd name="T36" fmla="*/ 28 w 128"/>
                <a:gd name="T37" fmla="*/ 40 h 92"/>
                <a:gd name="T38" fmla="*/ 61 w 128"/>
                <a:gd name="T39" fmla="*/ 48 h 92"/>
                <a:gd name="T40" fmla="*/ 64 w 128"/>
                <a:gd name="T41" fmla="*/ 48 h 92"/>
                <a:gd name="T42" fmla="*/ 67 w 128"/>
                <a:gd name="T43" fmla="*/ 48 h 92"/>
                <a:gd name="T44" fmla="*/ 100 w 128"/>
                <a:gd name="T45" fmla="*/ 40 h 92"/>
                <a:gd name="T46" fmla="*/ 100 w 128"/>
                <a:gd name="T47" fmla="*/ 72 h 92"/>
                <a:gd name="T48" fmla="*/ 65 w 128"/>
                <a:gd name="T49" fmla="*/ 40 h 92"/>
                <a:gd name="T50" fmla="*/ 64 w 128"/>
                <a:gd name="T51" fmla="*/ 40 h 92"/>
                <a:gd name="T52" fmla="*/ 63 w 128"/>
                <a:gd name="T53" fmla="*/ 40 h 92"/>
                <a:gd name="T54" fmla="*/ 11 w 128"/>
                <a:gd name="T55" fmla="*/ 28 h 92"/>
                <a:gd name="T56" fmla="*/ 8 w 128"/>
                <a:gd name="T57" fmla="*/ 24 h 92"/>
                <a:gd name="T58" fmla="*/ 11 w 128"/>
                <a:gd name="T59" fmla="*/ 20 h 92"/>
                <a:gd name="T60" fmla="*/ 63 w 128"/>
                <a:gd name="T61" fmla="*/ 8 h 92"/>
                <a:gd name="T62" fmla="*/ 64 w 128"/>
                <a:gd name="T63" fmla="*/ 8 h 92"/>
                <a:gd name="T64" fmla="*/ 65 w 128"/>
                <a:gd name="T65" fmla="*/ 8 h 92"/>
                <a:gd name="T66" fmla="*/ 117 w 128"/>
                <a:gd name="T67" fmla="*/ 20 h 92"/>
                <a:gd name="T68" fmla="*/ 120 w 128"/>
                <a:gd name="T69" fmla="*/ 24 h 92"/>
                <a:gd name="T70" fmla="*/ 117 w 128"/>
                <a:gd name="T71" fmla="*/ 28 h 92"/>
                <a:gd name="T72" fmla="*/ 65 w 128"/>
                <a:gd name="T73" fmla="*/ 4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92">
                  <a:moveTo>
                    <a:pt x="128" y="24"/>
                  </a:moveTo>
                  <a:cubicBezTo>
                    <a:pt x="128" y="18"/>
                    <a:pt x="124" y="14"/>
                    <a:pt x="119" y="1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0"/>
                    <a:pt x="65" y="0"/>
                    <a:pt x="64" y="0"/>
                  </a:cubicBezTo>
                  <a:cubicBezTo>
                    <a:pt x="63" y="0"/>
                    <a:pt x="62" y="0"/>
                    <a:pt x="61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4"/>
                    <a:pt x="0" y="18"/>
                    <a:pt x="0" y="24"/>
                  </a:cubicBezTo>
                  <a:cubicBezTo>
                    <a:pt x="0" y="30"/>
                    <a:pt x="4" y="34"/>
                    <a:pt x="9" y="36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83"/>
                    <a:pt x="32" y="92"/>
                    <a:pt x="64" y="92"/>
                  </a:cubicBezTo>
                  <a:cubicBezTo>
                    <a:pt x="96" y="92"/>
                    <a:pt x="108" y="83"/>
                    <a:pt x="108" y="72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24" y="34"/>
                    <a:pt x="128" y="30"/>
                    <a:pt x="128" y="24"/>
                  </a:cubicBezTo>
                  <a:close/>
                  <a:moveTo>
                    <a:pt x="100" y="72"/>
                  </a:moveTo>
                  <a:cubicBezTo>
                    <a:pt x="100" y="76"/>
                    <a:pt x="88" y="84"/>
                    <a:pt x="64" y="84"/>
                  </a:cubicBezTo>
                  <a:cubicBezTo>
                    <a:pt x="40" y="84"/>
                    <a:pt x="28" y="76"/>
                    <a:pt x="28" y="7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2" y="48"/>
                    <a:pt x="63" y="48"/>
                    <a:pt x="64" y="48"/>
                  </a:cubicBezTo>
                  <a:cubicBezTo>
                    <a:pt x="65" y="48"/>
                    <a:pt x="66" y="48"/>
                    <a:pt x="67" y="48"/>
                  </a:cubicBezTo>
                  <a:cubicBezTo>
                    <a:pt x="100" y="40"/>
                    <a:pt x="100" y="40"/>
                    <a:pt x="100" y="40"/>
                  </a:cubicBezTo>
                  <a:lnTo>
                    <a:pt x="100" y="72"/>
                  </a:lnTo>
                  <a:close/>
                  <a:moveTo>
                    <a:pt x="65" y="40"/>
                  </a:moveTo>
                  <a:cubicBezTo>
                    <a:pt x="65" y="40"/>
                    <a:pt x="64" y="40"/>
                    <a:pt x="64" y="40"/>
                  </a:cubicBezTo>
                  <a:cubicBezTo>
                    <a:pt x="64" y="40"/>
                    <a:pt x="63" y="40"/>
                    <a:pt x="63" y="40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9" y="27"/>
                    <a:pt x="8" y="26"/>
                    <a:pt x="8" y="24"/>
                  </a:cubicBezTo>
                  <a:cubicBezTo>
                    <a:pt x="8" y="22"/>
                    <a:pt x="9" y="21"/>
                    <a:pt x="11" y="2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8"/>
                    <a:pt x="64" y="8"/>
                    <a:pt x="64" y="8"/>
                  </a:cubicBezTo>
                  <a:cubicBezTo>
                    <a:pt x="64" y="8"/>
                    <a:pt x="65" y="8"/>
                    <a:pt x="65" y="8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9" y="21"/>
                    <a:pt x="120" y="22"/>
                    <a:pt x="120" y="24"/>
                  </a:cubicBezTo>
                  <a:cubicBezTo>
                    <a:pt x="120" y="26"/>
                    <a:pt x="119" y="27"/>
                    <a:pt x="117" y="28"/>
                  </a:cubicBezTo>
                  <a:lnTo>
                    <a:pt x="65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5" name="Freeform 151"/>
            <p:cNvSpPr/>
            <p:nvPr/>
          </p:nvSpPr>
          <p:spPr bwMode="auto">
            <a:xfrm>
              <a:off x="449263" y="150813"/>
              <a:ext cx="30163" cy="169862"/>
            </a:xfrm>
            <a:custGeom>
              <a:avLst/>
              <a:gdLst>
                <a:gd name="T0" fmla="*/ 0 w 8"/>
                <a:gd name="T1" fmla="*/ 4 h 44"/>
                <a:gd name="T2" fmla="*/ 0 w 8"/>
                <a:gd name="T3" fmla="*/ 40 h 44"/>
                <a:gd name="T4" fmla="*/ 4 w 8"/>
                <a:gd name="T5" fmla="*/ 44 h 44"/>
                <a:gd name="T6" fmla="*/ 8 w 8"/>
                <a:gd name="T7" fmla="*/ 40 h 44"/>
                <a:gd name="T8" fmla="*/ 8 w 8"/>
                <a:gd name="T9" fmla="*/ 4 h 44"/>
                <a:gd name="T10" fmla="*/ 4 w 8"/>
                <a:gd name="T11" fmla="*/ 0 h 44"/>
                <a:gd name="T12" fmla="*/ 0 w 8"/>
                <a:gd name="T13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4">
                  <a:moveTo>
                    <a:pt x="0" y="4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6" y="44"/>
                    <a:pt x="8" y="42"/>
                    <a:pt x="8" y="4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6" name="Oval 152"/>
            <p:cNvSpPr>
              <a:spLocks noChangeArrowheads="1"/>
            </p:cNvSpPr>
            <p:nvPr/>
          </p:nvSpPr>
          <p:spPr bwMode="auto">
            <a:xfrm>
              <a:off x="433388" y="336550"/>
              <a:ext cx="61913" cy="920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107" name="Group 525"/>
          <p:cNvGrpSpPr/>
          <p:nvPr/>
        </p:nvGrpSpPr>
        <p:grpSpPr>
          <a:xfrm>
            <a:off x="7150713" y="4069885"/>
            <a:ext cx="599937" cy="599937"/>
            <a:chOff x="6350" y="4763"/>
            <a:chExt cx="492125" cy="492125"/>
          </a:xfrm>
          <a:solidFill>
            <a:schemeClr val="accent2"/>
          </a:solidFill>
        </p:grpSpPr>
        <p:sp>
          <p:nvSpPr>
            <p:cNvPr id="108" name="Freeform 156"/>
            <p:cNvSpPr>
              <a:spLocks noEditPoints="1"/>
            </p:cNvSpPr>
            <p:nvPr/>
          </p:nvSpPr>
          <p:spPr bwMode="auto">
            <a:xfrm>
              <a:off x="6350" y="4763"/>
              <a:ext cx="492125" cy="492125"/>
            </a:xfrm>
            <a:custGeom>
              <a:avLst/>
              <a:gdLst>
                <a:gd name="T0" fmla="*/ 109 w 128"/>
                <a:gd name="T1" fmla="*/ 48 h 128"/>
                <a:gd name="T2" fmla="*/ 114 w 128"/>
                <a:gd name="T3" fmla="*/ 33 h 128"/>
                <a:gd name="T4" fmla="*/ 105 w 128"/>
                <a:gd name="T5" fmla="*/ 15 h 128"/>
                <a:gd name="T6" fmla="*/ 95 w 128"/>
                <a:gd name="T7" fmla="*/ 14 h 128"/>
                <a:gd name="T8" fmla="*/ 80 w 128"/>
                <a:gd name="T9" fmla="*/ 19 h 128"/>
                <a:gd name="T10" fmla="*/ 69 w 128"/>
                <a:gd name="T11" fmla="*/ 0 h 128"/>
                <a:gd name="T12" fmla="*/ 51 w 128"/>
                <a:gd name="T13" fmla="*/ 6 h 128"/>
                <a:gd name="T14" fmla="*/ 43 w 128"/>
                <a:gd name="T15" fmla="*/ 21 h 128"/>
                <a:gd name="T16" fmla="*/ 28 w 128"/>
                <a:gd name="T17" fmla="*/ 13 h 128"/>
                <a:gd name="T18" fmla="*/ 15 w 128"/>
                <a:gd name="T19" fmla="*/ 23 h 128"/>
                <a:gd name="T20" fmla="*/ 21 w 128"/>
                <a:gd name="T21" fmla="*/ 43 h 128"/>
                <a:gd name="T22" fmla="*/ 6 w 128"/>
                <a:gd name="T23" fmla="*/ 51 h 128"/>
                <a:gd name="T24" fmla="*/ 0 w 128"/>
                <a:gd name="T25" fmla="*/ 69 h 128"/>
                <a:gd name="T26" fmla="*/ 19 w 128"/>
                <a:gd name="T27" fmla="*/ 80 h 128"/>
                <a:gd name="T28" fmla="*/ 14 w 128"/>
                <a:gd name="T29" fmla="*/ 95 h 128"/>
                <a:gd name="T30" fmla="*/ 23 w 128"/>
                <a:gd name="T31" fmla="*/ 113 h 128"/>
                <a:gd name="T32" fmla="*/ 33 w 128"/>
                <a:gd name="T33" fmla="*/ 114 h 128"/>
                <a:gd name="T34" fmla="*/ 48 w 128"/>
                <a:gd name="T35" fmla="*/ 109 h 128"/>
                <a:gd name="T36" fmla="*/ 59 w 128"/>
                <a:gd name="T37" fmla="*/ 128 h 128"/>
                <a:gd name="T38" fmla="*/ 77 w 128"/>
                <a:gd name="T39" fmla="*/ 122 h 128"/>
                <a:gd name="T40" fmla="*/ 85 w 128"/>
                <a:gd name="T41" fmla="*/ 107 h 128"/>
                <a:gd name="T42" fmla="*/ 100 w 128"/>
                <a:gd name="T43" fmla="*/ 115 h 128"/>
                <a:gd name="T44" fmla="*/ 113 w 128"/>
                <a:gd name="T45" fmla="*/ 105 h 128"/>
                <a:gd name="T46" fmla="*/ 107 w 128"/>
                <a:gd name="T47" fmla="*/ 85 h 128"/>
                <a:gd name="T48" fmla="*/ 122 w 128"/>
                <a:gd name="T49" fmla="*/ 77 h 128"/>
                <a:gd name="T50" fmla="*/ 128 w 128"/>
                <a:gd name="T51" fmla="*/ 59 h 128"/>
                <a:gd name="T52" fmla="*/ 108 w 128"/>
                <a:gd name="T53" fmla="*/ 72 h 128"/>
                <a:gd name="T54" fmla="*/ 100 w 128"/>
                <a:gd name="T55" fmla="*/ 81 h 128"/>
                <a:gd name="T56" fmla="*/ 107 w 128"/>
                <a:gd name="T57" fmla="*/ 100 h 128"/>
                <a:gd name="T58" fmla="*/ 89 w 128"/>
                <a:gd name="T59" fmla="*/ 101 h 128"/>
                <a:gd name="T60" fmla="*/ 81 w 128"/>
                <a:gd name="T61" fmla="*/ 100 h 128"/>
                <a:gd name="T62" fmla="*/ 72 w 128"/>
                <a:gd name="T63" fmla="*/ 108 h 128"/>
                <a:gd name="T64" fmla="*/ 59 w 128"/>
                <a:gd name="T65" fmla="*/ 120 h 128"/>
                <a:gd name="T66" fmla="*/ 51 w 128"/>
                <a:gd name="T67" fmla="*/ 102 h 128"/>
                <a:gd name="T68" fmla="*/ 43 w 128"/>
                <a:gd name="T69" fmla="*/ 99 h 128"/>
                <a:gd name="T70" fmla="*/ 28 w 128"/>
                <a:gd name="T71" fmla="*/ 107 h 128"/>
                <a:gd name="T72" fmla="*/ 27 w 128"/>
                <a:gd name="T73" fmla="*/ 89 h 128"/>
                <a:gd name="T74" fmla="*/ 26 w 128"/>
                <a:gd name="T75" fmla="*/ 77 h 128"/>
                <a:gd name="T76" fmla="*/ 8 w 128"/>
                <a:gd name="T77" fmla="*/ 69 h 128"/>
                <a:gd name="T78" fmla="*/ 20 w 128"/>
                <a:gd name="T79" fmla="*/ 56 h 128"/>
                <a:gd name="T80" fmla="*/ 28 w 128"/>
                <a:gd name="T81" fmla="*/ 47 h 128"/>
                <a:gd name="T82" fmla="*/ 21 w 128"/>
                <a:gd name="T83" fmla="*/ 28 h 128"/>
                <a:gd name="T84" fmla="*/ 39 w 128"/>
                <a:gd name="T85" fmla="*/ 27 h 128"/>
                <a:gd name="T86" fmla="*/ 47 w 128"/>
                <a:gd name="T87" fmla="*/ 28 h 128"/>
                <a:gd name="T88" fmla="*/ 56 w 128"/>
                <a:gd name="T89" fmla="*/ 20 h 128"/>
                <a:gd name="T90" fmla="*/ 69 w 128"/>
                <a:gd name="T91" fmla="*/ 8 h 128"/>
                <a:gd name="T92" fmla="*/ 77 w 128"/>
                <a:gd name="T93" fmla="*/ 26 h 128"/>
                <a:gd name="T94" fmla="*/ 85 w 128"/>
                <a:gd name="T95" fmla="*/ 29 h 128"/>
                <a:gd name="T96" fmla="*/ 100 w 128"/>
                <a:gd name="T97" fmla="*/ 21 h 128"/>
                <a:gd name="T98" fmla="*/ 101 w 128"/>
                <a:gd name="T99" fmla="*/ 39 h 128"/>
                <a:gd name="T100" fmla="*/ 102 w 128"/>
                <a:gd name="T101" fmla="*/ 51 h 128"/>
                <a:gd name="T102" fmla="*/ 120 w 128"/>
                <a:gd name="T103" fmla="*/ 59 h 128"/>
                <a:gd name="T104" fmla="*/ 108 w 128"/>
                <a:gd name="T105" fmla="*/ 7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8" h="128">
                  <a:moveTo>
                    <a:pt x="122" y="51"/>
                  </a:moveTo>
                  <a:cubicBezTo>
                    <a:pt x="109" y="48"/>
                    <a:pt x="109" y="48"/>
                    <a:pt x="109" y="48"/>
                  </a:cubicBezTo>
                  <a:cubicBezTo>
                    <a:pt x="109" y="46"/>
                    <a:pt x="108" y="45"/>
                    <a:pt x="107" y="4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6" y="30"/>
                    <a:pt x="116" y="25"/>
                    <a:pt x="113" y="23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4" y="13"/>
                    <a:pt x="102" y="13"/>
                    <a:pt x="100" y="13"/>
                  </a:cubicBezTo>
                  <a:cubicBezTo>
                    <a:pt x="98" y="13"/>
                    <a:pt x="97" y="13"/>
                    <a:pt x="95" y="14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3" y="20"/>
                    <a:pt x="82" y="19"/>
                    <a:pt x="80" y="19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3"/>
                    <a:pt x="73" y="0"/>
                    <a:pt x="6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5" y="0"/>
                    <a:pt x="51" y="3"/>
                    <a:pt x="51" y="6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6" y="19"/>
                    <a:pt x="45" y="20"/>
                    <a:pt x="43" y="21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1" y="13"/>
                    <a:pt x="30" y="13"/>
                    <a:pt x="28" y="13"/>
                  </a:cubicBezTo>
                  <a:cubicBezTo>
                    <a:pt x="26" y="13"/>
                    <a:pt x="24" y="13"/>
                    <a:pt x="23" y="15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2" y="25"/>
                    <a:pt x="12" y="30"/>
                    <a:pt x="14" y="3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5"/>
                    <a:pt x="19" y="46"/>
                    <a:pt x="19" y="48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55"/>
                    <a:pt x="0" y="5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7"/>
                    <a:pt x="6" y="77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82"/>
                    <a:pt x="20" y="83"/>
                    <a:pt x="21" y="8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2" y="98"/>
                    <a:pt x="12" y="103"/>
                    <a:pt x="15" y="105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4" y="115"/>
                    <a:pt x="26" y="115"/>
                    <a:pt x="28" y="115"/>
                  </a:cubicBezTo>
                  <a:cubicBezTo>
                    <a:pt x="30" y="115"/>
                    <a:pt x="31" y="115"/>
                    <a:pt x="33" y="114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5" y="108"/>
                    <a:pt x="46" y="109"/>
                    <a:pt x="48" y="109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1" y="125"/>
                    <a:pt x="55" y="128"/>
                    <a:pt x="59" y="128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73" y="128"/>
                    <a:pt x="77" y="125"/>
                    <a:pt x="77" y="122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82" y="109"/>
                    <a:pt x="83" y="108"/>
                    <a:pt x="85" y="107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7" y="115"/>
                    <a:pt x="98" y="115"/>
                    <a:pt x="100" y="115"/>
                  </a:cubicBezTo>
                  <a:cubicBezTo>
                    <a:pt x="102" y="115"/>
                    <a:pt x="104" y="115"/>
                    <a:pt x="105" y="113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6" y="103"/>
                    <a:pt x="116" y="98"/>
                    <a:pt x="114" y="9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8" y="83"/>
                    <a:pt x="109" y="82"/>
                    <a:pt x="109" y="80"/>
                  </a:cubicBezTo>
                  <a:cubicBezTo>
                    <a:pt x="122" y="77"/>
                    <a:pt x="122" y="77"/>
                    <a:pt x="122" y="77"/>
                  </a:cubicBezTo>
                  <a:cubicBezTo>
                    <a:pt x="125" y="77"/>
                    <a:pt x="128" y="73"/>
                    <a:pt x="128" y="69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8" y="55"/>
                    <a:pt x="125" y="51"/>
                    <a:pt x="122" y="51"/>
                  </a:cubicBezTo>
                  <a:close/>
                  <a:moveTo>
                    <a:pt x="108" y="72"/>
                  </a:moveTo>
                  <a:cubicBezTo>
                    <a:pt x="105" y="72"/>
                    <a:pt x="103" y="74"/>
                    <a:pt x="102" y="77"/>
                  </a:cubicBezTo>
                  <a:cubicBezTo>
                    <a:pt x="101" y="79"/>
                    <a:pt x="101" y="80"/>
                    <a:pt x="100" y="81"/>
                  </a:cubicBezTo>
                  <a:cubicBezTo>
                    <a:pt x="99" y="84"/>
                    <a:pt x="99" y="87"/>
                    <a:pt x="101" y="89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0" y="107"/>
                    <a:pt x="100" y="107"/>
                    <a:pt x="100" y="107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88" y="100"/>
                    <a:pt x="86" y="99"/>
                    <a:pt x="85" y="99"/>
                  </a:cubicBezTo>
                  <a:cubicBezTo>
                    <a:pt x="84" y="99"/>
                    <a:pt x="83" y="99"/>
                    <a:pt x="81" y="100"/>
                  </a:cubicBezTo>
                  <a:cubicBezTo>
                    <a:pt x="80" y="101"/>
                    <a:pt x="79" y="101"/>
                    <a:pt x="77" y="102"/>
                  </a:cubicBezTo>
                  <a:cubicBezTo>
                    <a:pt x="74" y="103"/>
                    <a:pt x="72" y="105"/>
                    <a:pt x="72" y="108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5"/>
                    <a:pt x="54" y="103"/>
                    <a:pt x="51" y="102"/>
                  </a:cubicBezTo>
                  <a:cubicBezTo>
                    <a:pt x="49" y="101"/>
                    <a:pt x="48" y="101"/>
                    <a:pt x="47" y="100"/>
                  </a:cubicBezTo>
                  <a:cubicBezTo>
                    <a:pt x="45" y="99"/>
                    <a:pt x="44" y="99"/>
                    <a:pt x="43" y="99"/>
                  </a:cubicBezTo>
                  <a:cubicBezTo>
                    <a:pt x="42" y="99"/>
                    <a:pt x="40" y="100"/>
                    <a:pt x="39" y="101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29" y="87"/>
                    <a:pt x="29" y="84"/>
                    <a:pt x="28" y="81"/>
                  </a:cubicBezTo>
                  <a:cubicBezTo>
                    <a:pt x="27" y="80"/>
                    <a:pt x="27" y="79"/>
                    <a:pt x="26" y="77"/>
                  </a:cubicBezTo>
                  <a:cubicBezTo>
                    <a:pt x="25" y="74"/>
                    <a:pt x="23" y="72"/>
                    <a:pt x="20" y="72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5" y="54"/>
                    <a:pt x="26" y="51"/>
                  </a:cubicBezTo>
                  <a:cubicBezTo>
                    <a:pt x="27" y="49"/>
                    <a:pt x="27" y="48"/>
                    <a:pt x="28" y="47"/>
                  </a:cubicBezTo>
                  <a:cubicBezTo>
                    <a:pt x="29" y="44"/>
                    <a:pt x="29" y="41"/>
                    <a:pt x="27" y="3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8"/>
                    <a:pt x="42" y="29"/>
                    <a:pt x="43" y="29"/>
                  </a:cubicBezTo>
                  <a:cubicBezTo>
                    <a:pt x="44" y="29"/>
                    <a:pt x="45" y="29"/>
                    <a:pt x="47" y="28"/>
                  </a:cubicBezTo>
                  <a:cubicBezTo>
                    <a:pt x="48" y="27"/>
                    <a:pt x="49" y="27"/>
                    <a:pt x="51" y="26"/>
                  </a:cubicBezTo>
                  <a:cubicBezTo>
                    <a:pt x="54" y="25"/>
                    <a:pt x="56" y="23"/>
                    <a:pt x="56" y="20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3"/>
                    <a:pt x="74" y="25"/>
                    <a:pt x="77" y="26"/>
                  </a:cubicBezTo>
                  <a:cubicBezTo>
                    <a:pt x="79" y="27"/>
                    <a:pt x="80" y="27"/>
                    <a:pt x="81" y="28"/>
                  </a:cubicBezTo>
                  <a:cubicBezTo>
                    <a:pt x="83" y="29"/>
                    <a:pt x="84" y="29"/>
                    <a:pt x="85" y="29"/>
                  </a:cubicBezTo>
                  <a:cubicBezTo>
                    <a:pt x="86" y="29"/>
                    <a:pt x="88" y="28"/>
                    <a:pt x="89" y="27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99" y="41"/>
                    <a:pt x="99" y="44"/>
                    <a:pt x="100" y="47"/>
                  </a:cubicBezTo>
                  <a:cubicBezTo>
                    <a:pt x="101" y="48"/>
                    <a:pt x="101" y="49"/>
                    <a:pt x="102" y="51"/>
                  </a:cubicBezTo>
                  <a:cubicBezTo>
                    <a:pt x="103" y="54"/>
                    <a:pt x="105" y="56"/>
                    <a:pt x="108" y="56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08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9" name="Freeform 157"/>
            <p:cNvSpPr>
              <a:spLocks noEditPoints="1"/>
            </p:cNvSpPr>
            <p:nvPr/>
          </p:nvSpPr>
          <p:spPr bwMode="auto">
            <a:xfrm>
              <a:off x="146050" y="144463"/>
              <a:ext cx="214313" cy="214313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28 w 56"/>
                <a:gd name="T11" fmla="*/ 53 h 56"/>
                <a:gd name="T12" fmla="*/ 4 w 56"/>
                <a:gd name="T13" fmla="*/ 28 h 56"/>
                <a:gd name="T14" fmla="*/ 28 w 56"/>
                <a:gd name="T15" fmla="*/ 4 h 56"/>
                <a:gd name="T16" fmla="*/ 53 w 56"/>
                <a:gd name="T17" fmla="*/ 28 h 56"/>
                <a:gd name="T18" fmla="*/ 28 w 56"/>
                <a:gd name="T19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  <a:moveTo>
                    <a:pt x="28" y="53"/>
                  </a:moveTo>
                  <a:cubicBezTo>
                    <a:pt x="14" y="53"/>
                    <a:pt x="4" y="42"/>
                    <a:pt x="4" y="28"/>
                  </a:cubicBezTo>
                  <a:cubicBezTo>
                    <a:pt x="4" y="14"/>
                    <a:pt x="14" y="4"/>
                    <a:pt x="28" y="4"/>
                  </a:cubicBezTo>
                  <a:cubicBezTo>
                    <a:pt x="42" y="4"/>
                    <a:pt x="53" y="14"/>
                    <a:pt x="53" y="28"/>
                  </a:cubicBezTo>
                  <a:cubicBezTo>
                    <a:pt x="53" y="42"/>
                    <a:pt x="42" y="53"/>
                    <a:pt x="2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10" name="Freeform 158"/>
            <p:cNvSpPr>
              <a:spLocks noEditPoints="1"/>
            </p:cNvSpPr>
            <p:nvPr/>
          </p:nvSpPr>
          <p:spPr bwMode="auto">
            <a:xfrm>
              <a:off x="192088" y="190501"/>
              <a:ext cx="122238" cy="122238"/>
            </a:xfrm>
            <a:custGeom>
              <a:avLst/>
              <a:gdLst>
                <a:gd name="T0" fmla="*/ 16 w 32"/>
                <a:gd name="T1" fmla="*/ 0 h 32"/>
                <a:gd name="T2" fmla="*/ 0 w 32"/>
                <a:gd name="T3" fmla="*/ 16 h 32"/>
                <a:gd name="T4" fmla="*/ 16 w 32"/>
                <a:gd name="T5" fmla="*/ 32 h 32"/>
                <a:gd name="T6" fmla="*/ 32 w 32"/>
                <a:gd name="T7" fmla="*/ 16 h 32"/>
                <a:gd name="T8" fmla="*/ 16 w 32"/>
                <a:gd name="T9" fmla="*/ 0 h 32"/>
                <a:gd name="T10" fmla="*/ 16 w 32"/>
                <a:gd name="T11" fmla="*/ 28 h 32"/>
                <a:gd name="T12" fmla="*/ 4 w 32"/>
                <a:gd name="T13" fmla="*/ 16 h 32"/>
                <a:gd name="T14" fmla="*/ 16 w 32"/>
                <a:gd name="T15" fmla="*/ 4 h 32"/>
                <a:gd name="T16" fmla="*/ 28 w 32"/>
                <a:gd name="T17" fmla="*/ 16 h 32"/>
                <a:gd name="T18" fmla="*/ 16 w 32"/>
                <a:gd name="T1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lose/>
                  <a:moveTo>
                    <a:pt x="16" y="28"/>
                  </a:moveTo>
                  <a:cubicBezTo>
                    <a:pt x="9" y="28"/>
                    <a:pt x="4" y="23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23" y="4"/>
                    <a:pt x="28" y="9"/>
                    <a:pt x="28" y="16"/>
                  </a:cubicBezTo>
                  <a:cubicBezTo>
                    <a:pt x="28" y="23"/>
                    <a:pt x="23" y="28"/>
                    <a:pt x="1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111" name="Group 539"/>
          <p:cNvGrpSpPr/>
          <p:nvPr/>
        </p:nvGrpSpPr>
        <p:grpSpPr>
          <a:xfrm>
            <a:off x="9321395" y="4151413"/>
            <a:ext cx="824746" cy="816815"/>
            <a:chOff x="0" y="1588"/>
            <a:chExt cx="495300" cy="490537"/>
          </a:xfrm>
          <a:solidFill>
            <a:schemeClr val="accent1"/>
          </a:solidFill>
        </p:grpSpPr>
        <p:sp>
          <p:nvSpPr>
            <p:cNvPr id="112" name="Freeform 166"/>
            <p:cNvSpPr>
              <a:spLocks noEditPoints="1"/>
            </p:cNvSpPr>
            <p:nvPr/>
          </p:nvSpPr>
          <p:spPr bwMode="auto">
            <a:xfrm>
              <a:off x="0" y="47625"/>
              <a:ext cx="452438" cy="444500"/>
            </a:xfrm>
            <a:custGeom>
              <a:avLst/>
              <a:gdLst>
                <a:gd name="T0" fmla="*/ 84 w 118"/>
                <a:gd name="T1" fmla="*/ 3 h 116"/>
                <a:gd name="T2" fmla="*/ 77 w 118"/>
                <a:gd name="T3" fmla="*/ 0 h 116"/>
                <a:gd name="T4" fmla="*/ 70 w 118"/>
                <a:gd name="T5" fmla="*/ 3 h 116"/>
                <a:gd name="T6" fmla="*/ 64 w 118"/>
                <a:gd name="T7" fmla="*/ 9 h 116"/>
                <a:gd name="T8" fmla="*/ 61 w 118"/>
                <a:gd name="T9" fmla="*/ 16 h 116"/>
                <a:gd name="T10" fmla="*/ 62 w 118"/>
                <a:gd name="T11" fmla="*/ 21 h 116"/>
                <a:gd name="T12" fmla="*/ 8 w 118"/>
                <a:gd name="T13" fmla="*/ 43 h 116"/>
                <a:gd name="T14" fmla="*/ 1 w 118"/>
                <a:gd name="T15" fmla="*/ 51 h 116"/>
                <a:gd name="T16" fmla="*/ 5 w 118"/>
                <a:gd name="T17" fmla="*/ 62 h 116"/>
                <a:gd name="T18" fmla="*/ 55 w 118"/>
                <a:gd name="T19" fmla="*/ 112 h 116"/>
                <a:gd name="T20" fmla="*/ 64 w 118"/>
                <a:gd name="T21" fmla="*/ 116 h 116"/>
                <a:gd name="T22" fmla="*/ 64 w 118"/>
                <a:gd name="T23" fmla="*/ 116 h 116"/>
                <a:gd name="T24" fmla="*/ 66 w 118"/>
                <a:gd name="T25" fmla="*/ 116 h 116"/>
                <a:gd name="T26" fmla="*/ 75 w 118"/>
                <a:gd name="T27" fmla="*/ 108 h 116"/>
                <a:gd name="T28" fmla="*/ 96 w 118"/>
                <a:gd name="T29" fmla="*/ 55 h 116"/>
                <a:gd name="T30" fmla="*/ 102 w 118"/>
                <a:gd name="T31" fmla="*/ 57 h 116"/>
                <a:gd name="T32" fmla="*/ 109 w 118"/>
                <a:gd name="T33" fmla="*/ 54 h 116"/>
                <a:gd name="T34" fmla="*/ 115 w 118"/>
                <a:gd name="T35" fmla="*/ 48 h 116"/>
                <a:gd name="T36" fmla="*/ 118 w 118"/>
                <a:gd name="T37" fmla="*/ 41 h 116"/>
                <a:gd name="T38" fmla="*/ 115 w 118"/>
                <a:gd name="T39" fmla="*/ 34 h 116"/>
                <a:gd name="T40" fmla="*/ 84 w 118"/>
                <a:gd name="T41" fmla="*/ 3 h 116"/>
                <a:gd name="T42" fmla="*/ 68 w 118"/>
                <a:gd name="T43" fmla="*/ 105 h 116"/>
                <a:gd name="T44" fmla="*/ 65 w 118"/>
                <a:gd name="T45" fmla="*/ 108 h 116"/>
                <a:gd name="T46" fmla="*/ 64 w 118"/>
                <a:gd name="T47" fmla="*/ 108 h 116"/>
                <a:gd name="T48" fmla="*/ 61 w 118"/>
                <a:gd name="T49" fmla="*/ 107 h 116"/>
                <a:gd name="T50" fmla="*/ 10 w 118"/>
                <a:gd name="T51" fmla="*/ 56 h 116"/>
                <a:gd name="T52" fmla="*/ 9 w 118"/>
                <a:gd name="T53" fmla="*/ 53 h 116"/>
                <a:gd name="T54" fmla="*/ 11 w 118"/>
                <a:gd name="T55" fmla="*/ 50 h 116"/>
                <a:gd name="T56" fmla="*/ 36 w 118"/>
                <a:gd name="T57" fmla="*/ 40 h 116"/>
                <a:gd name="T58" fmla="*/ 87 w 118"/>
                <a:gd name="T59" fmla="*/ 58 h 116"/>
                <a:gd name="T60" fmla="*/ 68 w 118"/>
                <a:gd name="T61" fmla="*/ 105 h 116"/>
                <a:gd name="T62" fmla="*/ 109 w 118"/>
                <a:gd name="T63" fmla="*/ 42 h 116"/>
                <a:gd name="T64" fmla="*/ 103 w 118"/>
                <a:gd name="T65" fmla="*/ 48 h 116"/>
                <a:gd name="T66" fmla="*/ 100 w 118"/>
                <a:gd name="T67" fmla="*/ 48 h 116"/>
                <a:gd name="T68" fmla="*/ 93 w 118"/>
                <a:gd name="T69" fmla="*/ 41 h 116"/>
                <a:gd name="T70" fmla="*/ 88 w 118"/>
                <a:gd name="T71" fmla="*/ 55 h 116"/>
                <a:gd name="T72" fmla="*/ 88 w 118"/>
                <a:gd name="T73" fmla="*/ 54 h 116"/>
                <a:gd name="T74" fmla="*/ 53 w 118"/>
                <a:gd name="T75" fmla="*/ 39 h 116"/>
                <a:gd name="T76" fmla="*/ 42 w 118"/>
                <a:gd name="T77" fmla="*/ 38 h 116"/>
                <a:gd name="T78" fmla="*/ 76 w 118"/>
                <a:gd name="T79" fmla="*/ 24 h 116"/>
                <a:gd name="T80" fmla="*/ 70 w 118"/>
                <a:gd name="T81" fmla="*/ 17 h 116"/>
                <a:gd name="T82" fmla="*/ 70 w 118"/>
                <a:gd name="T83" fmla="*/ 14 h 116"/>
                <a:gd name="T84" fmla="*/ 75 w 118"/>
                <a:gd name="T85" fmla="*/ 9 h 116"/>
                <a:gd name="T86" fmla="*/ 78 w 118"/>
                <a:gd name="T87" fmla="*/ 9 h 116"/>
                <a:gd name="T88" fmla="*/ 109 w 118"/>
                <a:gd name="T89" fmla="*/ 39 h 116"/>
                <a:gd name="T90" fmla="*/ 109 w 118"/>
                <a:gd name="T91" fmla="*/ 4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8" h="116">
                  <a:moveTo>
                    <a:pt x="84" y="3"/>
                  </a:moveTo>
                  <a:cubicBezTo>
                    <a:pt x="82" y="1"/>
                    <a:pt x="79" y="0"/>
                    <a:pt x="77" y="0"/>
                  </a:cubicBezTo>
                  <a:cubicBezTo>
                    <a:pt x="74" y="0"/>
                    <a:pt x="71" y="1"/>
                    <a:pt x="70" y="3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2" y="10"/>
                    <a:pt x="61" y="13"/>
                    <a:pt x="61" y="16"/>
                  </a:cubicBezTo>
                  <a:cubicBezTo>
                    <a:pt x="61" y="18"/>
                    <a:pt x="62" y="19"/>
                    <a:pt x="62" y="21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5" y="44"/>
                    <a:pt x="2" y="48"/>
                    <a:pt x="1" y="51"/>
                  </a:cubicBezTo>
                  <a:cubicBezTo>
                    <a:pt x="0" y="55"/>
                    <a:pt x="2" y="59"/>
                    <a:pt x="5" y="62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8" y="115"/>
                    <a:pt x="61" y="116"/>
                    <a:pt x="64" y="116"/>
                  </a:cubicBezTo>
                  <a:cubicBezTo>
                    <a:pt x="64" y="116"/>
                    <a:pt x="64" y="116"/>
                    <a:pt x="64" y="116"/>
                  </a:cubicBezTo>
                  <a:cubicBezTo>
                    <a:pt x="65" y="116"/>
                    <a:pt x="66" y="116"/>
                    <a:pt x="66" y="116"/>
                  </a:cubicBezTo>
                  <a:cubicBezTo>
                    <a:pt x="70" y="115"/>
                    <a:pt x="74" y="112"/>
                    <a:pt x="75" y="108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8" y="56"/>
                    <a:pt x="100" y="57"/>
                    <a:pt x="102" y="57"/>
                  </a:cubicBezTo>
                  <a:cubicBezTo>
                    <a:pt x="105" y="57"/>
                    <a:pt x="107" y="56"/>
                    <a:pt x="109" y="54"/>
                  </a:cubicBezTo>
                  <a:cubicBezTo>
                    <a:pt x="115" y="48"/>
                    <a:pt x="115" y="48"/>
                    <a:pt x="115" y="48"/>
                  </a:cubicBezTo>
                  <a:cubicBezTo>
                    <a:pt x="117" y="46"/>
                    <a:pt x="118" y="44"/>
                    <a:pt x="118" y="41"/>
                  </a:cubicBezTo>
                  <a:cubicBezTo>
                    <a:pt x="118" y="38"/>
                    <a:pt x="117" y="36"/>
                    <a:pt x="115" y="34"/>
                  </a:cubicBezTo>
                  <a:lnTo>
                    <a:pt x="84" y="3"/>
                  </a:lnTo>
                  <a:close/>
                  <a:moveTo>
                    <a:pt x="68" y="105"/>
                  </a:moveTo>
                  <a:cubicBezTo>
                    <a:pt x="67" y="107"/>
                    <a:pt x="66" y="108"/>
                    <a:pt x="65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3" y="108"/>
                    <a:pt x="62" y="108"/>
                    <a:pt x="61" y="107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9" y="56"/>
                    <a:pt x="9" y="54"/>
                    <a:pt x="9" y="53"/>
                  </a:cubicBezTo>
                  <a:cubicBezTo>
                    <a:pt x="9" y="52"/>
                    <a:pt x="10" y="51"/>
                    <a:pt x="11" y="5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53" y="46"/>
                    <a:pt x="70" y="40"/>
                    <a:pt x="87" y="58"/>
                  </a:cubicBezTo>
                  <a:lnTo>
                    <a:pt x="68" y="105"/>
                  </a:lnTo>
                  <a:close/>
                  <a:moveTo>
                    <a:pt x="109" y="42"/>
                  </a:moveTo>
                  <a:cubicBezTo>
                    <a:pt x="103" y="48"/>
                    <a:pt x="103" y="48"/>
                    <a:pt x="103" y="48"/>
                  </a:cubicBezTo>
                  <a:cubicBezTo>
                    <a:pt x="103" y="49"/>
                    <a:pt x="101" y="49"/>
                    <a:pt x="100" y="48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76" y="42"/>
                    <a:pt x="64" y="41"/>
                    <a:pt x="53" y="39"/>
                  </a:cubicBezTo>
                  <a:cubicBezTo>
                    <a:pt x="49" y="39"/>
                    <a:pt x="46" y="38"/>
                    <a:pt x="42" y="38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9" y="16"/>
                    <a:pt x="69" y="15"/>
                    <a:pt x="70" y="14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8"/>
                    <a:pt x="77" y="8"/>
                    <a:pt x="78" y="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0" y="40"/>
                    <a:pt x="110" y="42"/>
                    <a:pt x="10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13" name="Freeform 167"/>
            <p:cNvSpPr>
              <a:spLocks noEditPoints="1"/>
            </p:cNvSpPr>
            <p:nvPr/>
          </p:nvSpPr>
          <p:spPr bwMode="auto">
            <a:xfrm>
              <a:off x="219075" y="246063"/>
              <a:ext cx="76200" cy="76200"/>
            </a:xfrm>
            <a:custGeom>
              <a:avLst/>
              <a:gdLst>
                <a:gd name="T0" fmla="*/ 10 w 20"/>
                <a:gd name="T1" fmla="*/ 20 h 20"/>
                <a:gd name="T2" fmla="*/ 20 w 20"/>
                <a:gd name="T3" fmla="*/ 10 h 20"/>
                <a:gd name="T4" fmla="*/ 10 w 20"/>
                <a:gd name="T5" fmla="*/ 0 h 20"/>
                <a:gd name="T6" fmla="*/ 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16 w 20"/>
                <a:gd name="T13" fmla="*/ 10 h 20"/>
                <a:gd name="T14" fmla="*/ 10 w 20"/>
                <a:gd name="T15" fmla="*/ 16 h 20"/>
                <a:gd name="T16" fmla="*/ 4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16" y="20"/>
                    <a:pt x="20" y="16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lose/>
                  <a:moveTo>
                    <a:pt x="10" y="4"/>
                  </a:move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14" name="Freeform 168"/>
            <p:cNvSpPr>
              <a:spLocks noEditPoints="1"/>
            </p:cNvSpPr>
            <p:nvPr/>
          </p:nvSpPr>
          <p:spPr bwMode="auto">
            <a:xfrm>
              <a:off x="419100" y="1588"/>
              <a:ext cx="76200" cy="76200"/>
            </a:xfrm>
            <a:custGeom>
              <a:avLst/>
              <a:gdLst>
                <a:gd name="T0" fmla="*/ 10 w 20"/>
                <a:gd name="T1" fmla="*/ 0 h 20"/>
                <a:gd name="T2" fmla="*/ 0 w 20"/>
                <a:gd name="T3" fmla="*/ 10 h 20"/>
                <a:gd name="T4" fmla="*/ 10 w 20"/>
                <a:gd name="T5" fmla="*/ 20 h 20"/>
                <a:gd name="T6" fmla="*/ 20 w 20"/>
                <a:gd name="T7" fmla="*/ 10 h 20"/>
                <a:gd name="T8" fmla="*/ 10 w 20"/>
                <a:gd name="T9" fmla="*/ 0 h 20"/>
                <a:gd name="T10" fmla="*/ 10 w 20"/>
                <a:gd name="T11" fmla="*/ 16 h 20"/>
                <a:gd name="T12" fmla="*/ 4 w 20"/>
                <a:gd name="T13" fmla="*/ 10 h 20"/>
                <a:gd name="T14" fmla="*/ 10 w 20"/>
                <a:gd name="T15" fmla="*/ 4 h 20"/>
                <a:gd name="T16" fmla="*/ 16 w 20"/>
                <a:gd name="T17" fmla="*/ 10 h 20"/>
                <a:gd name="T18" fmla="*/ 10 w 20"/>
                <a:gd name="T1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16" y="20"/>
                    <a:pt x="20" y="16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lose/>
                  <a:moveTo>
                    <a:pt x="10" y="16"/>
                  </a:move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15" name="Freeform 169"/>
            <p:cNvSpPr>
              <a:spLocks noEditPoints="1"/>
            </p:cNvSpPr>
            <p:nvPr/>
          </p:nvSpPr>
          <p:spPr bwMode="auto">
            <a:xfrm>
              <a:off x="127000" y="231775"/>
              <a:ext cx="61913" cy="60325"/>
            </a:xfrm>
            <a:custGeom>
              <a:avLst/>
              <a:gdLst>
                <a:gd name="T0" fmla="*/ 0 w 16"/>
                <a:gd name="T1" fmla="*/ 8 h 16"/>
                <a:gd name="T2" fmla="*/ 8 w 16"/>
                <a:gd name="T3" fmla="*/ 16 h 16"/>
                <a:gd name="T4" fmla="*/ 16 w 16"/>
                <a:gd name="T5" fmla="*/ 8 h 16"/>
                <a:gd name="T6" fmla="*/ 8 w 16"/>
                <a:gd name="T7" fmla="*/ 0 h 16"/>
                <a:gd name="T8" fmla="*/ 0 w 16"/>
                <a:gd name="T9" fmla="*/ 8 h 16"/>
                <a:gd name="T10" fmla="*/ 8 w 16"/>
                <a:gd name="T11" fmla="*/ 4 h 16"/>
                <a:gd name="T12" fmla="*/ 12 w 16"/>
                <a:gd name="T13" fmla="*/ 8 h 16"/>
                <a:gd name="T14" fmla="*/ 8 w 16"/>
                <a:gd name="T15" fmla="*/ 12 h 16"/>
                <a:gd name="T16" fmla="*/ 4 w 16"/>
                <a:gd name="T17" fmla="*/ 8 h 16"/>
                <a:gd name="T18" fmla="*/ 8 w 16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  <a:moveTo>
                    <a:pt x="8" y="4"/>
                  </a:moveTo>
                  <a:cubicBezTo>
                    <a:pt x="10" y="4"/>
                    <a:pt x="12" y="6"/>
                    <a:pt x="12" y="8"/>
                  </a:cubicBezTo>
                  <a:cubicBezTo>
                    <a:pt x="12" y="10"/>
                    <a:pt x="10" y="12"/>
                    <a:pt x="8" y="12"/>
                  </a:cubicBezTo>
                  <a:cubicBezTo>
                    <a:pt x="6" y="12"/>
                    <a:pt x="4" y="10"/>
                    <a:pt x="4" y="8"/>
                  </a:cubicBezTo>
                  <a:cubicBezTo>
                    <a:pt x="4" y="6"/>
                    <a:pt x="6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16" name="Oval 170"/>
            <p:cNvSpPr>
              <a:spLocks noChangeArrowheads="1"/>
            </p:cNvSpPr>
            <p:nvPr/>
          </p:nvSpPr>
          <p:spPr bwMode="auto">
            <a:xfrm>
              <a:off x="188913" y="338138"/>
              <a:ext cx="30163" cy="301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17" name="Oval 171"/>
            <p:cNvSpPr>
              <a:spLocks noChangeArrowheads="1"/>
            </p:cNvSpPr>
            <p:nvPr/>
          </p:nvSpPr>
          <p:spPr bwMode="auto">
            <a:xfrm>
              <a:off x="433388" y="107950"/>
              <a:ext cx="31750" cy="317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prestig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-1.45833E-6 -0.6055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0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60556 L 0.27799 -0.60556 " pathEditMode="relative" rAng="0" ptsTypes="AA">
                                      <p:cBhvr>
                                        <p:cTn id="6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0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 -0.60556 L 0.27669 -0.01667 " pathEditMode="relative" rAng="0" ptsTypes="AA">
                                      <p:cBhvr>
                                        <p:cTn id="11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2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21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69 -0.01667 L 0.5875 -0.01667 " pathEditMode="relative" rAng="0" ptsTypes="AA">
                                      <p:cBhvr>
                                        <p:cTn id="12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30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75 -0.01667 L 0.58815 -0.49537 " pathEditMode="relative" rAng="0" ptsTypes="AA">
                                      <p:cBhvr>
                                        <p:cTn id="155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5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8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300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763 -0.49537 L 0.77253 -0.49537 " pathEditMode="relative" rAng="0" ptsTypes="AA">
                                      <p:cBhvr>
                                        <p:cTn id="161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5" y="0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/>
      <p:bldP spid="78" grpId="0"/>
      <p:bldP spid="79" grpId="0"/>
      <p:bldP spid="80" grpId="0" animBg="1"/>
      <p:bldP spid="81" grpId="0"/>
      <p:bldP spid="82" grpId="0"/>
      <p:bldP spid="83" grpId="0"/>
      <p:bldP spid="84" grpId="0" animBg="1"/>
      <p:bldP spid="85" grpId="0"/>
      <p:bldP spid="86" grpId="0"/>
      <p:bldP spid="87" grpId="0"/>
      <p:bldP spid="88" grpId="0" animBg="1"/>
      <p:bldP spid="89" grpId="0"/>
      <p:bldP spid="90" grpId="0"/>
      <p:bldP spid="91" grpId="0"/>
      <p:bldP spid="92" grpId="0" animBg="1"/>
      <p:bldP spid="93" grpId="0"/>
      <p:bldP spid="94" grpId="0"/>
      <p:bldP spid="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四字标题</a:t>
            </a:r>
            <a:endParaRPr lang="zh-CN" altLang="en-US" dirty="0"/>
          </a:p>
        </p:txBody>
      </p:sp>
      <p:sp>
        <p:nvSpPr>
          <p:cNvPr id="33" name="TextBox 5"/>
          <p:cNvSpPr txBox="1"/>
          <p:nvPr/>
        </p:nvSpPr>
        <p:spPr>
          <a:xfrm>
            <a:off x="4943872" y="2115924"/>
            <a:ext cx="430778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点击输入您的文字内容，用简洁的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文字对每个分项进行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阐述，详细内容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应留在演说的过程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中用语言来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表达。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940840" y="2112930"/>
            <a:ext cx="1963792" cy="1113984"/>
            <a:chOff x="1940840" y="2112930"/>
            <a:chExt cx="1963792" cy="1113984"/>
          </a:xfrm>
        </p:grpSpPr>
        <p:sp>
          <p:nvSpPr>
            <p:cNvPr id="35" name="TextBox 8"/>
            <p:cNvSpPr txBox="1"/>
            <p:nvPr/>
          </p:nvSpPr>
          <p:spPr>
            <a:xfrm>
              <a:off x="1940840" y="2826804"/>
              <a:ext cx="1963792" cy="4001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6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标题关键词</a:t>
              </a:r>
              <a:endParaRPr lang="zh-CN" altLang="en-US" sz="2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任意多边形 35"/>
            <p:cNvSpPr/>
            <p:nvPr/>
          </p:nvSpPr>
          <p:spPr bwMode="auto">
            <a:xfrm>
              <a:off x="2699896" y="2112930"/>
              <a:ext cx="445680" cy="578094"/>
            </a:xfrm>
            <a:custGeom>
              <a:avLst/>
              <a:gdLst>
                <a:gd name="connsiteX0" fmla="*/ 344255 w 438150"/>
                <a:gd name="connsiteY0" fmla="*/ 320246 h 568325"/>
                <a:gd name="connsiteX1" fmla="*/ 438150 w 438150"/>
                <a:gd name="connsiteY1" fmla="*/ 399092 h 568325"/>
                <a:gd name="connsiteX2" fmla="*/ 438150 w 438150"/>
                <a:gd name="connsiteY2" fmla="*/ 406601 h 568325"/>
                <a:gd name="connsiteX3" fmla="*/ 438150 w 438150"/>
                <a:gd name="connsiteY3" fmla="*/ 545520 h 568325"/>
                <a:gd name="connsiteX4" fmla="*/ 438150 w 438150"/>
                <a:gd name="connsiteY4" fmla="*/ 549275 h 568325"/>
                <a:gd name="connsiteX5" fmla="*/ 284162 w 438150"/>
                <a:gd name="connsiteY5" fmla="*/ 549275 h 568325"/>
                <a:gd name="connsiteX6" fmla="*/ 284162 w 438150"/>
                <a:gd name="connsiteY6" fmla="*/ 545520 h 568325"/>
                <a:gd name="connsiteX7" fmla="*/ 284162 w 438150"/>
                <a:gd name="connsiteY7" fmla="*/ 402847 h 568325"/>
                <a:gd name="connsiteX8" fmla="*/ 344255 w 438150"/>
                <a:gd name="connsiteY8" fmla="*/ 320246 h 568325"/>
                <a:gd name="connsiteX9" fmla="*/ 352879 w 438150"/>
                <a:gd name="connsiteY9" fmla="*/ 200025 h 568325"/>
                <a:gd name="connsiteX10" fmla="*/ 356621 w 438150"/>
                <a:gd name="connsiteY10" fmla="*/ 200025 h 568325"/>
                <a:gd name="connsiteX11" fmla="*/ 367847 w 438150"/>
                <a:gd name="connsiteY11" fmla="*/ 200025 h 568325"/>
                <a:gd name="connsiteX12" fmla="*/ 379072 w 438150"/>
                <a:gd name="connsiteY12" fmla="*/ 203767 h 568325"/>
                <a:gd name="connsiteX13" fmla="*/ 409008 w 438150"/>
                <a:gd name="connsiteY13" fmla="*/ 263638 h 568325"/>
                <a:gd name="connsiteX14" fmla="*/ 360363 w 438150"/>
                <a:gd name="connsiteY14" fmla="*/ 304800 h 568325"/>
                <a:gd name="connsiteX15" fmla="*/ 311717 w 438150"/>
                <a:gd name="connsiteY15" fmla="*/ 263638 h 568325"/>
                <a:gd name="connsiteX16" fmla="*/ 352879 w 438150"/>
                <a:gd name="connsiteY16" fmla="*/ 200025 h 568325"/>
                <a:gd name="connsiteX17" fmla="*/ 100853 w 438150"/>
                <a:gd name="connsiteY17" fmla="*/ 196018 h 568325"/>
                <a:gd name="connsiteX18" fmla="*/ 254000 w 438150"/>
                <a:gd name="connsiteY18" fmla="*/ 320120 h 568325"/>
                <a:gd name="connsiteX19" fmla="*/ 254000 w 438150"/>
                <a:gd name="connsiteY19" fmla="*/ 331402 h 568325"/>
                <a:gd name="connsiteX20" fmla="*/ 254000 w 438150"/>
                <a:gd name="connsiteY20" fmla="*/ 557043 h 568325"/>
                <a:gd name="connsiteX21" fmla="*/ 254000 w 438150"/>
                <a:gd name="connsiteY21" fmla="*/ 568325 h 568325"/>
                <a:gd name="connsiteX22" fmla="*/ 0 w 438150"/>
                <a:gd name="connsiteY22" fmla="*/ 568325 h 568325"/>
                <a:gd name="connsiteX23" fmla="*/ 0 w 438150"/>
                <a:gd name="connsiteY23" fmla="*/ 560804 h 568325"/>
                <a:gd name="connsiteX24" fmla="*/ 0 w 438150"/>
                <a:gd name="connsiteY24" fmla="*/ 327642 h 568325"/>
                <a:gd name="connsiteX25" fmla="*/ 100853 w 438150"/>
                <a:gd name="connsiteY25" fmla="*/ 196018 h 568325"/>
                <a:gd name="connsiteX26" fmla="*/ 112091 w 438150"/>
                <a:gd name="connsiteY26" fmla="*/ 0 h 568325"/>
                <a:gd name="connsiteX27" fmla="*/ 115818 w 438150"/>
                <a:gd name="connsiteY27" fmla="*/ 0 h 568325"/>
                <a:gd name="connsiteX28" fmla="*/ 138181 w 438150"/>
                <a:gd name="connsiteY28" fmla="*/ 0 h 568325"/>
                <a:gd name="connsiteX29" fmla="*/ 153090 w 438150"/>
                <a:gd name="connsiteY29" fmla="*/ 3762 h 568325"/>
                <a:gd name="connsiteX30" fmla="*/ 205271 w 438150"/>
                <a:gd name="connsiteY30" fmla="*/ 101566 h 568325"/>
                <a:gd name="connsiteX31" fmla="*/ 127000 w 438150"/>
                <a:gd name="connsiteY31" fmla="*/ 169276 h 568325"/>
                <a:gd name="connsiteX32" fmla="*/ 48729 w 438150"/>
                <a:gd name="connsiteY32" fmla="*/ 101566 h 568325"/>
                <a:gd name="connsiteX33" fmla="*/ 112091 w 438150"/>
                <a:gd name="connsiteY33" fmla="*/ 0 h 56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8150" h="568325">
                  <a:moveTo>
                    <a:pt x="344255" y="320246"/>
                  </a:moveTo>
                  <a:cubicBezTo>
                    <a:pt x="393080" y="312737"/>
                    <a:pt x="434394" y="346528"/>
                    <a:pt x="438150" y="399092"/>
                  </a:cubicBezTo>
                  <a:cubicBezTo>
                    <a:pt x="438150" y="399092"/>
                    <a:pt x="438150" y="402847"/>
                    <a:pt x="438150" y="406601"/>
                  </a:cubicBezTo>
                  <a:cubicBezTo>
                    <a:pt x="438150" y="451656"/>
                    <a:pt x="438150" y="496711"/>
                    <a:pt x="438150" y="545520"/>
                  </a:cubicBezTo>
                  <a:cubicBezTo>
                    <a:pt x="438150" y="545520"/>
                    <a:pt x="438150" y="545520"/>
                    <a:pt x="438150" y="549275"/>
                  </a:cubicBezTo>
                  <a:cubicBezTo>
                    <a:pt x="438150" y="549275"/>
                    <a:pt x="438150" y="549275"/>
                    <a:pt x="284162" y="549275"/>
                  </a:cubicBezTo>
                  <a:cubicBezTo>
                    <a:pt x="284162" y="549275"/>
                    <a:pt x="284162" y="545520"/>
                    <a:pt x="284162" y="545520"/>
                  </a:cubicBezTo>
                  <a:cubicBezTo>
                    <a:pt x="284162" y="496711"/>
                    <a:pt x="284162" y="451656"/>
                    <a:pt x="284162" y="402847"/>
                  </a:cubicBezTo>
                  <a:cubicBezTo>
                    <a:pt x="284162" y="361546"/>
                    <a:pt x="310453" y="327755"/>
                    <a:pt x="344255" y="320246"/>
                  </a:cubicBezTo>
                  <a:close/>
                  <a:moveTo>
                    <a:pt x="352879" y="200025"/>
                  </a:moveTo>
                  <a:cubicBezTo>
                    <a:pt x="352879" y="200025"/>
                    <a:pt x="352879" y="200025"/>
                    <a:pt x="356621" y="200025"/>
                  </a:cubicBezTo>
                  <a:cubicBezTo>
                    <a:pt x="356621" y="200025"/>
                    <a:pt x="356621" y="200025"/>
                    <a:pt x="367847" y="200025"/>
                  </a:cubicBezTo>
                  <a:cubicBezTo>
                    <a:pt x="371589" y="200025"/>
                    <a:pt x="375330" y="203767"/>
                    <a:pt x="379072" y="203767"/>
                  </a:cubicBezTo>
                  <a:cubicBezTo>
                    <a:pt x="401524" y="211251"/>
                    <a:pt x="412750" y="237445"/>
                    <a:pt x="409008" y="263638"/>
                  </a:cubicBezTo>
                  <a:cubicBezTo>
                    <a:pt x="405266" y="286090"/>
                    <a:pt x="386556" y="304800"/>
                    <a:pt x="360363" y="304800"/>
                  </a:cubicBezTo>
                  <a:cubicBezTo>
                    <a:pt x="337911" y="304800"/>
                    <a:pt x="319201" y="286090"/>
                    <a:pt x="311717" y="263638"/>
                  </a:cubicBezTo>
                  <a:cubicBezTo>
                    <a:pt x="307975" y="233703"/>
                    <a:pt x="326685" y="207509"/>
                    <a:pt x="352879" y="200025"/>
                  </a:cubicBezTo>
                  <a:close/>
                  <a:moveTo>
                    <a:pt x="100853" y="196018"/>
                  </a:moveTo>
                  <a:cubicBezTo>
                    <a:pt x="175559" y="180975"/>
                    <a:pt x="246529" y="241146"/>
                    <a:pt x="254000" y="320120"/>
                  </a:cubicBezTo>
                  <a:cubicBezTo>
                    <a:pt x="254000" y="323881"/>
                    <a:pt x="254000" y="327642"/>
                    <a:pt x="254000" y="331402"/>
                  </a:cubicBezTo>
                  <a:cubicBezTo>
                    <a:pt x="254000" y="406616"/>
                    <a:pt x="254000" y="481829"/>
                    <a:pt x="254000" y="557043"/>
                  </a:cubicBezTo>
                  <a:cubicBezTo>
                    <a:pt x="254000" y="557043"/>
                    <a:pt x="254000" y="557043"/>
                    <a:pt x="254000" y="568325"/>
                  </a:cubicBezTo>
                  <a:cubicBezTo>
                    <a:pt x="254000" y="568325"/>
                    <a:pt x="254000" y="568325"/>
                    <a:pt x="0" y="568325"/>
                  </a:cubicBezTo>
                  <a:cubicBezTo>
                    <a:pt x="0" y="564564"/>
                    <a:pt x="0" y="564564"/>
                    <a:pt x="0" y="560804"/>
                  </a:cubicBezTo>
                  <a:cubicBezTo>
                    <a:pt x="0" y="485590"/>
                    <a:pt x="0" y="406616"/>
                    <a:pt x="0" y="327642"/>
                  </a:cubicBezTo>
                  <a:cubicBezTo>
                    <a:pt x="0" y="263710"/>
                    <a:pt x="44823" y="211060"/>
                    <a:pt x="100853" y="196018"/>
                  </a:cubicBezTo>
                  <a:close/>
                  <a:moveTo>
                    <a:pt x="112091" y="0"/>
                  </a:moveTo>
                  <a:cubicBezTo>
                    <a:pt x="115818" y="0"/>
                    <a:pt x="115818" y="0"/>
                    <a:pt x="115818" y="0"/>
                  </a:cubicBezTo>
                  <a:cubicBezTo>
                    <a:pt x="115818" y="0"/>
                    <a:pt x="115818" y="0"/>
                    <a:pt x="138181" y="0"/>
                  </a:cubicBezTo>
                  <a:cubicBezTo>
                    <a:pt x="141909" y="0"/>
                    <a:pt x="149363" y="3762"/>
                    <a:pt x="153090" y="3762"/>
                  </a:cubicBezTo>
                  <a:cubicBezTo>
                    <a:pt x="190362" y="18808"/>
                    <a:pt x="212725" y="60187"/>
                    <a:pt x="205271" y="101566"/>
                  </a:cubicBezTo>
                  <a:cubicBezTo>
                    <a:pt x="197816" y="139183"/>
                    <a:pt x="164272" y="169276"/>
                    <a:pt x="127000" y="169276"/>
                  </a:cubicBezTo>
                  <a:cubicBezTo>
                    <a:pt x="89728" y="173038"/>
                    <a:pt x="56184" y="142944"/>
                    <a:pt x="48729" y="101566"/>
                  </a:cubicBezTo>
                  <a:cubicBezTo>
                    <a:pt x="41275" y="52664"/>
                    <a:pt x="71092" y="7523"/>
                    <a:pt x="112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cxnSp>
        <p:nvCxnSpPr>
          <p:cNvPr id="37" name="直接连接符 36"/>
          <p:cNvCxnSpPr/>
          <p:nvPr/>
        </p:nvCxnSpPr>
        <p:spPr>
          <a:xfrm>
            <a:off x="4368757" y="1979036"/>
            <a:ext cx="0" cy="1381773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5"/>
          <p:cNvSpPr txBox="1"/>
          <p:nvPr/>
        </p:nvSpPr>
        <p:spPr>
          <a:xfrm>
            <a:off x="2931402" y="4363116"/>
            <a:ext cx="430778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点击输入您的文字内容，用简洁的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文字对每个分项进行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阐述，详细内容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应留在演说的过程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中用语言来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表达。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8271140" y="4312633"/>
            <a:ext cx="1963792" cy="1208962"/>
            <a:chOff x="8271140" y="4312633"/>
            <a:chExt cx="1963792" cy="1208962"/>
          </a:xfrm>
        </p:grpSpPr>
        <p:grpSp>
          <p:nvGrpSpPr>
            <p:cNvPr id="40" name="组合 39"/>
            <p:cNvGrpSpPr/>
            <p:nvPr/>
          </p:nvGrpSpPr>
          <p:grpSpPr>
            <a:xfrm>
              <a:off x="8925586" y="4312633"/>
              <a:ext cx="654900" cy="654900"/>
              <a:chOff x="5637213" y="3511550"/>
              <a:chExt cx="376238" cy="376238"/>
            </a:xfrm>
            <a:solidFill>
              <a:schemeClr val="tx2"/>
            </a:solidFill>
          </p:grpSpPr>
          <p:sp>
            <p:nvSpPr>
              <p:cNvPr id="42" name="Freeform 50"/>
              <p:cNvSpPr>
                <a:spLocks noEditPoints="1"/>
              </p:cNvSpPr>
              <p:nvPr/>
            </p:nvSpPr>
            <p:spPr bwMode="auto">
              <a:xfrm>
                <a:off x="5637213" y="3546475"/>
                <a:ext cx="341313" cy="341313"/>
              </a:xfrm>
              <a:custGeom>
                <a:avLst/>
                <a:gdLst>
                  <a:gd name="T0" fmla="*/ 92 w 184"/>
                  <a:gd name="T1" fmla="*/ 184 h 184"/>
                  <a:gd name="T2" fmla="*/ 184 w 184"/>
                  <a:gd name="T3" fmla="*/ 92 h 184"/>
                  <a:gd name="T4" fmla="*/ 173 w 184"/>
                  <a:gd name="T5" fmla="*/ 49 h 184"/>
                  <a:gd name="T6" fmla="*/ 171 w 184"/>
                  <a:gd name="T7" fmla="*/ 49 h 184"/>
                  <a:gd name="T8" fmla="*/ 170 w 184"/>
                  <a:gd name="T9" fmla="*/ 49 h 184"/>
                  <a:gd name="T10" fmla="*/ 158 w 184"/>
                  <a:gd name="T11" fmla="*/ 48 h 184"/>
                  <a:gd name="T12" fmla="*/ 149 w 184"/>
                  <a:gd name="T13" fmla="*/ 56 h 184"/>
                  <a:gd name="T14" fmla="*/ 160 w 184"/>
                  <a:gd name="T15" fmla="*/ 92 h 184"/>
                  <a:gd name="T16" fmla="*/ 92 w 184"/>
                  <a:gd name="T17" fmla="*/ 160 h 184"/>
                  <a:gd name="T18" fmla="*/ 24 w 184"/>
                  <a:gd name="T19" fmla="*/ 92 h 184"/>
                  <a:gd name="T20" fmla="*/ 92 w 184"/>
                  <a:gd name="T21" fmla="*/ 24 h 184"/>
                  <a:gd name="T22" fmla="*/ 128 w 184"/>
                  <a:gd name="T23" fmla="*/ 35 h 184"/>
                  <a:gd name="T24" fmla="*/ 135 w 184"/>
                  <a:gd name="T25" fmla="*/ 27 h 184"/>
                  <a:gd name="T26" fmla="*/ 134 w 184"/>
                  <a:gd name="T27" fmla="*/ 14 h 184"/>
                  <a:gd name="T28" fmla="*/ 134 w 184"/>
                  <a:gd name="T29" fmla="*/ 10 h 184"/>
                  <a:gd name="T30" fmla="*/ 92 w 184"/>
                  <a:gd name="T31" fmla="*/ 0 h 184"/>
                  <a:gd name="T32" fmla="*/ 0 w 184"/>
                  <a:gd name="T33" fmla="*/ 92 h 184"/>
                  <a:gd name="T34" fmla="*/ 92 w 184"/>
                  <a:gd name="T35" fmla="*/ 184 h 184"/>
                  <a:gd name="T36" fmla="*/ 92 w 184"/>
                  <a:gd name="T37" fmla="*/ 184 h 184"/>
                  <a:gd name="T38" fmla="*/ 92 w 184"/>
                  <a:gd name="T3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4" h="184">
                    <a:moveTo>
                      <a:pt x="92" y="184"/>
                    </a:moveTo>
                    <a:cubicBezTo>
                      <a:pt x="143" y="184"/>
                      <a:pt x="184" y="143"/>
                      <a:pt x="184" y="92"/>
                    </a:cubicBezTo>
                    <a:cubicBezTo>
                      <a:pt x="184" y="76"/>
                      <a:pt x="180" y="62"/>
                      <a:pt x="173" y="49"/>
                    </a:cubicBezTo>
                    <a:cubicBezTo>
                      <a:pt x="172" y="49"/>
                      <a:pt x="172" y="49"/>
                      <a:pt x="171" y="49"/>
                    </a:cubicBezTo>
                    <a:cubicBezTo>
                      <a:pt x="170" y="49"/>
                      <a:pt x="170" y="49"/>
                      <a:pt x="170" y="49"/>
                    </a:cubicBezTo>
                    <a:cubicBezTo>
                      <a:pt x="158" y="48"/>
                      <a:pt x="158" y="48"/>
                      <a:pt x="158" y="48"/>
                    </a:cubicBezTo>
                    <a:cubicBezTo>
                      <a:pt x="149" y="56"/>
                      <a:pt x="149" y="56"/>
                      <a:pt x="149" y="56"/>
                    </a:cubicBezTo>
                    <a:cubicBezTo>
                      <a:pt x="156" y="67"/>
                      <a:pt x="160" y="79"/>
                      <a:pt x="160" y="92"/>
                    </a:cubicBezTo>
                    <a:cubicBezTo>
                      <a:pt x="160" y="129"/>
                      <a:pt x="129" y="160"/>
                      <a:pt x="92" y="160"/>
                    </a:cubicBezTo>
                    <a:cubicBezTo>
                      <a:pt x="55" y="160"/>
                      <a:pt x="24" y="129"/>
                      <a:pt x="24" y="92"/>
                    </a:cubicBezTo>
                    <a:cubicBezTo>
                      <a:pt x="24" y="55"/>
                      <a:pt x="55" y="24"/>
                      <a:pt x="92" y="24"/>
                    </a:cubicBezTo>
                    <a:cubicBezTo>
                      <a:pt x="105" y="24"/>
                      <a:pt x="117" y="28"/>
                      <a:pt x="128" y="35"/>
                    </a:cubicBezTo>
                    <a:cubicBezTo>
                      <a:pt x="135" y="27"/>
                      <a:pt x="135" y="27"/>
                      <a:pt x="135" y="27"/>
                    </a:cubicBezTo>
                    <a:cubicBezTo>
                      <a:pt x="134" y="14"/>
                      <a:pt x="134" y="14"/>
                      <a:pt x="134" y="14"/>
                    </a:cubicBezTo>
                    <a:cubicBezTo>
                      <a:pt x="134" y="12"/>
                      <a:pt x="134" y="11"/>
                      <a:pt x="134" y="10"/>
                    </a:cubicBezTo>
                    <a:cubicBezTo>
                      <a:pt x="122" y="4"/>
                      <a:pt x="107" y="0"/>
                      <a:pt x="92" y="0"/>
                    </a:cubicBezTo>
                    <a:cubicBezTo>
                      <a:pt x="41" y="0"/>
                      <a:pt x="0" y="41"/>
                      <a:pt x="0" y="92"/>
                    </a:cubicBezTo>
                    <a:cubicBezTo>
                      <a:pt x="0" y="143"/>
                      <a:pt x="41" y="184"/>
                      <a:pt x="92" y="184"/>
                    </a:cubicBezTo>
                    <a:close/>
                    <a:moveTo>
                      <a:pt x="92" y="184"/>
                    </a:moveTo>
                    <a:cubicBezTo>
                      <a:pt x="92" y="184"/>
                      <a:pt x="92" y="184"/>
                      <a:pt x="92" y="18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51"/>
              <p:cNvSpPr>
                <a:spLocks noEditPoints="1"/>
              </p:cNvSpPr>
              <p:nvPr/>
            </p:nvSpPr>
            <p:spPr bwMode="auto">
              <a:xfrm>
                <a:off x="5724525" y="3633788"/>
                <a:ext cx="166688" cy="166688"/>
              </a:xfrm>
              <a:custGeom>
                <a:avLst/>
                <a:gdLst>
                  <a:gd name="T0" fmla="*/ 45 w 90"/>
                  <a:gd name="T1" fmla="*/ 21 h 90"/>
                  <a:gd name="T2" fmla="*/ 47 w 90"/>
                  <a:gd name="T3" fmla="*/ 21 h 90"/>
                  <a:gd name="T4" fmla="*/ 64 w 90"/>
                  <a:gd name="T5" fmla="*/ 4 h 90"/>
                  <a:gd name="T6" fmla="*/ 64 w 90"/>
                  <a:gd name="T7" fmla="*/ 4 h 90"/>
                  <a:gd name="T8" fmla="*/ 45 w 90"/>
                  <a:gd name="T9" fmla="*/ 0 h 90"/>
                  <a:gd name="T10" fmla="*/ 0 w 90"/>
                  <a:gd name="T11" fmla="*/ 45 h 90"/>
                  <a:gd name="T12" fmla="*/ 45 w 90"/>
                  <a:gd name="T13" fmla="*/ 90 h 90"/>
                  <a:gd name="T14" fmla="*/ 90 w 90"/>
                  <a:gd name="T15" fmla="*/ 45 h 90"/>
                  <a:gd name="T16" fmla="*/ 86 w 90"/>
                  <a:gd name="T17" fmla="*/ 26 h 90"/>
                  <a:gd name="T18" fmla="*/ 86 w 90"/>
                  <a:gd name="T19" fmla="*/ 26 h 90"/>
                  <a:gd name="T20" fmla="*/ 69 w 90"/>
                  <a:gd name="T21" fmla="*/ 43 h 90"/>
                  <a:gd name="T22" fmla="*/ 69 w 90"/>
                  <a:gd name="T23" fmla="*/ 45 h 90"/>
                  <a:gd name="T24" fmla="*/ 45 w 90"/>
                  <a:gd name="T25" fmla="*/ 69 h 90"/>
                  <a:gd name="T26" fmla="*/ 21 w 90"/>
                  <a:gd name="T27" fmla="*/ 45 h 90"/>
                  <a:gd name="T28" fmla="*/ 45 w 90"/>
                  <a:gd name="T29" fmla="*/ 21 h 90"/>
                  <a:gd name="T30" fmla="*/ 45 w 90"/>
                  <a:gd name="T31" fmla="*/ 21 h 90"/>
                  <a:gd name="T32" fmla="*/ 45 w 90"/>
                  <a:gd name="T33" fmla="*/ 2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90">
                    <a:moveTo>
                      <a:pt x="45" y="21"/>
                    </a:moveTo>
                    <a:cubicBezTo>
                      <a:pt x="46" y="21"/>
                      <a:pt x="46" y="21"/>
                      <a:pt x="47" y="21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58" y="1"/>
                      <a:pt x="52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70"/>
                      <a:pt x="20" y="90"/>
                      <a:pt x="45" y="90"/>
                    </a:cubicBezTo>
                    <a:cubicBezTo>
                      <a:pt x="70" y="90"/>
                      <a:pt x="90" y="70"/>
                      <a:pt x="90" y="45"/>
                    </a:cubicBezTo>
                    <a:cubicBezTo>
                      <a:pt x="90" y="38"/>
                      <a:pt x="89" y="32"/>
                      <a:pt x="86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69" y="43"/>
                      <a:pt x="69" y="43"/>
                      <a:pt x="69" y="43"/>
                    </a:cubicBezTo>
                    <a:cubicBezTo>
                      <a:pt x="69" y="44"/>
                      <a:pt x="69" y="44"/>
                      <a:pt x="69" y="45"/>
                    </a:cubicBezTo>
                    <a:cubicBezTo>
                      <a:pt x="69" y="58"/>
                      <a:pt x="58" y="69"/>
                      <a:pt x="45" y="69"/>
                    </a:cubicBezTo>
                    <a:cubicBezTo>
                      <a:pt x="32" y="69"/>
                      <a:pt x="21" y="58"/>
                      <a:pt x="21" y="45"/>
                    </a:cubicBezTo>
                    <a:cubicBezTo>
                      <a:pt x="21" y="32"/>
                      <a:pt x="32" y="21"/>
                      <a:pt x="45" y="21"/>
                    </a:cubicBezTo>
                    <a:close/>
                    <a:moveTo>
                      <a:pt x="45" y="21"/>
                    </a:moveTo>
                    <a:cubicBezTo>
                      <a:pt x="45" y="21"/>
                      <a:pt x="45" y="21"/>
                      <a:pt x="45" y="2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52"/>
              <p:cNvSpPr>
                <a:spLocks noEditPoints="1"/>
              </p:cNvSpPr>
              <p:nvPr/>
            </p:nvSpPr>
            <p:spPr bwMode="auto">
              <a:xfrm>
                <a:off x="5824538" y="3511550"/>
                <a:ext cx="188913" cy="188913"/>
              </a:xfrm>
              <a:custGeom>
                <a:avLst/>
                <a:gdLst>
                  <a:gd name="T0" fmla="*/ 86 w 102"/>
                  <a:gd name="T1" fmla="*/ 28 h 102"/>
                  <a:gd name="T2" fmla="*/ 91 w 102"/>
                  <a:gd name="T3" fmla="*/ 23 h 102"/>
                  <a:gd name="T4" fmla="*/ 91 w 102"/>
                  <a:gd name="T5" fmla="*/ 14 h 102"/>
                  <a:gd name="T6" fmla="*/ 87 w 102"/>
                  <a:gd name="T7" fmla="*/ 11 h 102"/>
                  <a:gd name="T8" fmla="*/ 83 w 102"/>
                  <a:gd name="T9" fmla="*/ 9 h 102"/>
                  <a:gd name="T10" fmla="*/ 79 w 102"/>
                  <a:gd name="T11" fmla="*/ 11 h 102"/>
                  <a:gd name="T12" fmla="*/ 74 w 102"/>
                  <a:gd name="T13" fmla="*/ 17 h 102"/>
                  <a:gd name="T14" fmla="*/ 72 w 102"/>
                  <a:gd name="T15" fmla="*/ 2 h 102"/>
                  <a:gd name="T16" fmla="*/ 70 w 102"/>
                  <a:gd name="T17" fmla="*/ 0 h 102"/>
                  <a:gd name="T18" fmla="*/ 69 w 102"/>
                  <a:gd name="T19" fmla="*/ 0 h 102"/>
                  <a:gd name="T20" fmla="*/ 47 w 102"/>
                  <a:gd name="T21" fmla="*/ 23 h 102"/>
                  <a:gd name="T22" fmla="*/ 44 w 102"/>
                  <a:gd name="T23" fmla="*/ 30 h 102"/>
                  <a:gd name="T24" fmla="*/ 44 w 102"/>
                  <a:gd name="T25" fmla="*/ 31 h 102"/>
                  <a:gd name="T26" fmla="*/ 45 w 102"/>
                  <a:gd name="T27" fmla="*/ 45 h 102"/>
                  <a:gd name="T28" fmla="*/ 37 w 102"/>
                  <a:gd name="T29" fmla="*/ 53 h 102"/>
                  <a:gd name="T30" fmla="*/ 22 w 102"/>
                  <a:gd name="T31" fmla="*/ 68 h 102"/>
                  <a:gd name="T32" fmla="*/ 22 w 102"/>
                  <a:gd name="T33" fmla="*/ 68 h 102"/>
                  <a:gd name="T34" fmla="*/ 8 w 102"/>
                  <a:gd name="T35" fmla="*/ 82 h 102"/>
                  <a:gd name="T36" fmla="*/ 2 w 102"/>
                  <a:gd name="T37" fmla="*/ 89 h 102"/>
                  <a:gd name="T38" fmla="*/ 0 w 102"/>
                  <a:gd name="T39" fmla="*/ 92 h 102"/>
                  <a:gd name="T40" fmla="*/ 0 w 102"/>
                  <a:gd name="T41" fmla="*/ 97 h 102"/>
                  <a:gd name="T42" fmla="*/ 5 w 102"/>
                  <a:gd name="T43" fmla="*/ 102 h 102"/>
                  <a:gd name="T44" fmla="*/ 5 w 102"/>
                  <a:gd name="T45" fmla="*/ 102 h 102"/>
                  <a:gd name="T46" fmla="*/ 10 w 102"/>
                  <a:gd name="T47" fmla="*/ 102 h 102"/>
                  <a:gd name="T48" fmla="*/ 13 w 102"/>
                  <a:gd name="T49" fmla="*/ 100 h 102"/>
                  <a:gd name="T50" fmla="*/ 57 w 102"/>
                  <a:gd name="T51" fmla="*/ 56 h 102"/>
                  <a:gd name="T52" fmla="*/ 70 w 102"/>
                  <a:gd name="T53" fmla="*/ 57 h 102"/>
                  <a:gd name="T54" fmla="*/ 71 w 102"/>
                  <a:gd name="T55" fmla="*/ 57 h 102"/>
                  <a:gd name="T56" fmla="*/ 71 w 102"/>
                  <a:gd name="T57" fmla="*/ 57 h 102"/>
                  <a:gd name="T58" fmla="*/ 78 w 102"/>
                  <a:gd name="T59" fmla="*/ 54 h 102"/>
                  <a:gd name="T60" fmla="*/ 101 w 102"/>
                  <a:gd name="T61" fmla="*/ 32 h 102"/>
                  <a:gd name="T62" fmla="*/ 100 w 102"/>
                  <a:gd name="T63" fmla="*/ 29 h 102"/>
                  <a:gd name="T64" fmla="*/ 86 w 102"/>
                  <a:gd name="T65" fmla="*/ 28 h 102"/>
                  <a:gd name="T66" fmla="*/ 86 w 102"/>
                  <a:gd name="T67" fmla="*/ 28 h 102"/>
                  <a:gd name="T68" fmla="*/ 86 w 102"/>
                  <a:gd name="T69" fmla="*/ 2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2" h="102">
                    <a:moveTo>
                      <a:pt x="86" y="28"/>
                    </a:moveTo>
                    <a:cubicBezTo>
                      <a:pt x="91" y="23"/>
                      <a:pt x="91" y="23"/>
                      <a:pt x="91" y="23"/>
                    </a:cubicBezTo>
                    <a:cubicBezTo>
                      <a:pt x="93" y="20"/>
                      <a:pt x="93" y="17"/>
                      <a:pt x="91" y="14"/>
                    </a:cubicBezTo>
                    <a:cubicBezTo>
                      <a:pt x="87" y="11"/>
                      <a:pt x="87" y="11"/>
                      <a:pt x="87" y="11"/>
                    </a:cubicBezTo>
                    <a:cubicBezTo>
                      <a:pt x="86" y="10"/>
                      <a:pt x="85" y="9"/>
                      <a:pt x="83" y="9"/>
                    </a:cubicBezTo>
                    <a:cubicBezTo>
                      <a:pt x="82" y="9"/>
                      <a:pt x="80" y="10"/>
                      <a:pt x="79" y="11"/>
                    </a:cubicBezTo>
                    <a:cubicBezTo>
                      <a:pt x="74" y="17"/>
                      <a:pt x="74" y="17"/>
                      <a:pt x="74" y="17"/>
                    </a:cubicBezTo>
                    <a:cubicBezTo>
                      <a:pt x="72" y="2"/>
                      <a:pt x="72" y="2"/>
                      <a:pt x="72" y="2"/>
                    </a:cubicBezTo>
                    <a:cubicBezTo>
                      <a:pt x="72" y="0"/>
                      <a:pt x="71" y="0"/>
                      <a:pt x="70" y="0"/>
                    </a:cubicBezTo>
                    <a:cubicBezTo>
                      <a:pt x="70" y="0"/>
                      <a:pt x="69" y="0"/>
                      <a:pt x="69" y="0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45" y="25"/>
                      <a:pt x="44" y="28"/>
                      <a:pt x="44" y="30"/>
                    </a:cubicBezTo>
                    <a:cubicBezTo>
                      <a:pt x="44" y="31"/>
                      <a:pt x="44" y="31"/>
                      <a:pt x="44" y="31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22" y="68"/>
                      <a:pt x="22" y="68"/>
                      <a:pt x="22" y="68"/>
                    </a:cubicBezTo>
                    <a:cubicBezTo>
                      <a:pt x="22" y="68"/>
                      <a:pt x="22" y="68"/>
                      <a:pt x="22" y="68"/>
                    </a:cubicBezTo>
                    <a:cubicBezTo>
                      <a:pt x="8" y="82"/>
                      <a:pt x="8" y="82"/>
                      <a:pt x="8" y="82"/>
                    </a:cubicBezTo>
                    <a:cubicBezTo>
                      <a:pt x="2" y="89"/>
                      <a:pt x="2" y="89"/>
                      <a:pt x="2" y="89"/>
                    </a:cubicBezTo>
                    <a:cubicBezTo>
                      <a:pt x="1" y="90"/>
                      <a:pt x="0" y="91"/>
                      <a:pt x="0" y="92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100"/>
                      <a:pt x="2" y="102"/>
                      <a:pt x="5" y="102"/>
                    </a:cubicBezTo>
                    <a:cubicBezTo>
                      <a:pt x="5" y="102"/>
                      <a:pt x="5" y="102"/>
                      <a:pt x="5" y="102"/>
                    </a:cubicBezTo>
                    <a:cubicBezTo>
                      <a:pt x="10" y="102"/>
                      <a:pt x="10" y="102"/>
                      <a:pt x="10" y="102"/>
                    </a:cubicBezTo>
                    <a:cubicBezTo>
                      <a:pt x="11" y="102"/>
                      <a:pt x="12" y="101"/>
                      <a:pt x="13" y="100"/>
                    </a:cubicBezTo>
                    <a:cubicBezTo>
                      <a:pt x="57" y="56"/>
                      <a:pt x="57" y="56"/>
                      <a:pt x="57" y="56"/>
                    </a:cubicBezTo>
                    <a:cubicBezTo>
                      <a:pt x="70" y="57"/>
                      <a:pt x="70" y="57"/>
                      <a:pt x="70" y="57"/>
                    </a:cubicBezTo>
                    <a:cubicBezTo>
                      <a:pt x="71" y="57"/>
                      <a:pt x="71" y="57"/>
                      <a:pt x="71" y="57"/>
                    </a:cubicBezTo>
                    <a:cubicBezTo>
                      <a:pt x="71" y="57"/>
                      <a:pt x="71" y="57"/>
                      <a:pt x="71" y="57"/>
                    </a:cubicBezTo>
                    <a:cubicBezTo>
                      <a:pt x="74" y="57"/>
                      <a:pt x="77" y="56"/>
                      <a:pt x="78" y="54"/>
                    </a:cubicBezTo>
                    <a:cubicBezTo>
                      <a:pt x="101" y="32"/>
                      <a:pt x="101" y="32"/>
                      <a:pt x="101" y="32"/>
                    </a:cubicBezTo>
                    <a:cubicBezTo>
                      <a:pt x="102" y="31"/>
                      <a:pt x="101" y="29"/>
                      <a:pt x="100" y="29"/>
                    </a:cubicBezTo>
                    <a:lnTo>
                      <a:pt x="86" y="28"/>
                    </a:lnTo>
                    <a:close/>
                    <a:moveTo>
                      <a:pt x="86" y="28"/>
                    </a:moveTo>
                    <a:cubicBezTo>
                      <a:pt x="86" y="28"/>
                      <a:pt x="86" y="28"/>
                      <a:pt x="86" y="2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1" name="TextBox 8"/>
            <p:cNvSpPr txBox="1"/>
            <p:nvPr/>
          </p:nvSpPr>
          <p:spPr>
            <a:xfrm>
              <a:off x="8271140" y="5121485"/>
              <a:ext cx="1963792" cy="4001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标题关键词</a:t>
              </a:r>
              <a:endParaRPr lang="zh-CN" altLang="en-US" sz="2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5" name="直接连接符 44"/>
          <p:cNvCxnSpPr/>
          <p:nvPr/>
        </p:nvCxnSpPr>
        <p:spPr>
          <a:xfrm>
            <a:off x="7839092" y="4226228"/>
            <a:ext cx="0" cy="1381773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右箭头 45"/>
          <p:cNvSpPr/>
          <p:nvPr/>
        </p:nvSpPr>
        <p:spPr>
          <a:xfrm>
            <a:off x="2270158" y="1480505"/>
            <a:ext cx="8792048" cy="256208"/>
          </a:xfrm>
          <a:prstGeom prst="rightArrow">
            <a:avLst>
              <a:gd name="adj1" fmla="val 51382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任意多边形 46"/>
          <p:cNvSpPr/>
          <p:nvPr/>
        </p:nvSpPr>
        <p:spPr>
          <a:xfrm>
            <a:off x="2270158" y="3727696"/>
            <a:ext cx="3816424" cy="131644"/>
          </a:xfrm>
          <a:custGeom>
            <a:avLst/>
            <a:gdLst>
              <a:gd name="connsiteX0" fmla="*/ 0 w 3816424"/>
              <a:gd name="connsiteY0" fmla="*/ 0 h 131644"/>
              <a:gd name="connsiteX1" fmla="*/ 3816424 w 3816424"/>
              <a:gd name="connsiteY1" fmla="*/ 0 h 131644"/>
              <a:gd name="connsiteX2" fmla="*/ 3816424 w 3816424"/>
              <a:gd name="connsiteY2" fmla="*/ 131644 h 131644"/>
              <a:gd name="connsiteX3" fmla="*/ 0 w 3816424"/>
              <a:gd name="connsiteY3" fmla="*/ 131644 h 13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6424" h="131644">
                <a:moveTo>
                  <a:pt x="0" y="0"/>
                </a:moveTo>
                <a:lnTo>
                  <a:pt x="3816424" y="0"/>
                </a:lnTo>
                <a:lnTo>
                  <a:pt x="3816424" y="131644"/>
                </a:lnTo>
                <a:lnTo>
                  <a:pt x="0" y="1316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任意多边形 47"/>
          <p:cNvSpPr>
            <a:spLocks noChangeAspect="1"/>
          </p:cNvSpPr>
          <p:nvPr/>
        </p:nvSpPr>
        <p:spPr>
          <a:xfrm>
            <a:off x="1110796" y="1540940"/>
            <a:ext cx="1159200" cy="2318400"/>
          </a:xfrm>
          <a:custGeom>
            <a:avLst/>
            <a:gdLst>
              <a:gd name="connsiteX0" fmla="*/ 1159200 w 1159200"/>
              <a:gd name="connsiteY0" fmla="*/ 0 h 2318400"/>
              <a:gd name="connsiteX1" fmla="*/ 1159200 w 1159200"/>
              <a:gd name="connsiteY1" fmla="*/ 126000 h 2318400"/>
              <a:gd name="connsiteX2" fmla="*/ 126000 w 1159200"/>
              <a:gd name="connsiteY2" fmla="*/ 1159200 h 2318400"/>
              <a:gd name="connsiteX3" fmla="*/ 1159200 w 1159200"/>
              <a:gd name="connsiteY3" fmla="*/ 2192400 h 2318400"/>
              <a:gd name="connsiteX4" fmla="*/ 1159200 w 1159200"/>
              <a:gd name="connsiteY4" fmla="*/ 2318400 h 2318400"/>
              <a:gd name="connsiteX5" fmla="*/ 0 w 1159200"/>
              <a:gd name="connsiteY5" fmla="*/ 1159200 h 2318400"/>
              <a:gd name="connsiteX6" fmla="*/ 1159200 w 1159200"/>
              <a:gd name="connsiteY6" fmla="*/ 0 h 231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9200" h="2318400">
                <a:moveTo>
                  <a:pt x="1159200" y="0"/>
                </a:moveTo>
                <a:lnTo>
                  <a:pt x="1159200" y="126000"/>
                </a:lnTo>
                <a:cubicBezTo>
                  <a:pt x="588579" y="126000"/>
                  <a:pt x="126000" y="588579"/>
                  <a:pt x="126000" y="1159200"/>
                </a:cubicBezTo>
                <a:cubicBezTo>
                  <a:pt x="126000" y="1729821"/>
                  <a:pt x="588579" y="2192400"/>
                  <a:pt x="1159200" y="2192400"/>
                </a:cubicBezTo>
                <a:lnTo>
                  <a:pt x="1159200" y="2318400"/>
                </a:lnTo>
                <a:cubicBezTo>
                  <a:pt x="518992" y="2318400"/>
                  <a:pt x="0" y="1799408"/>
                  <a:pt x="0" y="1159200"/>
                </a:cubicBezTo>
                <a:cubicBezTo>
                  <a:pt x="0" y="518992"/>
                  <a:pt x="518992" y="0"/>
                  <a:pt x="1159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右箭头 48"/>
          <p:cNvSpPr/>
          <p:nvPr/>
        </p:nvSpPr>
        <p:spPr>
          <a:xfrm rot="10800000">
            <a:off x="1110796" y="5850323"/>
            <a:ext cx="8792048" cy="256208"/>
          </a:xfrm>
          <a:prstGeom prst="rightArrow">
            <a:avLst>
              <a:gd name="adj1" fmla="val 51382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任意多边形 49"/>
          <p:cNvSpPr/>
          <p:nvPr/>
        </p:nvSpPr>
        <p:spPr>
          <a:xfrm rot="10800000">
            <a:off x="6086420" y="3727696"/>
            <a:ext cx="3816424" cy="131644"/>
          </a:xfrm>
          <a:custGeom>
            <a:avLst/>
            <a:gdLst>
              <a:gd name="connsiteX0" fmla="*/ 0 w 3816424"/>
              <a:gd name="connsiteY0" fmla="*/ 0 h 131644"/>
              <a:gd name="connsiteX1" fmla="*/ 3816424 w 3816424"/>
              <a:gd name="connsiteY1" fmla="*/ 0 h 131644"/>
              <a:gd name="connsiteX2" fmla="*/ 3816424 w 3816424"/>
              <a:gd name="connsiteY2" fmla="*/ 131644 h 131644"/>
              <a:gd name="connsiteX3" fmla="*/ 0 w 3816424"/>
              <a:gd name="connsiteY3" fmla="*/ 131644 h 13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6424" h="131644">
                <a:moveTo>
                  <a:pt x="0" y="0"/>
                </a:moveTo>
                <a:lnTo>
                  <a:pt x="3816424" y="0"/>
                </a:lnTo>
                <a:lnTo>
                  <a:pt x="3816424" y="131644"/>
                </a:lnTo>
                <a:lnTo>
                  <a:pt x="0" y="1316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任意多边形 50"/>
          <p:cNvSpPr>
            <a:spLocks noChangeAspect="1"/>
          </p:cNvSpPr>
          <p:nvPr/>
        </p:nvSpPr>
        <p:spPr>
          <a:xfrm rot="10800000">
            <a:off x="9903006" y="3727696"/>
            <a:ext cx="1159200" cy="2318400"/>
          </a:xfrm>
          <a:custGeom>
            <a:avLst/>
            <a:gdLst>
              <a:gd name="connsiteX0" fmla="*/ 1159200 w 1159200"/>
              <a:gd name="connsiteY0" fmla="*/ 0 h 2318400"/>
              <a:gd name="connsiteX1" fmla="*/ 1159200 w 1159200"/>
              <a:gd name="connsiteY1" fmla="*/ 126000 h 2318400"/>
              <a:gd name="connsiteX2" fmla="*/ 126000 w 1159200"/>
              <a:gd name="connsiteY2" fmla="*/ 1159200 h 2318400"/>
              <a:gd name="connsiteX3" fmla="*/ 1159200 w 1159200"/>
              <a:gd name="connsiteY3" fmla="*/ 2192400 h 2318400"/>
              <a:gd name="connsiteX4" fmla="*/ 1159200 w 1159200"/>
              <a:gd name="connsiteY4" fmla="*/ 2318400 h 2318400"/>
              <a:gd name="connsiteX5" fmla="*/ 0 w 1159200"/>
              <a:gd name="connsiteY5" fmla="*/ 1159200 h 2318400"/>
              <a:gd name="connsiteX6" fmla="*/ 1159200 w 1159200"/>
              <a:gd name="connsiteY6" fmla="*/ 0 h 231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9200" h="2318400">
                <a:moveTo>
                  <a:pt x="1159200" y="0"/>
                </a:moveTo>
                <a:lnTo>
                  <a:pt x="1159200" y="126000"/>
                </a:lnTo>
                <a:cubicBezTo>
                  <a:pt x="588579" y="126000"/>
                  <a:pt x="126000" y="588579"/>
                  <a:pt x="126000" y="1159200"/>
                </a:cubicBezTo>
                <a:cubicBezTo>
                  <a:pt x="126000" y="1729821"/>
                  <a:pt x="588579" y="2192400"/>
                  <a:pt x="1159200" y="2192400"/>
                </a:cubicBezTo>
                <a:lnTo>
                  <a:pt x="1159200" y="2318400"/>
                </a:lnTo>
                <a:cubicBezTo>
                  <a:pt x="518992" y="2318400"/>
                  <a:pt x="0" y="1799408"/>
                  <a:pt x="0" y="1159200"/>
                </a:cubicBezTo>
                <a:cubicBezTo>
                  <a:pt x="0" y="518992"/>
                  <a:pt x="518992" y="0"/>
                  <a:pt x="1159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8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966100" y="1353018"/>
            <a:ext cx="4710800" cy="4710800"/>
          </a:xfrm>
          <a:prstGeom prst="ellipse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432" r="-176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标题文本</a:t>
            </a:r>
            <a:endParaRPr lang="zh-CN" altLang="en-US" dirty="0"/>
          </a:p>
        </p:txBody>
      </p:sp>
      <p:sp>
        <p:nvSpPr>
          <p:cNvPr id="51" name="任意多边形 50"/>
          <p:cNvSpPr/>
          <p:nvPr/>
        </p:nvSpPr>
        <p:spPr>
          <a:xfrm rot="5400000">
            <a:off x="2673368" y="2555771"/>
            <a:ext cx="4679706" cy="2317958"/>
          </a:xfrm>
          <a:custGeom>
            <a:avLst/>
            <a:gdLst>
              <a:gd name="connsiteX0" fmla="*/ 0 w 4679706"/>
              <a:gd name="connsiteY0" fmla="*/ 2317931 h 2317958"/>
              <a:gd name="connsiteX1" fmla="*/ 2336041 w 4679706"/>
              <a:gd name="connsiteY1" fmla="*/ 3 h 2317958"/>
              <a:gd name="connsiteX2" fmla="*/ 4679706 w 4679706"/>
              <a:gd name="connsiteY2" fmla="*/ 2310222 h 2317958"/>
              <a:gd name="connsiteX3" fmla="*/ 4675802 w 4679706"/>
              <a:gd name="connsiteY3" fmla="*/ 2310272 h 2317958"/>
              <a:gd name="connsiteX4" fmla="*/ 4645909 w 4679706"/>
              <a:gd name="connsiteY4" fmla="*/ 2114404 h 2317958"/>
              <a:gd name="connsiteX5" fmla="*/ 2339896 w 4679706"/>
              <a:gd name="connsiteY5" fmla="*/ 234950 h 2317958"/>
              <a:gd name="connsiteX6" fmla="*/ 33884 w 4679706"/>
              <a:gd name="connsiteY6" fmla="*/ 2114404 h 2317958"/>
              <a:gd name="connsiteX7" fmla="*/ 2818 w 4679706"/>
              <a:gd name="connsiteY7" fmla="*/ 2317958 h 2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79706" h="2317958">
                <a:moveTo>
                  <a:pt x="0" y="2317931"/>
                </a:moveTo>
                <a:cubicBezTo>
                  <a:pt x="12093" y="1035754"/>
                  <a:pt x="1053809" y="2115"/>
                  <a:pt x="2336041" y="3"/>
                </a:cubicBezTo>
                <a:cubicBezTo>
                  <a:pt x="3618273" y="-2109"/>
                  <a:pt x="4663389" y="1028092"/>
                  <a:pt x="4679706" y="2310222"/>
                </a:cubicBezTo>
                <a:lnTo>
                  <a:pt x="4675802" y="2310272"/>
                </a:lnTo>
                <a:lnTo>
                  <a:pt x="4645909" y="2114404"/>
                </a:lnTo>
                <a:cubicBezTo>
                  <a:pt x="4426423" y="1041802"/>
                  <a:pt x="3477385" y="234950"/>
                  <a:pt x="2339896" y="234950"/>
                </a:cubicBezTo>
                <a:cubicBezTo>
                  <a:pt x="1202408" y="234950"/>
                  <a:pt x="253370" y="1041802"/>
                  <a:pt x="33884" y="2114404"/>
                </a:cubicBezTo>
                <a:lnTo>
                  <a:pt x="2818" y="231795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2" name="TextBox 33"/>
          <p:cNvSpPr txBox="1"/>
          <p:nvPr/>
        </p:nvSpPr>
        <p:spPr>
          <a:xfrm>
            <a:off x="7177301" y="1517555"/>
            <a:ext cx="357505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点击输入您的文字内容，或复制粘贴具体文本，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语言精练概括的说明你所要阐明的观点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6134778" y="1412893"/>
            <a:ext cx="640210" cy="6402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0" rtlCol="0" anchor="ctr"/>
          <a:lstStyle/>
          <a:p>
            <a:pPr algn="ctr"/>
            <a:r>
              <a:rPr lang="en-US" altLang="zh-CN" sz="3200" dirty="0" smtClean="0">
                <a:latin typeface="Bebas Neue Bold" panose="020B0606020202050201" pitchFamily="34" charset="0"/>
              </a:rPr>
              <a:t>1</a:t>
            </a:r>
            <a:endParaRPr lang="zh-CN" altLang="en-US" sz="3200" dirty="0">
              <a:latin typeface="Bebas Neue Bold" panose="020B0606020202050201" pitchFamily="34" charset="0"/>
            </a:endParaRPr>
          </a:p>
        </p:txBody>
      </p:sp>
      <p:sp>
        <p:nvSpPr>
          <p:cNvPr id="54" name="TextBox 33"/>
          <p:cNvSpPr txBox="1"/>
          <p:nvPr/>
        </p:nvSpPr>
        <p:spPr>
          <a:xfrm>
            <a:off x="7750829" y="2505265"/>
            <a:ext cx="357505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点击输入您的文字内容，或复制粘贴具体文本，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语言精练概括的说明你所要阐明的观点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6704797" y="2400603"/>
            <a:ext cx="640210" cy="6402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0" rtlCol="0" anchor="ctr"/>
          <a:lstStyle/>
          <a:p>
            <a:pPr algn="ctr"/>
            <a:r>
              <a:rPr lang="en-US" altLang="zh-CN" sz="3200" dirty="0" smtClean="0">
                <a:latin typeface="Bebas Neue Bold" panose="020B0606020202050201" pitchFamily="34" charset="0"/>
              </a:rPr>
              <a:t>2</a:t>
            </a:r>
            <a:endParaRPr lang="zh-CN" altLang="en-US" sz="3200" dirty="0">
              <a:latin typeface="Bebas Neue Bold" panose="020B0606020202050201" pitchFamily="34" charset="0"/>
            </a:endParaRPr>
          </a:p>
        </p:txBody>
      </p:sp>
      <p:sp>
        <p:nvSpPr>
          <p:cNvPr id="56" name="TextBox 33"/>
          <p:cNvSpPr txBox="1"/>
          <p:nvPr/>
        </p:nvSpPr>
        <p:spPr>
          <a:xfrm>
            <a:off x="7896225" y="3492975"/>
            <a:ext cx="3579246" cy="4313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点击输入您的文字内容，或复制粘贴具体文本，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语言精练概括的说明你所要阐明的观点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6880990" y="3388313"/>
            <a:ext cx="640210" cy="6402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0" rtlCol="0" anchor="ctr"/>
          <a:lstStyle/>
          <a:p>
            <a:pPr algn="ctr"/>
            <a:r>
              <a:rPr lang="en-US" altLang="zh-CN" sz="3200" dirty="0" smtClean="0">
                <a:latin typeface="Bebas Neue Bold" panose="020B0606020202050201" pitchFamily="34" charset="0"/>
              </a:rPr>
              <a:t>3</a:t>
            </a:r>
            <a:endParaRPr lang="zh-CN" altLang="en-US" sz="3200" dirty="0">
              <a:latin typeface="Bebas Neue Bold" panose="020B0606020202050201" pitchFamily="34" charset="0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6704797" y="4376023"/>
            <a:ext cx="640210" cy="6402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0" rtlCol="0" anchor="ctr"/>
          <a:lstStyle/>
          <a:p>
            <a:pPr algn="ctr"/>
            <a:r>
              <a:rPr lang="en-US" altLang="zh-CN" sz="3200" dirty="0" smtClean="0">
                <a:latin typeface="Bebas Neue Bold" panose="020B0606020202050201" pitchFamily="34" charset="0"/>
              </a:rPr>
              <a:t>4</a:t>
            </a:r>
            <a:endParaRPr lang="zh-CN" altLang="en-US" sz="3200" dirty="0">
              <a:latin typeface="Bebas Neue Bold" panose="020B0606020202050201" pitchFamily="34" charset="0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6203195" y="5363733"/>
            <a:ext cx="640210" cy="6402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0" rtlCol="0" anchor="ctr"/>
          <a:lstStyle/>
          <a:p>
            <a:pPr algn="ctr"/>
            <a:r>
              <a:rPr lang="en-US" altLang="zh-CN" sz="3200" dirty="0" smtClean="0">
                <a:latin typeface="Bebas Neue Bold" panose="020B0606020202050201" pitchFamily="34" charset="0"/>
              </a:rPr>
              <a:t>5</a:t>
            </a:r>
            <a:endParaRPr lang="zh-CN" altLang="en-US" sz="3200" dirty="0">
              <a:latin typeface="Bebas Neue Bold" panose="020B0606020202050201" pitchFamily="34" charset="0"/>
            </a:endParaRPr>
          </a:p>
        </p:txBody>
      </p:sp>
      <p:sp>
        <p:nvSpPr>
          <p:cNvPr id="60" name="TextBox 33"/>
          <p:cNvSpPr txBox="1"/>
          <p:nvPr/>
        </p:nvSpPr>
        <p:spPr>
          <a:xfrm>
            <a:off x="7750829" y="4480685"/>
            <a:ext cx="357505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点击输入您的文字内容，或复制粘贴具体文本，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语言精练概括的说明你所要阐明的观点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33"/>
          <p:cNvSpPr txBox="1"/>
          <p:nvPr/>
        </p:nvSpPr>
        <p:spPr>
          <a:xfrm>
            <a:off x="7177301" y="5468395"/>
            <a:ext cx="357505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点击输入您的文字内容，或复制粘贴具体文本，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语言精练概括的说明你所要阐明的观点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等腰三角形 62"/>
          <p:cNvSpPr/>
          <p:nvPr/>
        </p:nvSpPr>
        <p:spPr>
          <a:xfrm rot="5400000">
            <a:off x="6061447" y="3583471"/>
            <a:ext cx="454248" cy="26255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 p14:presetBounceEnd="4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3000">
                                          <p:cBhvr additive="base">
                                            <p:cTn id="7" dur="1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3000">
                                          <p:cBhvr additive="base">
                                            <p:cTn id="8" dur="1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4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3000">
                                          <p:cBhvr additive="base">
                                            <p:cTn id="11" dur="1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3000">
                                          <p:cBhvr additive="base">
                                            <p:cTn id="12" dur="1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4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3000">
                                          <p:cBhvr additive="base">
                                            <p:cTn id="15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3000">
                                          <p:cBhvr additive="base">
                                            <p:cTn id="16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grpId="0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4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5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2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3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 p14:presetBounceEnd="6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6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7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7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7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7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7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1" grpId="0" animBg="1"/>
          <p:bldP spid="52" grpId="0"/>
          <p:bldP spid="53" grpId="0" animBg="1"/>
          <p:bldP spid="54" grpId="0"/>
          <p:bldP spid="55" grpId="0" animBg="1"/>
          <p:bldP spid="56" grpId="0"/>
          <p:bldP spid="57" grpId="0" animBg="1"/>
          <p:bldP spid="58" grpId="0" animBg="1"/>
          <p:bldP spid="59" grpId="0" animBg="1"/>
          <p:bldP spid="60" grpId="0"/>
          <p:bldP spid="61" grpId="0"/>
          <p:bldP spid="6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7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7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7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7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7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1" grpId="0" animBg="1"/>
          <p:bldP spid="52" grpId="0"/>
          <p:bldP spid="53" grpId="0" animBg="1"/>
          <p:bldP spid="54" grpId="0"/>
          <p:bldP spid="55" grpId="0" animBg="1"/>
          <p:bldP spid="56" grpId="0"/>
          <p:bldP spid="57" grpId="0" animBg="1"/>
          <p:bldP spid="58" grpId="0" animBg="1"/>
          <p:bldP spid="59" grpId="0" animBg="1"/>
          <p:bldP spid="60" grpId="0"/>
          <p:bldP spid="61" grpId="0"/>
          <p:bldP spid="63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四字标题</a:t>
            </a:r>
            <a:endParaRPr lang="zh-CN" altLang="en-US" dirty="0"/>
          </a:p>
        </p:txBody>
      </p:sp>
      <p:sp>
        <p:nvSpPr>
          <p:cNvPr id="45" name="MH_Text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56724" y="3328526"/>
            <a:ext cx="2510225" cy="889307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lnSpc>
                <a:spcPts val="16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输入您的文字内容，或复制粘贴具体文本，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语言精练概括的说明你所要阐明的观点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MH_SubTitle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86949" y="2750446"/>
            <a:ext cx="2880000" cy="431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r">
              <a:buNone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输入标题文本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47" name="MH_Text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38131" y="1792723"/>
            <a:ext cx="3891554" cy="624214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ts val="16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点击输入您的文字内容，或复制粘贴具体文本，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语言精练概括的说明你所要阐明的观点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MH_SubTitle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38130" y="1338459"/>
            <a:ext cx="3357232" cy="431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>
            <a:defPPr>
              <a:defRPr lang="zh-CN"/>
            </a:defPPr>
            <a:lvl1pPr indent="0" algn="r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pPr algn="l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rPr>
              <a:t>输入标题文本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49" name="MH_Text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572270" y="3648194"/>
            <a:ext cx="2846965" cy="94721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noAutofit/>
          </a:bodyPr>
          <a:lstStyle>
            <a:defPPr>
              <a:defRPr lang="zh-CN"/>
            </a:defPPr>
            <a:lvl1pPr fontAlgn="auto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prstClr val="white">
                    <a:lumMod val="50000"/>
                  </a:prstClr>
                </a:solidFill>
                <a:latin typeface="Arial" panose="020B0604020202020204"/>
                <a:cs typeface="+mn-ea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5pPr>
            <a:lvl6pPr marL="2286000" defTabSz="914400">
              <a:defRPr>
                <a:latin typeface="Calibri" panose="020F0502020204030204" charset="0"/>
                <a:cs typeface="Arial" panose="020B0604020202020204" pitchFamily="34" charset="0"/>
              </a:defRPr>
            </a:lvl6pPr>
            <a:lvl7pPr marL="2743200" defTabSz="914400">
              <a:defRPr>
                <a:latin typeface="Calibri" panose="020F0502020204030204" charset="0"/>
                <a:cs typeface="Arial" panose="020B0604020202020204" pitchFamily="34" charset="0"/>
              </a:defRPr>
            </a:lvl7pPr>
            <a:lvl8pPr marL="3200400" defTabSz="914400">
              <a:defRPr>
                <a:latin typeface="Calibri" panose="020F0502020204030204" charset="0"/>
                <a:cs typeface="Arial" panose="020B0604020202020204" pitchFamily="34" charset="0"/>
              </a:defRPr>
            </a:lvl8pPr>
            <a:lvl9pPr marL="3657600" defTabSz="914400">
              <a:defRPr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6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点击输入您的文字内容，或复制粘贴具体文本，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语言精练概括的说明你所要阐明的观点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MH_SubTitle_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572270" y="3103621"/>
            <a:ext cx="2880000" cy="431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>
            <a:defPPr>
              <a:defRPr lang="zh-CN"/>
            </a:defPPr>
            <a:lvl1pPr indent="0" algn="r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pPr algn="l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rPr>
              <a:t>输入标题文本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5259773" y="1520388"/>
            <a:ext cx="1324110" cy="1324110"/>
            <a:chOff x="3820856" y="2583671"/>
            <a:chExt cx="648000" cy="648000"/>
          </a:xfrm>
          <a:effectLst/>
        </p:grpSpPr>
        <p:sp>
          <p:nvSpPr>
            <p:cNvPr id="52" name="MH_Other_5"/>
            <p:cNvSpPr/>
            <p:nvPr>
              <p:custDataLst>
                <p:tags r:id="rId7"/>
              </p:custDataLst>
            </p:nvPr>
          </p:nvSpPr>
          <p:spPr>
            <a:xfrm rot="361113">
              <a:off x="3820856" y="2583671"/>
              <a:ext cx="648000" cy="648000"/>
            </a:xfrm>
            <a:prstGeom prst="wedgeEllipseCallout">
              <a:avLst>
                <a:gd name="adj1" fmla="val 10649"/>
                <a:gd name="adj2" fmla="val 86668"/>
              </a:avLst>
            </a:prstGeom>
            <a:solidFill>
              <a:schemeClr val="accent1"/>
            </a:soli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200">
                <a:solidFill>
                  <a:prstClr val="white"/>
                </a:solidFill>
              </a:endParaRPr>
            </a:p>
          </p:txBody>
        </p:sp>
        <p:sp>
          <p:nvSpPr>
            <p:cNvPr id="53" name="MH_Other_6"/>
            <p:cNvSpPr/>
            <p:nvPr>
              <p:custDataLst>
                <p:tags r:id="rId8"/>
              </p:custDataLst>
            </p:nvPr>
          </p:nvSpPr>
          <p:spPr>
            <a:xfrm>
              <a:off x="3901856" y="2664671"/>
              <a:ext cx="486000" cy="48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zh-CN" altLang="en-US" sz="2000" b="1" dirty="0" smtClean="0">
                  <a:latin typeface="Impact" panose="020B0806030902050204" pitchFamily="34" charset="0"/>
                  <a:ea typeface="微软雅黑" panose="020B0503020204020204" pitchFamily="34" charset="-122"/>
                </a:rPr>
                <a:t>文本</a:t>
              </a:r>
              <a:endParaRPr lang="zh-CN" altLang="en-US" sz="2000" b="1" dirty="0"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355764" y="2652989"/>
            <a:ext cx="1035673" cy="1035673"/>
            <a:chOff x="3820856" y="3747721"/>
            <a:chExt cx="648000" cy="648000"/>
          </a:xfrm>
          <a:effectLst/>
        </p:grpSpPr>
        <p:sp>
          <p:nvSpPr>
            <p:cNvPr id="55" name="MH_Other_7"/>
            <p:cNvSpPr/>
            <p:nvPr>
              <p:custDataLst>
                <p:tags r:id="rId9"/>
              </p:custDataLst>
            </p:nvPr>
          </p:nvSpPr>
          <p:spPr>
            <a:xfrm rot="2033483">
              <a:off x="3820856" y="3747721"/>
              <a:ext cx="648000" cy="648000"/>
            </a:xfrm>
            <a:prstGeom prst="wedgeEllipseCallout">
              <a:avLst>
                <a:gd name="adj1" fmla="val 26972"/>
                <a:gd name="adj2" fmla="val 92431"/>
              </a:avLst>
            </a:prstGeom>
            <a:solidFill>
              <a:schemeClr val="accent2"/>
            </a:soli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200">
                <a:solidFill>
                  <a:prstClr val="white"/>
                </a:solidFill>
              </a:endParaRPr>
            </a:p>
          </p:txBody>
        </p:sp>
        <p:sp>
          <p:nvSpPr>
            <p:cNvPr id="56" name="MH_Other_8"/>
            <p:cNvSpPr/>
            <p:nvPr>
              <p:custDataLst>
                <p:tags r:id="rId10"/>
              </p:custDataLst>
            </p:nvPr>
          </p:nvSpPr>
          <p:spPr>
            <a:xfrm>
              <a:off x="3901856" y="3828721"/>
              <a:ext cx="486000" cy="48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zh-CN" altLang="en-US" sz="2000" b="1" dirty="0" smtClean="0">
                  <a:latin typeface="Impact" panose="020B0806030902050204" pitchFamily="34" charset="0"/>
                  <a:ea typeface="微软雅黑" panose="020B0503020204020204" pitchFamily="34" charset="-122"/>
                </a:rPr>
                <a:t>文本</a:t>
              </a:r>
              <a:endParaRPr lang="zh-CN" altLang="en-US" sz="2000" b="1" dirty="0"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57" name="Freeform 5"/>
          <p:cNvSpPr>
            <a:spLocks noEditPoints="1"/>
          </p:cNvSpPr>
          <p:nvPr/>
        </p:nvSpPr>
        <p:spPr bwMode="auto">
          <a:xfrm>
            <a:off x="4608877" y="5354842"/>
            <a:ext cx="930452" cy="1071276"/>
          </a:xfrm>
          <a:custGeom>
            <a:avLst/>
            <a:gdLst>
              <a:gd name="T0" fmla="*/ 929 w 932"/>
              <a:gd name="T1" fmla="*/ 178 h 1073"/>
              <a:gd name="T2" fmla="*/ 896 w 932"/>
              <a:gd name="T3" fmla="*/ 178 h 1073"/>
              <a:gd name="T4" fmla="*/ 896 w 932"/>
              <a:gd name="T5" fmla="*/ 178 h 1073"/>
              <a:gd name="T6" fmla="*/ 895 w 932"/>
              <a:gd name="T7" fmla="*/ 174 h 1073"/>
              <a:gd name="T8" fmla="*/ 927 w 932"/>
              <a:gd name="T9" fmla="*/ 139 h 1073"/>
              <a:gd name="T10" fmla="*/ 882 w 932"/>
              <a:gd name="T11" fmla="*/ 125 h 1073"/>
              <a:gd name="T12" fmla="*/ 619 w 932"/>
              <a:gd name="T13" fmla="*/ 13 h 1073"/>
              <a:gd name="T14" fmla="*/ 0 w 932"/>
              <a:gd name="T15" fmla="*/ 755 h 1073"/>
              <a:gd name="T16" fmla="*/ 454 w 932"/>
              <a:gd name="T17" fmla="*/ 898 h 1073"/>
              <a:gd name="T18" fmla="*/ 454 w 932"/>
              <a:gd name="T19" fmla="*/ 1022 h 1073"/>
              <a:gd name="T20" fmla="*/ 420 w 932"/>
              <a:gd name="T21" fmla="*/ 1047 h 1073"/>
              <a:gd name="T22" fmla="*/ 460 w 932"/>
              <a:gd name="T23" fmla="*/ 1034 h 1073"/>
              <a:gd name="T24" fmla="*/ 483 w 932"/>
              <a:gd name="T25" fmla="*/ 1070 h 1073"/>
              <a:gd name="T26" fmla="*/ 473 w 932"/>
              <a:gd name="T27" fmla="*/ 1036 h 1073"/>
              <a:gd name="T28" fmla="*/ 536 w 932"/>
              <a:gd name="T29" fmla="*/ 1060 h 1073"/>
              <a:gd name="T30" fmla="*/ 469 w 932"/>
              <a:gd name="T31" fmla="*/ 1021 h 1073"/>
              <a:gd name="T32" fmla="*/ 469 w 932"/>
              <a:gd name="T33" fmla="*/ 897 h 1073"/>
              <a:gd name="T34" fmla="*/ 503 w 932"/>
              <a:gd name="T35" fmla="*/ 894 h 1073"/>
              <a:gd name="T36" fmla="*/ 502 w 932"/>
              <a:gd name="T37" fmla="*/ 1015 h 1073"/>
              <a:gd name="T38" fmla="*/ 536 w 932"/>
              <a:gd name="T39" fmla="*/ 1050 h 1073"/>
              <a:gd name="T40" fmla="*/ 520 w 932"/>
              <a:gd name="T41" fmla="*/ 1019 h 1073"/>
              <a:gd name="T42" fmla="*/ 585 w 932"/>
              <a:gd name="T43" fmla="*/ 1025 h 1073"/>
              <a:gd name="T44" fmla="*/ 529 w 932"/>
              <a:gd name="T45" fmla="*/ 1010 h 1073"/>
              <a:gd name="T46" fmla="*/ 585 w 932"/>
              <a:gd name="T47" fmla="*/ 987 h 1073"/>
              <a:gd name="T48" fmla="*/ 517 w 932"/>
              <a:gd name="T49" fmla="*/ 1002 h 1073"/>
              <a:gd name="T50" fmla="*/ 518 w 932"/>
              <a:gd name="T51" fmla="*/ 892 h 1073"/>
              <a:gd name="T52" fmla="*/ 899 w 932"/>
              <a:gd name="T53" fmla="*/ 204 h 1073"/>
              <a:gd name="T54" fmla="*/ 929 w 932"/>
              <a:gd name="T55" fmla="*/ 178 h 1073"/>
              <a:gd name="T56" fmla="*/ 757 w 932"/>
              <a:gd name="T57" fmla="*/ 153 h 1073"/>
              <a:gd name="T58" fmla="*/ 728 w 932"/>
              <a:gd name="T59" fmla="*/ 123 h 1073"/>
              <a:gd name="T60" fmla="*/ 757 w 932"/>
              <a:gd name="T61" fmla="*/ 94 h 1073"/>
              <a:gd name="T62" fmla="*/ 787 w 932"/>
              <a:gd name="T63" fmla="*/ 123 h 1073"/>
              <a:gd name="T64" fmla="*/ 757 w 932"/>
              <a:gd name="T65" fmla="*/ 153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32" h="1073">
                <a:moveTo>
                  <a:pt x="929" y="178"/>
                </a:moveTo>
                <a:cubicBezTo>
                  <a:pt x="896" y="178"/>
                  <a:pt x="896" y="178"/>
                  <a:pt x="896" y="178"/>
                </a:cubicBezTo>
                <a:cubicBezTo>
                  <a:pt x="896" y="178"/>
                  <a:pt x="896" y="178"/>
                  <a:pt x="896" y="178"/>
                </a:cubicBezTo>
                <a:cubicBezTo>
                  <a:pt x="895" y="176"/>
                  <a:pt x="895" y="175"/>
                  <a:pt x="895" y="174"/>
                </a:cubicBezTo>
                <a:cubicBezTo>
                  <a:pt x="927" y="139"/>
                  <a:pt x="927" y="139"/>
                  <a:pt x="927" y="139"/>
                </a:cubicBezTo>
                <a:cubicBezTo>
                  <a:pt x="882" y="125"/>
                  <a:pt x="882" y="125"/>
                  <a:pt x="882" y="125"/>
                </a:cubicBezTo>
                <a:cubicBezTo>
                  <a:pt x="832" y="0"/>
                  <a:pt x="681" y="0"/>
                  <a:pt x="619" y="13"/>
                </a:cubicBezTo>
                <a:cubicBezTo>
                  <a:pt x="291" y="80"/>
                  <a:pt x="472" y="755"/>
                  <a:pt x="0" y="755"/>
                </a:cubicBezTo>
                <a:cubicBezTo>
                  <a:pt x="207" y="925"/>
                  <a:pt x="431" y="900"/>
                  <a:pt x="454" y="898"/>
                </a:cubicBezTo>
                <a:cubicBezTo>
                  <a:pt x="454" y="1022"/>
                  <a:pt x="454" y="1022"/>
                  <a:pt x="454" y="1022"/>
                </a:cubicBezTo>
                <a:cubicBezTo>
                  <a:pt x="454" y="1022"/>
                  <a:pt x="417" y="1044"/>
                  <a:pt x="420" y="1047"/>
                </a:cubicBezTo>
                <a:cubicBezTo>
                  <a:pt x="423" y="1050"/>
                  <a:pt x="460" y="1034"/>
                  <a:pt x="460" y="1034"/>
                </a:cubicBezTo>
                <a:cubicBezTo>
                  <a:pt x="460" y="1034"/>
                  <a:pt x="480" y="1073"/>
                  <a:pt x="483" y="1070"/>
                </a:cubicBezTo>
                <a:cubicBezTo>
                  <a:pt x="486" y="1067"/>
                  <a:pt x="473" y="1036"/>
                  <a:pt x="473" y="1036"/>
                </a:cubicBezTo>
                <a:cubicBezTo>
                  <a:pt x="473" y="1036"/>
                  <a:pt x="530" y="1066"/>
                  <a:pt x="536" y="1060"/>
                </a:cubicBezTo>
                <a:cubicBezTo>
                  <a:pt x="541" y="1055"/>
                  <a:pt x="469" y="1021"/>
                  <a:pt x="469" y="1021"/>
                </a:cubicBezTo>
                <a:cubicBezTo>
                  <a:pt x="469" y="897"/>
                  <a:pt x="469" y="897"/>
                  <a:pt x="469" y="897"/>
                </a:cubicBezTo>
                <a:cubicBezTo>
                  <a:pt x="481" y="897"/>
                  <a:pt x="492" y="895"/>
                  <a:pt x="503" y="894"/>
                </a:cubicBezTo>
                <a:cubicBezTo>
                  <a:pt x="502" y="1015"/>
                  <a:pt x="502" y="1015"/>
                  <a:pt x="502" y="1015"/>
                </a:cubicBezTo>
                <a:cubicBezTo>
                  <a:pt x="502" y="1015"/>
                  <a:pt x="533" y="1053"/>
                  <a:pt x="536" y="1050"/>
                </a:cubicBezTo>
                <a:cubicBezTo>
                  <a:pt x="539" y="1047"/>
                  <a:pt x="520" y="1019"/>
                  <a:pt x="520" y="1019"/>
                </a:cubicBezTo>
                <a:cubicBezTo>
                  <a:pt x="520" y="1019"/>
                  <a:pt x="584" y="1032"/>
                  <a:pt x="585" y="1025"/>
                </a:cubicBezTo>
                <a:cubicBezTo>
                  <a:pt x="586" y="1018"/>
                  <a:pt x="529" y="1010"/>
                  <a:pt x="529" y="1010"/>
                </a:cubicBezTo>
                <a:cubicBezTo>
                  <a:pt x="529" y="1010"/>
                  <a:pt x="588" y="994"/>
                  <a:pt x="585" y="987"/>
                </a:cubicBezTo>
                <a:cubicBezTo>
                  <a:pt x="583" y="982"/>
                  <a:pt x="517" y="1002"/>
                  <a:pt x="517" y="1002"/>
                </a:cubicBezTo>
                <a:cubicBezTo>
                  <a:pt x="518" y="892"/>
                  <a:pt x="518" y="892"/>
                  <a:pt x="518" y="892"/>
                </a:cubicBezTo>
                <a:cubicBezTo>
                  <a:pt x="832" y="843"/>
                  <a:pt x="932" y="548"/>
                  <a:pt x="899" y="204"/>
                </a:cubicBezTo>
                <a:lnTo>
                  <a:pt x="929" y="178"/>
                </a:lnTo>
                <a:close/>
                <a:moveTo>
                  <a:pt x="757" y="153"/>
                </a:moveTo>
                <a:cubicBezTo>
                  <a:pt x="741" y="153"/>
                  <a:pt x="728" y="140"/>
                  <a:pt x="728" y="123"/>
                </a:cubicBezTo>
                <a:cubicBezTo>
                  <a:pt x="728" y="107"/>
                  <a:pt x="741" y="94"/>
                  <a:pt x="757" y="94"/>
                </a:cubicBezTo>
                <a:cubicBezTo>
                  <a:pt x="773" y="94"/>
                  <a:pt x="787" y="107"/>
                  <a:pt x="787" y="123"/>
                </a:cubicBezTo>
                <a:cubicBezTo>
                  <a:pt x="787" y="140"/>
                  <a:pt x="773" y="153"/>
                  <a:pt x="757" y="15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5"/>
          <p:cNvSpPr>
            <a:spLocks noEditPoints="1"/>
          </p:cNvSpPr>
          <p:nvPr/>
        </p:nvSpPr>
        <p:spPr bwMode="auto">
          <a:xfrm flipH="1">
            <a:off x="6251218" y="5822087"/>
            <a:ext cx="586912" cy="675742"/>
          </a:xfrm>
          <a:custGeom>
            <a:avLst/>
            <a:gdLst>
              <a:gd name="T0" fmla="*/ 929 w 932"/>
              <a:gd name="T1" fmla="*/ 178 h 1073"/>
              <a:gd name="T2" fmla="*/ 896 w 932"/>
              <a:gd name="T3" fmla="*/ 178 h 1073"/>
              <a:gd name="T4" fmla="*/ 896 w 932"/>
              <a:gd name="T5" fmla="*/ 178 h 1073"/>
              <a:gd name="T6" fmla="*/ 895 w 932"/>
              <a:gd name="T7" fmla="*/ 174 h 1073"/>
              <a:gd name="T8" fmla="*/ 927 w 932"/>
              <a:gd name="T9" fmla="*/ 139 h 1073"/>
              <a:gd name="T10" fmla="*/ 882 w 932"/>
              <a:gd name="T11" fmla="*/ 125 h 1073"/>
              <a:gd name="T12" fmla="*/ 619 w 932"/>
              <a:gd name="T13" fmla="*/ 13 h 1073"/>
              <a:gd name="T14" fmla="*/ 0 w 932"/>
              <a:gd name="T15" fmla="*/ 755 h 1073"/>
              <a:gd name="T16" fmla="*/ 454 w 932"/>
              <a:gd name="T17" fmla="*/ 898 h 1073"/>
              <a:gd name="T18" fmla="*/ 454 w 932"/>
              <a:gd name="T19" fmla="*/ 1022 h 1073"/>
              <a:gd name="T20" fmla="*/ 420 w 932"/>
              <a:gd name="T21" fmla="*/ 1047 h 1073"/>
              <a:gd name="T22" fmla="*/ 460 w 932"/>
              <a:gd name="T23" fmla="*/ 1034 h 1073"/>
              <a:gd name="T24" fmla="*/ 483 w 932"/>
              <a:gd name="T25" fmla="*/ 1070 h 1073"/>
              <a:gd name="T26" fmla="*/ 473 w 932"/>
              <a:gd name="T27" fmla="*/ 1036 h 1073"/>
              <a:gd name="T28" fmla="*/ 536 w 932"/>
              <a:gd name="T29" fmla="*/ 1060 h 1073"/>
              <a:gd name="T30" fmla="*/ 469 w 932"/>
              <a:gd name="T31" fmla="*/ 1021 h 1073"/>
              <a:gd name="T32" fmla="*/ 469 w 932"/>
              <a:gd name="T33" fmla="*/ 897 h 1073"/>
              <a:gd name="T34" fmla="*/ 503 w 932"/>
              <a:gd name="T35" fmla="*/ 894 h 1073"/>
              <a:gd name="T36" fmla="*/ 502 w 932"/>
              <a:gd name="T37" fmla="*/ 1015 h 1073"/>
              <a:gd name="T38" fmla="*/ 536 w 932"/>
              <a:gd name="T39" fmla="*/ 1050 h 1073"/>
              <a:gd name="T40" fmla="*/ 520 w 932"/>
              <a:gd name="T41" fmla="*/ 1019 h 1073"/>
              <a:gd name="T42" fmla="*/ 585 w 932"/>
              <a:gd name="T43" fmla="*/ 1025 h 1073"/>
              <a:gd name="T44" fmla="*/ 529 w 932"/>
              <a:gd name="T45" fmla="*/ 1010 h 1073"/>
              <a:gd name="T46" fmla="*/ 585 w 932"/>
              <a:gd name="T47" fmla="*/ 987 h 1073"/>
              <a:gd name="T48" fmla="*/ 517 w 932"/>
              <a:gd name="T49" fmla="*/ 1002 h 1073"/>
              <a:gd name="T50" fmla="*/ 518 w 932"/>
              <a:gd name="T51" fmla="*/ 892 h 1073"/>
              <a:gd name="T52" fmla="*/ 899 w 932"/>
              <a:gd name="T53" fmla="*/ 204 h 1073"/>
              <a:gd name="T54" fmla="*/ 929 w 932"/>
              <a:gd name="T55" fmla="*/ 178 h 1073"/>
              <a:gd name="T56" fmla="*/ 757 w 932"/>
              <a:gd name="T57" fmla="*/ 153 h 1073"/>
              <a:gd name="T58" fmla="*/ 728 w 932"/>
              <a:gd name="T59" fmla="*/ 123 h 1073"/>
              <a:gd name="T60" fmla="*/ 757 w 932"/>
              <a:gd name="T61" fmla="*/ 94 h 1073"/>
              <a:gd name="T62" fmla="*/ 787 w 932"/>
              <a:gd name="T63" fmla="*/ 123 h 1073"/>
              <a:gd name="T64" fmla="*/ 757 w 932"/>
              <a:gd name="T65" fmla="*/ 153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32" h="1073">
                <a:moveTo>
                  <a:pt x="929" y="178"/>
                </a:moveTo>
                <a:cubicBezTo>
                  <a:pt x="896" y="178"/>
                  <a:pt x="896" y="178"/>
                  <a:pt x="896" y="178"/>
                </a:cubicBezTo>
                <a:cubicBezTo>
                  <a:pt x="896" y="178"/>
                  <a:pt x="896" y="178"/>
                  <a:pt x="896" y="178"/>
                </a:cubicBezTo>
                <a:cubicBezTo>
                  <a:pt x="895" y="176"/>
                  <a:pt x="895" y="175"/>
                  <a:pt x="895" y="174"/>
                </a:cubicBezTo>
                <a:cubicBezTo>
                  <a:pt x="927" y="139"/>
                  <a:pt x="927" y="139"/>
                  <a:pt x="927" y="139"/>
                </a:cubicBezTo>
                <a:cubicBezTo>
                  <a:pt x="882" y="125"/>
                  <a:pt x="882" y="125"/>
                  <a:pt x="882" y="125"/>
                </a:cubicBezTo>
                <a:cubicBezTo>
                  <a:pt x="832" y="0"/>
                  <a:pt x="681" y="0"/>
                  <a:pt x="619" y="13"/>
                </a:cubicBezTo>
                <a:cubicBezTo>
                  <a:pt x="291" y="80"/>
                  <a:pt x="472" y="755"/>
                  <a:pt x="0" y="755"/>
                </a:cubicBezTo>
                <a:cubicBezTo>
                  <a:pt x="207" y="925"/>
                  <a:pt x="431" y="900"/>
                  <a:pt x="454" y="898"/>
                </a:cubicBezTo>
                <a:cubicBezTo>
                  <a:pt x="454" y="1022"/>
                  <a:pt x="454" y="1022"/>
                  <a:pt x="454" y="1022"/>
                </a:cubicBezTo>
                <a:cubicBezTo>
                  <a:pt x="454" y="1022"/>
                  <a:pt x="417" y="1044"/>
                  <a:pt x="420" y="1047"/>
                </a:cubicBezTo>
                <a:cubicBezTo>
                  <a:pt x="423" y="1050"/>
                  <a:pt x="460" y="1034"/>
                  <a:pt x="460" y="1034"/>
                </a:cubicBezTo>
                <a:cubicBezTo>
                  <a:pt x="460" y="1034"/>
                  <a:pt x="480" y="1073"/>
                  <a:pt x="483" y="1070"/>
                </a:cubicBezTo>
                <a:cubicBezTo>
                  <a:pt x="486" y="1067"/>
                  <a:pt x="473" y="1036"/>
                  <a:pt x="473" y="1036"/>
                </a:cubicBezTo>
                <a:cubicBezTo>
                  <a:pt x="473" y="1036"/>
                  <a:pt x="530" y="1066"/>
                  <a:pt x="536" y="1060"/>
                </a:cubicBezTo>
                <a:cubicBezTo>
                  <a:pt x="541" y="1055"/>
                  <a:pt x="469" y="1021"/>
                  <a:pt x="469" y="1021"/>
                </a:cubicBezTo>
                <a:cubicBezTo>
                  <a:pt x="469" y="897"/>
                  <a:pt x="469" y="897"/>
                  <a:pt x="469" y="897"/>
                </a:cubicBezTo>
                <a:cubicBezTo>
                  <a:pt x="481" y="897"/>
                  <a:pt x="492" y="895"/>
                  <a:pt x="503" y="894"/>
                </a:cubicBezTo>
                <a:cubicBezTo>
                  <a:pt x="502" y="1015"/>
                  <a:pt x="502" y="1015"/>
                  <a:pt x="502" y="1015"/>
                </a:cubicBezTo>
                <a:cubicBezTo>
                  <a:pt x="502" y="1015"/>
                  <a:pt x="533" y="1053"/>
                  <a:pt x="536" y="1050"/>
                </a:cubicBezTo>
                <a:cubicBezTo>
                  <a:pt x="539" y="1047"/>
                  <a:pt x="520" y="1019"/>
                  <a:pt x="520" y="1019"/>
                </a:cubicBezTo>
                <a:cubicBezTo>
                  <a:pt x="520" y="1019"/>
                  <a:pt x="584" y="1032"/>
                  <a:pt x="585" y="1025"/>
                </a:cubicBezTo>
                <a:cubicBezTo>
                  <a:pt x="586" y="1018"/>
                  <a:pt x="529" y="1010"/>
                  <a:pt x="529" y="1010"/>
                </a:cubicBezTo>
                <a:cubicBezTo>
                  <a:pt x="529" y="1010"/>
                  <a:pt x="588" y="994"/>
                  <a:pt x="585" y="987"/>
                </a:cubicBezTo>
                <a:cubicBezTo>
                  <a:pt x="583" y="982"/>
                  <a:pt x="517" y="1002"/>
                  <a:pt x="517" y="1002"/>
                </a:cubicBezTo>
                <a:cubicBezTo>
                  <a:pt x="518" y="892"/>
                  <a:pt x="518" y="892"/>
                  <a:pt x="518" y="892"/>
                </a:cubicBezTo>
                <a:cubicBezTo>
                  <a:pt x="832" y="843"/>
                  <a:pt x="932" y="548"/>
                  <a:pt x="899" y="204"/>
                </a:cubicBezTo>
                <a:lnTo>
                  <a:pt x="929" y="178"/>
                </a:lnTo>
                <a:close/>
                <a:moveTo>
                  <a:pt x="757" y="153"/>
                </a:moveTo>
                <a:cubicBezTo>
                  <a:pt x="741" y="153"/>
                  <a:pt x="728" y="140"/>
                  <a:pt x="728" y="123"/>
                </a:cubicBezTo>
                <a:cubicBezTo>
                  <a:pt x="728" y="107"/>
                  <a:pt x="741" y="94"/>
                  <a:pt x="757" y="94"/>
                </a:cubicBezTo>
                <a:cubicBezTo>
                  <a:pt x="773" y="94"/>
                  <a:pt x="787" y="107"/>
                  <a:pt x="787" y="123"/>
                </a:cubicBezTo>
                <a:cubicBezTo>
                  <a:pt x="787" y="140"/>
                  <a:pt x="773" y="153"/>
                  <a:pt x="757" y="15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9" name="组合 58"/>
          <p:cNvGrpSpPr/>
          <p:nvPr/>
        </p:nvGrpSpPr>
        <p:grpSpPr>
          <a:xfrm>
            <a:off x="3993191" y="2509238"/>
            <a:ext cx="1487959" cy="1487959"/>
            <a:chOff x="3820856" y="1419622"/>
            <a:chExt cx="648000" cy="648000"/>
          </a:xfrm>
          <a:effectLst/>
        </p:grpSpPr>
        <p:sp>
          <p:nvSpPr>
            <p:cNvPr id="60" name="MH_Other_3"/>
            <p:cNvSpPr/>
            <p:nvPr>
              <p:custDataLst>
                <p:tags r:id="rId11"/>
              </p:custDataLst>
            </p:nvPr>
          </p:nvSpPr>
          <p:spPr>
            <a:xfrm>
              <a:off x="3820856" y="1419622"/>
              <a:ext cx="648000" cy="648000"/>
            </a:xfrm>
            <a:prstGeom prst="wedgeEllipseCallout">
              <a:avLst>
                <a:gd name="adj1" fmla="val 38060"/>
                <a:gd name="adj2" fmla="val 77223"/>
              </a:avLst>
            </a:prstGeom>
            <a:solidFill>
              <a:schemeClr val="accent2"/>
            </a:soli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200">
                <a:solidFill>
                  <a:prstClr val="white"/>
                </a:solidFill>
              </a:endParaRPr>
            </a:p>
          </p:txBody>
        </p:sp>
        <p:sp>
          <p:nvSpPr>
            <p:cNvPr id="61" name="MH_Other_4"/>
            <p:cNvSpPr/>
            <p:nvPr>
              <p:custDataLst>
                <p:tags r:id="rId12"/>
              </p:custDataLst>
            </p:nvPr>
          </p:nvSpPr>
          <p:spPr>
            <a:xfrm>
              <a:off x="3901856" y="1500622"/>
              <a:ext cx="486000" cy="48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zh-CN" altLang="en-US" sz="2000" b="1" dirty="0" smtClean="0">
                  <a:latin typeface="Impact" panose="020B0806030902050204" pitchFamily="34" charset="0"/>
                  <a:ea typeface="微软雅黑" panose="020B0503020204020204" pitchFamily="34" charset="-122"/>
                </a:rPr>
                <a:t>文本</a:t>
              </a:r>
              <a:endParaRPr lang="zh-CN" altLang="en-US" sz="2000" b="1" dirty="0"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62" name="Freeform 5"/>
          <p:cNvSpPr>
            <a:spLocks noEditPoints="1"/>
          </p:cNvSpPr>
          <p:nvPr/>
        </p:nvSpPr>
        <p:spPr bwMode="auto">
          <a:xfrm flipH="1">
            <a:off x="6106072" y="4869587"/>
            <a:ext cx="586912" cy="675742"/>
          </a:xfrm>
          <a:custGeom>
            <a:avLst/>
            <a:gdLst>
              <a:gd name="T0" fmla="*/ 929 w 932"/>
              <a:gd name="T1" fmla="*/ 178 h 1073"/>
              <a:gd name="T2" fmla="*/ 896 w 932"/>
              <a:gd name="T3" fmla="*/ 178 h 1073"/>
              <a:gd name="T4" fmla="*/ 896 w 932"/>
              <a:gd name="T5" fmla="*/ 178 h 1073"/>
              <a:gd name="T6" fmla="*/ 895 w 932"/>
              <a:gd name="T7" fmla="*/ 174 h 1073"/>
              <a:gd name="T8" fmla="*/ 927 w 932"/>
              <a:gd name="T9" fmla="*/ 139 h 1073"/>
              <a:gd name="T10" fmla="*/ 882 w 932"/>
              <a:gd name="T11" fmla="*/ 125 h 1073"/>
              <a:gd name="T12" fmla="*/ 619 w 932"/>
              <a:gd name="T13" fmla="*/ 13 h 1073"/>
              <a:gd name="T14" fmla="*/ 0 w 932"/>
              <a:gd name="T15" fmla="*/ 755 h 1073"/>
              <a:gd name="T16" fmla="*/ 454 w 932"/>
              <a:gd name="T17" fmla="*/ 898 h 1073"/>
              <a:gd name="T18" fmla="*/ 454 w 932"/>
              <a:gd name="T19" fmla="*/ 1022 h 1073"/>
              <a:gd name="T20" fmla="*/ 420 w 932"/>
              <a:gd name="T21" fmla="*/ 1047 h 1073"/>
              <a:gd name="T22" fmla="*/ 460 w 932"/>
              <a:gd name="T23" fmla="*/ 1034 h 1073"/>
              <a:gd name="T24" fmla="*/ 483 w 932"/>
              <a:gd name="T25" fmla="*/ 1070 h 1073"/>
              <a:gd name="T26" fmla="*/ 473 w 932"/>
              <a:gd name="T27" fmla="*/ 1036 h 1073"/>
              <a:gd name="T28" fmla="*/ 536 w 932"/>
              <a:gd name="T29" fmla="*/ 1060 h 1073"/>
              <a:gd name="T30" fmla="*/ 469 w 932"/>
              <a:gd name="T31" fmla="*/ 1021 h 1073"/>
              <a:gd name="T32" fmla="*/ 469 w 932"/>
              <a:gd name="T33" fmla="*/ 897 h 1073"/>
              <a:gd name="T34" fmla="*/ 503 w 932"/>
              <a:gd name="T35" fmla="*/ 894 h 1073"/>
              <a:gd name="T36" fmla="*/ 502 w 932"/>
              <a:gd name="T37" fmla="*/ 1015 h 1073"/>
              <a:gd name="T38" fmla="*/ 536 w 932"/>
              <a:gd name="T39" fmla="*/ 1050 h 1073"/>
              <a:gd name="T40" fmla="*/ 520 w 932"/>
              <a:gd name="T41" fmla="*/ 1019 h 1073"/>
              <a:gd name="T42" fmla="*/ 585 w 932"/>
              <a:gd name="T43" fmla="*/ 1025 h 1073"/>
              <a:gd name="T44" fmla="*/ 529 w 932"/>
              <a:gd name="T45" fmla="*/ 1010 h 1073"/>
              <a:gd name="T46" fmla="*/ 585 w 932"/>
              <a:gd name="T47" fmla="*/ 987 h 1073"/>
              <a:gd name="T48" fmla="*/ 517 w 932"/>
              <a:gd name="T49" fmla="*/ 1002 h 1073"/>
              <a:gd name="T50" fmla="*/ 518 w 932"/>
              <a:gd name="T51" fmla="*/ 892 h 1073"/>
              <a:gd name="T52" fmla="*/ 899 w 932"/>
              <a:gd name="T53" fmla="*/ 204 h 1073"/>
              <a:gd name="T54" fmla="*/ 929 w 932"/>
              <a:gd name="T55" fmla="*/ 178 h 1073"/>
              <a:gd name="T56" fmla="*/ 757 w 932"/>
              <a:gd name="T57" fmla="*/ 153 h 1073"/>
              <a:gd name="T58" fmla="*/ 728 w 932"/>
              <a:gd name="T59" fmla="*/ 123 h 1073"/>
              <a:gd name="T60" fmla="*/ 757 w 932"/>
              <a:gd name="T61" fmla="*/ 94 h 1073"/>
              <a:gd name="T62" fmla="*/ 787 w 932"/>
              <a:gd name="T63" fmla="*/ 123 h 1073"/>
              <a:gd name="T64" fmla="*/ 757 w 932"/>
              <a:gd name="T65" fmla="*/ 153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32" h="1073">
                <a:moveTo>
                  <a:pt x="929" y="178"/>
                </a:moveTo>
                <a:cubicBezTo>
                  <a:pt x="896" y="178"/>
                  <a:pt x="896" y="178"/>
                  <a:pt x="896" y="178"/>
                </a:cubicBezTo>
                <a:cubicBezTo>
                  <a:pt x="896" y="178"/>
                  <a:pt x="896" y="178"/>
                  <a:pt x="896" y="178"/>
                </a:cubicBezTo>
                <a:cubicBezTo>
                  <a:pt x="895" y="176"/>
                  <a:pt x="895" y="175"/>
                  <a:pt x="895" y="174"/>
                </a:cubicBezTo>
                <a:cubicBezTo>
                  <a:pt x="927" y="139"/>
                  <a:pt x="927" y="139"/>
                  <a:pt x="927" y="139"/>
                </a:cubicBezTo>
                <a:cubicBezTo>
                  <a:pt x="882" y="125"/>
                  <a:pt x="882" y="125"/>
                  <a:pt x="882" y="125"/>
                </a:cubicBezTo>
                <a:cubicBezTo>
                  <a:pt x="832" y="0"/>
                  <a:pt x="681" y="0"/>
                  <a:pt x="619" y="13"/>
                </a:cubicBezTo>
                <a:cubicBezTo>
                  <a:pt x="291" y="80"/>
                  <a:pt x="472" y="755"/>
                  <a:pt x="0" y="755"/>
                </a:cubicBezTo>
                <a:cubicBezTo>
                  <a:pt x="207" y="925"/>
                  <a:pt x="431" y="900"/>
                  <a:pt x="454" y="898"/>
                </a:cubicBezTo>
                <a:cubicBezTo>
                  <a:pt x="454" y="1022"/>
                  <a:pt x="454" y="1022"/>
                  <a:pt x="454" y="1022"/>
                </a:cubicBezTo>
                <a:cubicBezTo>
                  <a:pt x="454" y="1022"/>
                  <a:pt x="417" y="1044"/>
                  <a:pt x="420" y="1047"/>
                </a:cubicBezTo>
                <a:cubicBezTo>
                  <a:pt x="423" y="1050"/>
                  <a:pt x="460" y="1034"/>
                  <a:pt x="460" y="1034"/>
                </a:cubicBezTo>
                <a:cubicBezTo>
                  <a:pt x="460" y="1034"/>
                  <a:pt x="480" y="1073"/>
                  <a:pt x="483" y="1070"/>
                </a:cubicBezTo>
                <a:cubicBezTo>
                  <a:pt x="486" y="1067"/>
                  <a:pt x="473" y="1036"/>
                  <a:pt x="473" y="1036"/>
                </a:cubicBezTo>
                <a:cubicBezTo>
                  <a:pt x="473" y="1036"/>
                  <a:pt x="530" y="1066"/>
                  <a:pt x="536" y="1060"/>
                </a:cubicBezTo>
                <a:cubicBezTo>
                  <a:pt x="541" y="1055"/>
                  <a:pt x="469" y="1021"/>
                  <a:pt x="469" y="1021"/>
                </a:cubicBezTo>
                <a:cubicBezTo>
                  <a:pt x="469" y="897"/>
                  <a:pt x="469" y="897"/>
                  <a:pt x="469" y="897"/>
                </a:cubicBezTo>
                <a:cubicBezTo>
                  <a:pt x="481" y="897"/>
                  <a:pt x="492" y="895"/>
                  <a:pt x="503" y="894"/>
                </a:cubicBezTo>
                <a:cubicBezTo>
                  <a:pt x="502" y="1015"/>
                  <a:pt x="502" y="1015"/>
                  <a:pt x="502" y="1015"/>
                </a:cubicBezTo>
                <a:cubicBezTo>
                  <a:pt x="502" y="1015"/>
                  <a:pt x="533" y="1053"/>
                  <a:pt x="536" y="1050"/>
                </a:cubicBezTo>
                <a:cubicBezTo>
                  <a:pt x="539" y="1047"/>
                  <a:pt x="520" y="1019"/>
                  <a:pt x="520" y="1019"/>
                </a:cubicBezTo>
                <a:cubicBezTo>
                  <a:pt x="520" y="1019"/>
                  <a:pt x="584" y="1032"/>
                  <a:pt x="585" y="1025"/>
                </a:cubicBezTo>
                <a:cubicBezTo>
                  <a:pt x="586" y="1018"/>
                  <a:pt x="529" y="1010"/>
                  <a:pt x="529" y="1010"/>
                </a:cubicBezTo>
                <a:cubicBezTo>
                  <a:pt x="529" y="1010"/>
                  <a:pt x="588" y="994"/>
                  <a:pt x="585" y="987"/>
                </a:cubicBezTo>
                <a:cubicBezTo>
                  <a:pt x="583" y="982"/>
                  <a:pt x="517" y="1002"/>
                  <a:pt x="517" y="1002"/>
                </a:cubicBezTo>
                <a:cubicBezTo>
                  <a:pt x="518" y="892"/>
                  <a:pt x="518" y="892"/>
                  <a:pt x="518" y="892"/>
                </a:cubicBezTo>
                <a:cubicBezTo>
                  <a:pt x="832" y="843"/>
                  <a:pt x="932" y="548"/>
                  <a:pt x="899" y="204"/>
                </a:cubicBezTo>
                <a:lnTo>
                  <a:pt x="929" y="178"/>
                </a:lnTo>
                <a:close/>
                <a:moveTo>
                  <a:pt x="757" y="153"/>
                </a:moveTo>
                <a:cubicBezTo>
                  <a:pt x="741" y="153"/>
                  <a:pt x="728" y="140"/>
                  <a:pt x="728" y="123"/>
                </a:cubicBezTo>
                <a:cubicBezTo>
                  <a:pt x="728" y="107"/>
                  <a:pt x="741" y="94"/>
                  <a:pt x="757" y="94"/>
                </a:cubicBezTo>
                <a:cubicBezTo>
                  <a:pt x="773" y="94"/>
                  <a:pt x="787" y="107"/>
                  <a:pt x="787" y="123"/>
                </a:cubicBezTo>
                <a:cubicBezTo>
                  <a:pt x="787" y="140"/>
                  <a:pt x="773" y="153"/>
                  <a:pt x="757" y="15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5"/>
          <p:cNvSpPr>
            <a:spLocks noEditPoints="1"/>
          </p:cNvSpPr>
          <p:nvPr/>
        </p:nvSpPr>
        <p:spPr bwMode="auto">
          <a:xfrm>
            <a:off x="3423786" y="4369202"/>
            <a:ext cx="1797484" cy="2069532"/>
          </a:xfrm>
          <a:custGeom>
            <a:avLst/>
            <a:gdLst>
              <a:gd name="T0" fmla="*/ 929 w 932"/>
              <a:gd name="T1" fmla="*/ 178 h 1073"/>
              <a:gd name="T2" fmla="*/ 896 w 932"/>
              <a:gd name="T3" fmla="*/ 178 h 1073"/>
              <a:gd name="T4" fmla="*/ 896 w 932"/>
              <a:gd name="T5" fmla="*/ 178 h 1073"/>
              <a:gd name="T6" fmla="*/ 895 w 932"/>
              <a:gd name="T7" fmla="*/ 174 h 1073"/>
              <a:gd name="T8" fmla="*/ 927 w 932"/>
              <a:gd name="T9" fmla="*/ 139 h 1073"/>
              <a:gd name="T10" fmla="*/ 882 w 932"/>
              <a:gd name="T11" fmla="*/ 125 h 1073"/>
              <a:gd name="T12" fmla="*/ 619 w 932"/>
              <a:gd name="T13" fmla="*/ 13 h 1073"/>
              <a:gd name="T14" fmla="*/ 0 w 932"/>
              <a:gd name="T15" fmla="*/ 755 h 1073"/>
              <a:gd name="T16" fmla="*/ 454 w 932"/>
              <a:gd name="T17" fmla="*/ 898 h 1073"/>
              <a:gd name="T18" fmla="*/ 454 w 932"/>
              <a:gd name="T19" fmla="*/ 1022 h 1073"/>
              <a:gd name="T20" fmla="*/ 420 w 932"/>
              <a:gd name="T21" fmla="*/ 1047 h 1073"/>
              <a:gd name="T22" fmla="*/ 460 w 932"/>
              <a:gd name="T23" fmla="*/ 1034 h 1073"/>
              <a:gd name="T24" fmla="*/ 483 w 932"/>
              <a:gd name="T25" fmla="*/ 1070 h 1073"/>
              <a:gd name="T26" fmla="*/ 473 w 932"/>
              <a:gd name="T27" fmla="*/ 1036 h 1073"/>
              <a:gd name="T28" fmla="*/ 536 w 932"/>
              <a:gd name="T29" fmla="*/ 1060 h 1073"/>
              <a:gd name="T30" fmla="*/ 469 w 932"/>
              <a:gd name="T31" fmla="*/ 1021 h 1073"/>
              <a:gd name="T32" fmla="*/ 469 w 932"/>
              <a:gd name="T33" fmla="*/ 897 h 1073"/>
              <a:gd name="T34" fmla="*/ 503 w 932"/>
              <a:gd name="T35" fmla="*/ 894 h 1073"/>
              <a:gd name="T36" fmla="*/ 502 w 932"/>
              <a:gd name="T37" fmla="*/ 1015 h 1073"/>
              <a:gd name="T38" fmla="*/ 536 w 932"/>
              <a:gd name="T39" fmla="*/ 1050 h 1073"/>
              <a:gd name="T40" fmla="*/ 520 w 932"/>
              <a:gd name="T41" fmla="*/ 1019 h 1073"/>
              <a:gd name="T42" fmla="*/ 585 w 932"/>
              <a:gd name="T43" fmla="*/ 1025 h 1073"/>
              <a:gd name="T44" fmla="*/ 529 w 932"/>
              <a:gd name="T45" fmla="*/ 1010 h 1073"/>
              <a:gd name="T46" fmla="*/ 585 w 932"/>
              <a:gd name="T47" fmla="*/ 987 h 1073"/>
              <a:gd name="T48" fmla="*/ 517 w 932"/>
              <a:gd name="T49" fmla="*/ 1002 h 1073"/>
              <a:gd name="T50" fmla="*/ 518 w 932"/>
              <a:gd name="T51" fmla="*/ 892 h 1073"/>
              <a:gd name="T52" fmla="*/ 899 w 932"/>
              <a:gd name="T53" fmla="*/ 204 h 1073"/>
              <a:gd name="T54" fmla="*/ 929 w 932"/>
              <a:gd name="T55" fmla="*/ 178 h 1073"/>
              <a:gd name="T56" fmla="*/ 757 w 932"/>
              <a:gd name="T57" fmla="*/ 153 h 1073"/>
              <a:gd name="T58" fmla="*/ 728 w 932"/>
              <a:gd name="T59" fmla="*/ 123 h 1073"/>
              <a:gd name="T60" fmla="*/ 757 w 932"/>
              <a:gd name="T61" fmla="*/ 94 h 1073"/>
              <a:gd name="T62" fmla="*/ 787 w 932"/>
              <a:gd name="T63" fmla="*/ 123 h 1073"/>
              <a:gd name="T64" fmla="*/ 757 w 932"/>
              <a:gd name="T65" fmla="*/ 153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32" h="1073">
                <a:moveTo>
                  <a:pt x="929" y="178"/>
                </a:moveTo>
                <a:cubicBezTo>
                  <a:pt x="896" y="178"/>
                  <a:pt x="896" y="178"/>
                  <a:pt x="896" y="178"/>
                </a:cubicBezTo>
                <a:cubicBezTo>
                  <a:pt x="896" y="178"/>
                  <a:pt x="896" y="178"/>
                  <a:pt x="896" y="178"/>
                </a:cubicBezTo>
                <a:cubicBezTo>
                  <a:pt x="895" y="176"/>
                  <a:pt x="895" y="175"/>
                  <a:pt x="895" y="174"/>
                </a:cubicBezTo>
                <a:cubicBezTo>
                  <a:pt x="927" y="139"/>
                  <a:pt x="927" y="139"/>
                  <a:pt x="927" y="139"/>
                </a:cubicBezTo>
                <a:cubicBezTo>
                  <a:pt x="882" y="125"/>
                  <a:pt x="882" y="125"/>
                  <a:pt x="882" y="125"/>
                </a:cubicBezTo>
                <a:cubicBezTo>
                  <a:pt x="832" y="0"/>
                  <a:pt x="681" y="0"/>
                  <a:pt x="619" y="13"/>
                </a:cubicBezTo>
                <a:cubicBezTo>
                  <a:pt x="291" y="80"/>
                  <a:pt x="472" y="755"/>
                  <a:pt x="0" y="755"/>
                </a:cubicBezTo>
                <a:cubicBezTo>
                  <a:pt x="207" y="925"/>
                  <a:pt x="431" y="900"/>
                  <a:pt x="454" y="898"/>
                </a:cubicBezTo>
                <a:cubicBezTo>
                  <a:pt x="454" y="1022"/>
                  <a:pt x="454" y="1022"/>
                  <a:pt x="454" y="1022"/>
                </a:cubicBezTo>
                <a:cubicBezTo>
                  <a:pt x="454" y="1022"/>
                  <a:pt x="417" y="1044"/>
                  <a:pt x="420" y="1047"/>
                </a:cubicBezTo>
                <a:cubicBezTo>
                  <a:pt x="423" y="1050"/>
                  <a:pt x="460" y="1034"/>
                  <a:pt x="460" y="1034"/>
                </a:cubicBezTo>
                <a:cubicBezTo>
                  <a:pt x="460" y="1034"/>
                  <a:pt x="480" y="1073"/>
                  <a:pt x="483" y="1070"/>
                </a:cubicBezTo>
                <a:cubicBezTo>
                  <a:pt x="486" y="1067"/>
                  <a:pt x="473" y="1036"/>
                  <a:pt x="473" y="1036"/>
                </a:cubicBezTo>
                <a:cubicBezTo>
                  <a:pt x="473" y="1036"/>
                  <a:pt x="530" y="1066"/>
                  <a:pt x="536" y="1060"/>
                </a:cubicBezTo>
                <a:cubicBezTo>
                  <a:pt x="541" y="1055"/>
                  <a:pt x="469" y="1021"/>
                  <a:pt x="469" y="1021"/>
                </a:cubicBezTo>
                <a:cubicBezTo>
                  <a:pt x="469" y="897"/>
                  <a:pt x="469" y="897"/>
                  <a:pt x="469" y="897"/>
                </a:cubicBezTo>
                <a:cubicBezTo>
                  <a:pt x="481" y="897"/>
                  <a:pt x="492" y="895"/>
                  <a:pt x="503" y="894"/>
                </a:cubicBezTo>
                <a:cubicBezTo>
                  <a:pt x="502" y="1015"/>
                  <a:pt x="502" y="1015"/>
                  <a:pt x="502" y="1015"/>
                </a:cubicBezTo>
                <a:cubicBezTo>
                  <a:pt x="502" y="1015"/>
                  <a:pt x="533" y="1053"/>
                  <a:pt x="536" y="1050"/>
                </a:cubicBezTo>
                <a:cubicBezTo>
                  <a:pt x="539" y="1047"/>
                  <a:pt x="520" y="1019"/>
                  <a:pt x="520" y="1019"/>
                </a:cubicBezTo>
                <a:cubicBezTo>
                  <a:pt x="520" y="1019"/>
                  <a:pt x="584" y="1032"/>
                  <a:pt x="585" y="1025"/>
                </a:cubicBezTo>
                <a:cubicBezTo>
                  <a:pt x="586" y="1018"/>
                  <a:pt x="529" y="1010"/>
                  <a:pt x="529" y="1010"/>
                </a:cubicBezTo>
                <a:cubicBezTo>
                  <a:pt x="529" y="1010"/>
                  <a:pt x="588" y="994"/>
                  <a:pt x="585" y="987"/>
                </a:cubicBezTo>
                <a:cubicBezTo>
                  <a:pt x="583" y="982"/>
                  <a:pt x="517" y="1002"/>
                  <a:pt x="517" y="1002"/>
                </a:cubicBezTo>
                <a:cubicBezTo>
                  <a:pt x="518" y="892"/>
                  <a:pt x="518" y="892"/>
                  <a:pt x="518" y="892"/>
                </a:cubicBezTo>
                <a:cubicBezTo>
                  <a:pt x="832" y="843"/>
                  <a:pt x="932" y="548"/>
                  <a:pt x="899" y="204"/>
                </a:cubicBezTo>
                <a:lnTo>
                  <a:pt x="929" y="178"/>
                </a:lnTo>
                <a:close/>
                <a:moveTo>
                  <a:pt x="757" y="153"/>
                </a:moveTo>
                <a:cubicBezTo>
                  <a:pt x="741" y="153"/>
                  <a:pt x="728" y="140"/>
                  <a:pt x="728" y="123"/>
                </a:cubicBezTo>
                <a:cubicBezTo>
                  <a:pt x="728" y="107"/>
                  <a:pt x="741" y="94"/>
                  <a:pt x="757" y="94"/>
                </a:cubicBezTo>
                <a:cubicBezTo>
                  <a:pt x="773" y="94"/>
                  <a:pt x="787" y="107"/>
                  <a:pt x="787" y="123"/>
                </a:cubicBezTo>
                <a:cubicBezTo>
                  <a:pt x="787" y="140"/>
                  <a:pt x="773" y="153"/>
                  <a:pt x="757" y="15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5"/>
          <p:cNvSpPr>
            <a:spLocks noEditPoints="1"/>
          </p:cNvSpPr>
          <p:nvPr/>
        </p:nvSpPr>
        <p:spPr bwMode="auto">
          <a:xfrm flipH="1">
            <a:off x="6546038" y="4417395"/>
            <a:ext cx="1797482" cy="2069532"/>
          </a:xfrm>
          <a:custGeom>
            <a:avLst/>
            <a:gdLst>
              <a:gd name="T0" fmla="*/ 929 w 932"/>
              <a:gd name="T1" fmla="*/ 178 h 1073"/>
              <a:gd name="T2" fmla="*/ 896 w 932"/>
              <a:gd name="T3" fmla="*/ 178 h 1073"/>
              <a:gd name="T4" fmla="*/ 896 w 932"/>
              <a:gd name="T5" fmla="*/ 178 h 1073"/>
              <a:gd name="T6" fmla="*/ 895 w 932"/>
              <a:gd name="T7" fmla="*/ 174 h 1073"/>
              <a:gd name="T8" fmla="*/ 927 w 932"/>
              <a:gd name="T9" fmla="*/ 139 h 1073"/>
              <a:gd name="T10" fmla="*/ 882 w 932"/>
              <a:gd name="T11" fmla="*/ 125 h 1073"/>
              <a:gd name="T12" fmla="*/ 619 w 932"/>
              <a:gd name="T13" fmla="*/ 13 h 1073"/>
              <a:gd name="T14" fmla="*/ 0 w 932"/>
              <a:gd name="T15" fmla="*/ 755 h 1073"/>
              <a:gd name="T16" fmla="*/ 454 w 932"/>
              <a:gd name="T17" fmla="*/ 898 h 1073"/>
              <a:gd name="T18" fmla="*/ 454 w 932"/>
              <a:gd name="T19" fmla="*/ 1022 h 1073"/>
              <a:gd name="T20" fmla="*/ 420 w 932"/>
              <a:gd name="T21" fmla="*/ 1047 h 1073"/>
              <a:gd name="T22" fmla="*/ 460 w 932"/>
              <a:gd name="T23" fmla="*/ 1034 h 1073"/>
              <a:gd name="T24" fmla="*/ 483 w 932"/>
              <a:gd name="T25" fmla="*/ 1070 h 1073"/>
              <a:gd name="T26" fmla="*/ 473 w 932"/>
              <a:gd name="T27" fmla="*/ 1036 h 1073"/>
              <a:gd name="T28" fmla="*/ 536 w 932"/>
              <a:gd name="T29" fmla="*/ 1060 h 1073"/>
              <a:gd name="T30" fmla="*/ 469 w 932"/>
              <a:gd name="T31" fmla="*/ 1021 h 1073"/>
              <a:gd name="T32" fmla="*/ 469 w 932"/>
              <a:gd name="T33" fmla="*/ 897 h 1073"/>
              <a:gd name="T34" fmla="*/ 503 w 932"/>
              <a:gd name="T35" fmla="*/ 894 h 1073"/>
              <a:gd name="T36" fmla="*/ 502 w 932"/>
              <a:gd name="T37" fmla="*/ 1015 h 1073"/>
              <a:gd name="T38" fmla="*/ 536 w 932"/>
              <a:gd name="T39" fmla="*/ 1050 h 1073"/>
              <a:gd name="T40" fmla="*/ 520 w 932"/>
              <a:gd name="T41" fmla="*/ 1019 h 1073"/>
              <a:gd name="T42" fmla="*/ 585 w 932"/>
              <a:gd name="T43" fmla="*/ 1025 h 1073"/>
              <a:gd name="T44" fmla="*/ 529 w 932"/>
              <a:gd name="T45" fmla="*/ 1010 h 1073"/>
              <a:gd name="T46" fmla="*/ 585 w 932"/>
              <a:gd name="T47" fmla="*/ 987 h 1073"/>
              <a:gd name="T48" fmla="*/ 517 w 932"/>
              <a:gd name="T49" fmla="*/ 1002 h 1073"/>
              <a:gd name="T50" fmla="*/ 518 w 932"/>
              <a:gd name="T51" fmla="*/ 892 h 1073"/>
              <a:gd name="T52" fmla="*/ 899 w 932"/>
              <a:gd name="T53" fmla="*/ 204 h 1073"/>
              <a:gd name="T54" fmla="*/ 929 w 932"/>
              <a:gd name="T55" fmla="*/ 178 h 1073"/>
              <a:gd name="T56" fmla="*/ 757 w 932"/>
              <a:gd name="T57" fmla="*/ 153 h 1073"/>
              <a:gd name="T58" fmla="*/ 728 w 932"/>
              <a:gd name="T59" fmla="*/ 123 h 1073"/>
              <a:gd name="T60" fmla="*/ 757 w 932"/>
              <a:gd name="T61" fmla="*/ 94 h 1073"/>
              <a:gd name="T62" fmla="*/ 787 w 932"/>
              <a:gd name="T63" fmla="*/ 123 h 1073"/>
              <a:gd name="T64" fmla="*/ 757 w 932"/>
              <a:gd name="T65" fmla="*/ 153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32" h="1073">
                <a:moveTo>
                  <a:pt x="929" y="178"/>
                </a:moveTo>
                <a:cubicBezTo>
                  <a:pt x="896" y="178"/>
                  <a:pt x="896" y="178"/>
                  <a:pt x="896" y="178"/>
                </a:cubicBezTo>
                <a:cubicBezTo>
                  <a:pt x="896" y="178"/>
                  <a:pt x="896" y="178"/>
                  <a:pt x="896" y="178"/>
                </a:cubicBezTo>
                <a:cubicBezTo>
                  <a:pt x="895" y="176"/>
                  <a:pt x="895" y="175"/>
                  <a:pt x="895" y="174"/>
                </a:cubicBezTo>
                <a:cubicBezTo>
                  <a:pt x="927" y="139"/>
                  <a:pt x="927" y="139"/>
                  <a:pt x="927" y="139"/>
                </a:cubicBezTo>
                <a:cubicBezTo>
                  <a:pt x="882" y="125"/>
                  <a:pt x="882" y="125"/>
                  <a:pt x="882" y="125"/>
                </a:cubicBezTo>
                <a:cubicBezTo>
                  <a:pt x="832" y="0"/>
                  <a:pt x="681" y="0"/>
                  <a:pt x="619" y="13"/>
                </a:cubicBezTo>
                <a:cubicBezTo>
                  <a:pt x="291" y="80"/>
                  <a:pt x="472" y="755"/>
                  <a:pt x="0" y="755"/>
                </a:cubicBezTo>
                <a:cubicBezTo>
                  <a:pt x="207" y="925"/>
                  <a:pt x="431" y="900"/>
                  <a:pt x="454" y="898"/>
                </a:cubicBezTo>
                <a:cubicBezTo>
                  <a:pt x="454" y="1022"/>
                  <a:pt x="454" y="1022"/>
                  <a:pt x="454" y="1022"/>
                </a:cubicBezTo>
                <a:cubicBezTo>
                  <a:pt x="454" y="1022"/>
                  <a:pt x="417" y="1044"/>
                  <a:pt x="420" y="1047"/>
                </a:cubicBezTo>
                <a:cubicBezTo>
                  <a:pt x="423" y="1050"/>
                  <a:pt x="460" y="1034"/>
                  <a:pt x="460" y="1034"/>
                </a:cubicBezTo>
                <a:cubicBezTo>
                  <a:pt x="460" y="1034"/>
                  <a:pt x="480" y="1073"/>
                  <a:pt x="483" y="1070"/>
                </a:cubicBezTo>
                <a:cubicBezTo>
                  <a:pt x="486" y="1067"/>
                  <a:pt x="473" y="1036"/>
                  <a:pt x="473" y="1036"/>
                </a:cubicBezTo>
                <a:cubicBezTo>
                  <a:pt x="473" y="1036"/>
                  <a:pt x="530" y="1066"/>
                  <a:pt x="536" y="1060"/>
                </a:cubicBezTo>
                <a:cubicBezTo>
                  <a:pt x="541" y="1055"/>
                  <a:pt x="469" y="1021"/>
                  <a:pt x="469" y="1021"/>
                </a:cubicBezTo>
                <a:cubicBezTo>
                  <a:pt x="469" y="897"/>
                  <a:pt x="469" y="897"/>
                  <a:pt x="469" y="897"/>
                </a:cubicBezTo>
                <a:cubicBezTo>
                  <a:pt x="481" y="897"/>
                  <a:pt x="492" y="895"/>
                  <a:pt x="503" y="894"/>
                </a:cubicBezTo>
                <a:cubicBezTo>
                  <a:pt x="502" y="1015"/>
                  <a:pt x="502" y="1015"/>
                  <a:pt x="502" y="1015"/>
                </a:cubicBezTo>
                <a:cubicBezTo>
                  <a:pt x="502" y="1015"/>
                  <a:pt x="533" y="1053"/>
                  <a:pt x="536" y="1050"/>
                </a:cubicBezTo>
                <a:cubicBezTo>
                  <a:pt x="539" y="1047"/>
                  <a:pt x="520" y="1019"/>
                  <a:pt x="520" y="1019"/>
                </a:cubicBezTo>
                <a:cubicBezTo>
                  <a:pt x="520" y="1019"/>
                  <a:pt x="584" y="1032"/>
                  <a:pt x="585" y="1025"/>
                </a:cubicBezTo>
                <a:cubicBezTo>
                  <a:pt x="586" y="1018"/>
                  <a:pt x="529" y="1010"/>
                  <a:pt x="529" y="1010"/>
                </a:cubicBezTo>
                <a:cubicBezTo>
                  <a:pt x="529" y="1010"/>
                  <a:pt x="588" y="994"/>
                  <a:pt x="585" y="987"/>
                </a:cubicBezTo>
                <a:cubicBezTo>
                  <a:pt x="583" y="982"/>
                  <a:pt x="517" y="1002"/>
                  <a:pt x="517" y="1002"/>
                </a:cubicBezTo>
                <a:cubicBezTo>
                  <a:pt x="518" y="892"/>
                  <a:pt x="518" y="892"/>
                  <a:pt x="518" y="892"/>
                </a:cubicBezTo>
                <a:cubicBezTo>
                  <a:pt x="832" y="843"/>
                  <a:pt x="932" y="548"/>
                  <a:pt x="899" y="204"/>
                </a:cubicBezTo>
                <a:lnTo>
                  <a:pt x="929" y="178"/>
                </a:lnTo>
                <a:close/>
                <a:moveTo>
                  <a:pt x="757" y="153"/>
                </a:moveTo>
                <a:cubicBezTo>
                  <a:pt x="741" y="153"/>
                  <a:pt x="728" y="140"/>
                  <a:pt x="728" y="123"/>
                </a:cubicBezTo>
                <a:cubicBezTo>
                  <a:pt x="728" y="107"/>
                  <a:pt x="741" y="94"/>
                  <a:pt x="757" y="94"/>
                </a:cubicBezTo>
                <a:cubicBezTo>
                  <a:pt x="773" y="94"/>
                  <a:pt x="787" y="107"/>
                  <a:pt x="787" y="123"/>
                </a:cubicBezTo>
                <a:cubicBezTo>
                  <a:pt x="787" y="140"/>
                  <a:pt x="773" y="153"/>
                  <a:pt x="757" y="15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8000">
                                          <p:cBhvr additive="base">
                                            <p:cTn id="7" dur="1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8000">
                                          <p:cBhvr additive="base">
                                            <p:cTn id="8" dur="1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88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8000">
                                          <p:cBhvr additive="base">
                                            <p:cTn id="11" dur="1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8000">
                                          <p:cBhvr additive="base">
                                            <p:cTn id="12" dur="1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88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8000">
                                          <p:cBhvr additive="base">
                                            <p:cTn id="15" dur="1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8000">
                                          <p:cBhvr additive="base">
                                            <p:cTn id="16" dur="1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8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8000">
                                          <p:cBhvr additive="base">
                                            <p:cTn id="19" dur="1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8000">
                                          <p:cBhvr additive="base">
                                            <p:cTn id="20" dur="1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88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8000">
                                          <p:cBhvr additive="base">
                                            <p:cTn id="23" dur="1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8000">
                                          <p:cBhvr additive="base">
                                            <p:cTn id="24" dur="1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42" presetClass="path" presetSubtype="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4.44444E-6 L -0.08945 -0.39283 " pathEditMode="relative" rAng="0" ptsTypes="AA">
                                          <p:cBhvr>
                                            <p:cTn id="30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479" y="-1965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500" fill="hold"/>
                                            <p:tgtEl>
                                              <p:spTgt spid="59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42" presetClass="path" presetSubtype="0" accel="50000" decel="50000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2.91667E-6 2.96296E-6 L 2.91667E-6 -0.3507 " pathEditMode="relative" rAng="0" ptsTypes="AA">
                                          <p:cBhvr>
                                            <p:cTn id="37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500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42" presetClass="path" presetSubtype="0" accel="50000" decel="50000" autoRev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2.08333E-6 1.48148E-6 L 0.05339 -0.36713 " pathEditMode="relative" rAng="0" ptsTypes="AA">
                                          <p:cBhvr>
                                            <p:cTn id="44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69" y="-183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500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8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0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1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250" tmFilter="0,0; .5, 1; 1, 1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925"/>
                                </p:stCondLst>
                                <p:childTnLst>
                                  <p:par>
                                    <p:cTn id="6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3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4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6925"/>
                                </p:stCondLst>
                                <p:childTnLst>
                                  <p:par>
                                    <p:cTn id="6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250" tmFilter="0,0; .5, 1; 1, 1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7875"/>
                                </p:stCondLst>
                                <p:childTnLst>
                                  <p:par>
                                    <p:cTn id="74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6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7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8875"/>
                                </p:stCondLst>
                                <p:childTnLst>
                                  <p:par>
                                    <p:cTn id="7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250" tmFilter="0,0; .5, 1; 1, 1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/>
          <p:bldP spid="46" grpId="0"/>
          <p:bldP spid="47" grpId="0"/>
          <p:bldP spid="48" grpId="0"/>
          <p:bldP spid="49" grpId="0"/>
          <p:bldP spid="50" grpId="0"/>
          <p:bldP spid="57" grpId="0" animBg="1"/>
          <p:bldP spid="58" grpId="0" animBg="1"/>
          <p:bldP spid="62" grpId="0" animBg="1"/>
          <p:bldP spid="63" grpId="0" animBg="1"/>
          <p:bldP spid="64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42" presetClass="path" presetSubtype="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4.44444E-6 L -0.08945 -0.39283 " pathEditMode="relative" rAng="0" ptsTypes="AA">
                                          <p:cBhvr>
                                            <p:cTn id="30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479" y="-1965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500" fill="hold"/>
                                            <p:tgtEl>
                                              <p:spTgt spid="59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42" presetClass="path" presetSubtype="0" accel="50000" decel="50000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2.91667E-6 2.96296E-6 L 2.91667E-6 -0.3507 " pathEditMode="relative" rAng="0" ptsTypes="AA">
                                          <p:cBhvr>
                                            <p:cTn id="37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500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42" presetClass="path" presetSubtype="0" accel="50000" decel="50000" autoRev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2.08333E-6 1.48148E-6 L 0.05339 -0.36713 " pathEditMode="relative" rAng="0" ptsTypes="AA">
                                          <p:cBhvr>
                                            <p:cTn id="44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69" y="-183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500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250" tmFilter="0,0; .5, 1; 1, 1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925"/>
                                </p:stCondLst>
                                <p:childTnLst>
                                  <p:par>
                                    <p:cTn id="6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6925"/>
                                </p:stCondLst>
                                <p:childTnLst>
                                  <p:par>
                                    <p:cTn id="6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250" tmFilter="0,0; .5, 1; 1, 1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7875"/>
                                </p:stCondLst>
                                <p:childTnLst>
                                  <p:par>
                                    <p:cTn id="7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8875"/>
                                </p:stCondLst>
                                <p:childTnLst>
                                  <p:par>
                                    <p:cTn id="7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250" tmFilter="0,0; .5, 1; 1, 1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/>
          <p:bldP spid="46" grpId="0"/>
          <p:bldP spid="47" grpId="0"/>
          <p:bldP spid="48" grpId="0"/>
          <p:bldP spid="49" grpId="0"/>
          <p:bldP spid="50" grpId="0"/>
          <p:bldP spid="57" grpId="0" animBg="1"/>
          <p:bldP spid="58" grpId="0" animBg="1"/>
          <p:bldP spid="62" grpId="0" animBg="1"/>
          <p:bldP spid="63" grpId="0" animBg="1"/>
          <p:bldP spid="64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标题文本</a:t>
            </a:r>
            <a:endParaRPr lang="zh-CN" altLang="en-US" dirty="0"/>
          </a:p>
        </p:txBody>
      </p:sp>
      <p:sp>
        <p:nvSpPr>
          <p:cNvPr id="63" name="TextBox 53"/>
          <p:cNvSpPr txBox="1"/>
          <p:nvPr/>
        </p:nvSpPr>
        <p:spPr>
          <a:xfrm>
            <a:off x="1127448" y="2556154"/>
            <a:ext cx="2629594" cy="7309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9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点击输入您的文字内容，用简洁的文字进行阐述，详细内容应在演说过程中用语言来表达。</a:t>
            </a:r>
            <a:endParaRPr lang="en-US" altLang="zh-CN" dirty="0"/>
          </a:p>
        </p:txBody>
      </p:sp>
      <p:sp>
        <p:nvSpPr>
          <p:cNvPr id="64" name="TextBox 55"/>
          <p:cNvSpPr txBox="1"/>
          <p:nvPr/>
        </p:nvSpPr>
        <p:spPr>
          <a:xfrm>
            <a:off x="1127448" y="4698919"/>
            <a:ext cx="2629594" cy="7283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9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点击输入您的文字内容，用简洁的文字进行阐述，详细内容应在演说过程中用语言来表达。</a:t>
            </a:r>
            <a:endParaRPr lang="en-US" altLang="zh-CN" dirty="0"/>
          </a:p>
        </p:txBody>
      </p:sp>
      <p:sp>
        <p:nvSpPr>
          <p:cNvPr id="65" name="TextBox 56"/>
          <p:cNvSpPr txBox="1"/>
          <p:nvPr/>
        </p:nvSpPr>
        <p:spPr>
          <a:xfrm>
            <a:off x="8617520" y="4698919"/>
            <a:ext cx="2629594" cy="7309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9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点击输入您的文字内容，用简洁的文字进行阐述，详细内容应在演说过程中用语言来表达。</a:t>
            </a:r>
            <a:endParaRPr lang="en-US" altLang="zh-CN" dirty="0"/>
          </a:p>
        </p:txBody>
      </p:sp>
      <p:sp>
        <p:nvSpPr>
          <p:cNvPr id="66" name="TextBox 53"/>
          <p:cNvSpPr txBox="1"/>
          <p:nvPr/>
        </p:nvSpPr>
        <p:spPr>
          <a:xfrm>
            <a:off x="8617520" y="2556154"/>
            <a:ext cx="2629594" cy="7309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9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点击输入您的文字内容，用简洁的文字进行阐述，详细内容应在演说过程中用语言来表达。</a:t>
            </a:r>
            <a:endParaRPr lang="en-US" altLang="zh-CN" dirty="0"/>
          </a:p>
        </p:txBody>
      </p:sp>
      <p:sp>
        <p:nvSpPr>
          <p:cNvPr id="67" name="Oval 5"/>
          <p:cNvSpPr>
            <a:spLocks noChangeArrowheads="1"/>
          </p:cNvSpPr>
          <p:nvPr/>
        </p:nvSpPr>
        <p:spPr bwMode="auto">
          <a:xfrm>
            <a:off x="4145026" y="3505898"/>
            <a:ext cx="1884362" cy="18843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Oval 6"/>
          <p:cNvSpPr>
            <a:spLocks noChangeArrowheads="1"/>
          </p:cNvSpPr>
          <p:nvPr/>
        </p:nvSpPr>
        <p:spPr bwMode="auto">
          <a:xfrm>
            <a:off x="4835588" y="1929510"/>
            <a:ext cx="1646237" cy="16478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Oval 8"/>
          <p:cNvSpPr>
            <a:spLocks noChangeArrowheads="1"/>
          </p:cNvSpPr>
          <p:nvPr/>
        </p:nvSpPr>
        <p:spPr bwMode="auto">
          <a:xfrm>
            <a:off x="4441888" y="3051873"/>
            <a:ext cx="477837" cy="47783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Oval 9"/>
          <p:cNvSpPr>
            <a:spLocks noChangeArrowheads="1"/>
          </p:cNvSpPr>
          <p:nvPr/>
        </p:nvSpPr>
        <p:spPr bwMode="auto">
          <a:xfrm>
            <a:off x="6386575" y="2072385"/>
            <a:ext cx="227012" cy="22701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Oval 10"/>
          <p:cNvSpPr>
            <a:spLocks noChangeArrowheads="1"/>
          </p:cNvSpPr>
          <p:nvPr/>
        </p:nvSpPr>
        <p:spPr bwMode="auto">
          <a:xfrm>
            <a:off x="6494525" y="2204148"/>
            <a:ext cx="763587" cy="7524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Oval 11"/>
          <p:cNvSpPr>
            <a:spLocks noChangeArrowheads="1"/>
          </p:cNvSpPr>
          <p:nvPr/>
        </p:nvSpPr>
        <p:spPr bwMode="auto">
          <a:xfrm>
            <a:off x="6016688" y="2991548"/>
            <a:ext cx="2195512" cy="2197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Freeform 12"/>
          <p:cNvSpPr/>
          <p:nvPr/>
        </p:nvSpPr>
        <p:spPr bwMode="auto">
          <a:xfrm>
            <a:off x="5742050" y="4221860"/>
            <a:ext cx="1014412" cy="1730375"/>
          </a:xfrm>
          <a:custGeom>
            <a:avLst/>
            <a:gdLst>
              <a:gd name="T0" fmla="*/ 64 w 85"/>
              <a:gd name="T1" fmla="*/ 145 h 145"/>
              <a:gd name="T2" fmla="*/ 7 w 85"/>
              <a:gd name="T3" fmla="*/ 145 h 145"/>
              <a:gd name="T4" fmla="*/ 11 w 85"/>
              <a:gd name="T5" fmla="*/ 78 h 145"/>
              <a:gd name="T6" fmla="*/ 0 w 85"/>
              <a:gd name="T7" fmla="*/ 40 h 145"/>
              <a:gd name="T8" fmla="*/ 7 w 85"/>
              <a:gd name="T9" fmla="*/ 35 h 145"/>
              <a:gd name="T10" fmla="*/ 28 w 85"/>
              <a:gd name="T11" fmla="*/ 62 h 145"/>
              <a:gd name="T12" fmla="*/ 85 w 85"/>
              <a:gd name="T13" fmla="*/ 0 h 145"/>
              <a:gd name="T14" fmla="*/ 55 w 85"/>
              <a:gd name="T15" fmla="*/ 75 h 145"/>
              <a:gd name="T16" fmla="*/ 64 w 85"/>
              <a:gd name="T17" fmla="*/ 14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5" h="145">
                <a:moveTo>
                  <a:pt x="64" y="145"/>
                </a:moveTo>
                <a:cubicBezTo>
                  <a:pt x="7" y="145"/>
                  <a:pt x="7" y="145"/>
                  <a:pt x="7" y="145"/>
                </a:cubicBezTo>
                <a:cubicBezTo>
                  <a:pt x="7" y="145"/>
                  <a:pt x="14" y="111"/>
                  <a:pt x="11" y="78"/>
                </a:cubicBezTo>
                <a:cubicBezTo>
                  <a:pt x="8" y="57"/>
                  <a:pt x="0" y="40"/>
                  <a:pt x="0" y="40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20" y="45"/>
                  <a:pt x="28" y="62"/>
                </a:cubicBezTo>
                <a:cubicBezTo>
                  <a:pt x="38" y="39"/>
                  <a:pt x="59" y="13"/>
                  <a:pt x="85" y="0"/>
                </a:cubicBezTo>
                <a:cubicBezTo>
                  <a:pt x="69" y="17"/>
                  <a:pt x="56" y="52"/>
                  <a:pt x="55" y="75"/>
                </a:cubicBezTo>
                <a:cubicBezTo>
                  <a:pt x="54" y="99"/>
                  <a:pt x="57" y="121"/>
                  <a:pt x="64" y="1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Oval 7"/>
          <p:cNvSpPr>
            <a:spLocks noChangeArrowheads="1"/>
          </p:cNvSpPr>
          <p:nvPr/>
        </p:nvSpPr>
        <p:spPr bwMode="auto">
          <a:xfrm>
            <a:off x="7829613" y="4650485"/>
            <a:ext cx="466725" cy="4651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TextBox 50"/>
          <p:cNvSpPr txBox="1"/>
          <p:nvPr/>
        </p:nvSpPr>
        <p:spPr>
          <a:xfrm>
            <a:off x="9053883" y="2131400"/>
            <a:ext cx="2125538" cy="328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135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135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2135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TextBox 50"/>
          <p:cNvSpPr txBox="1"/>
          <p:nvPr/>
        </p:nvSpPr>
        <p:spPr>
          <a:xfrm>
            <a:off x="1631504" y="2131400"/>
            <a:ext cx="2125538" cy="328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135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135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2135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TextBox 50"/>
          <p:cNvSpPr txBox="1"/>
          <p:nvPr/>
        </p:nvSpPr>
        <p:spPr>
          <a:xfrm>
            <a:off x="9053883" y="4262917"/>
            <a:ext cx="2125538" cy="328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135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135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2135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TextBox 50"/>
          <p:cNvSpPr txBox="1"/>
          <p:nvPr/>
        </p:nvSpPr>
        <p:spPr>
          <a:xfrm>
            <a:off x="1631504" y="4213969"/>
            <a:ext cx="2125538" cy="328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135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135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2135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Freeform 5"/>
          <p:cNvSpPr>
            <a:spLocks noEditPoints="1"/>
          </p:cNvSpPr>
          <p:nvPr/>
        </p:nvSpPr>
        <p:spPr bwMode="auto">
          <a:xfrm>
            <a:off x="5421148" y="2614451"/>
            <a:ext cx="475115" cy="276291"/>
          </a:xfrm>
          <a:custGeom>
            <a:avLst/>
            <a:gdLst>
              <a:gd name="T0" fmla="*/ 135 w 139"/>
              <a:gd name="T1" fmla="*/ 61 h 81"/>
              <a:gd name="T2" fmla="*/ 131 w 139"/>
              <a:gd name="T3" fmla="*/ 56 h 81"/>
              <a:gd name="T4" fmla="*/ 131 w 139"/>
              <a:gd name="T5" fmla="*/ 27 h 81"/>
              <a:gd name="T6" fmla="*/ 139 w 139"/>
              <a:gd name="T7" fmla="*/ 24 h 81"/>
              <a:gd name="T8" fmla="*/ 70 w 139"/>
              <a:gd name="T9" fmla="*/ 0 h 81"/>
              <a:gd name="T10" fmla="*/ 0 w 139"/>
              <a:gd name="T11" fmla="*/ 24 h 81"/>
              <a:gd name="T12" fmla="*/ 70 w 139"/>
              <a:gd name="T13" fmla="*/ 48 h 81"/>
              <a:gd name="T14" fmla="*/ 127 w 139"/>
              <a:gd name="T15" fmla="*/ 28 h 81"/>
              <a:gd name="T16" fmla="*/ 127 w 139"/>
              <a:gd name="T17" fmla="*/ 56 h 81"/>
              <a:gd name="T18" fmla="*/ 123 w 139"/>
              <a:gd name="T19" fmla="*/ 61 h 81"/>
              <a:gd name="T20" fmla="*/ 126 w 139"/>
              <a:gd name="T21" fmla="*/ 64 h 81"/>
              <a:gd name="T22" fmla="*/ 123 w 139"/>
              <a:gd name="T23" fmla="*/ 81 h 81"/>
              <a:gd name="T24" fmla="*/ 135 w 139"/>
              <a:gd name="T25" fmla="*/ 81 h 81"/>
              <a:gd name="T26" fmla="*/ 132 w 139"/>
              <a:gd name="T27" fmla="*/ 64 h 81"/>
              <a:gd name="T28" fmla="*/ 135 w 139"/>
              <a:gd name="T29" fmla="*/ 61 h 81"/>
              <a:gd name="T30" fmla="*/ 28 w 139"/>
              <a:gd name="T31" fmla="*/ 42 h 81"/>
              <a:gd name="T32" fmla="*/ 28 w 139"/>
              <a:gd name="T33" fmla="*/ 69 h 81"/>
              <a:gd name="T34" fmla="*/ 70 w 139"/>
              <a:gd name="T35" fmla="*/ 81 h 81"/>
              <a:gd name="T36" fmla="*/ 111 w 139"/>
              <a:gd name="T37" fmla="*/ 69 h 81"/>
              <a:gd name="T38" fmla="*/ 111 w 139"/>
              <a:gd name="T39" fmla="*/ 42 h 81"/>
              <a:gd name="T40" fmla="*/ 70 w 139"/>
              <a:gd name="T41" fmla="*/ 56 h 81"/>
              <a:gd name="T42" fmla="*/ 28 w 139"/>
              <a:gd name="T43" fmla="*/ 42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9" h="81">
                <a:moveTo>
                  <a:pt x="135" y="61"/>
                </a:moveTo>
                <a:cubicBezTo>
                  <a:pt x="135" y="58"/>
                  <a:pt x="134" y="56"/>
                  <a:pt x="131" y="56"/>
                </a:cubicBezTo>
                <a:cubicBezTo>
                  <a:pt x="131" y="27"/>
                  <a:pt x="131" y="27"/>
                  <a:pt x="131" y="27"/>
                </a:cubicBezTo>
                <a:cubicBezTo>
                  <a:pt x="139" y="24"/>
                  <a:pt x="139" y="24"/>
                  <a:pt x="139" y="24"/>
                </a:cubicBezTo>
                <a:cubicBezTo>
                  <a:pt x="70" y="0"/>
                  <a:pt x="70" y="0"/>
                  <a:pt x="70" y="0"/>
                </a:cubicBezTo>
                <a:cubicBezTo>
                  <a:pt x="0" y="24"/>
                  <a:pt x="0" y="24"/>
                  <a:pt x="0" y="24"/>
                </a:cubicBezTo>
                <a:cubicBezTo>
                  <a:pt x="70" y="48"/>
                  <a:pt x="70" y="48"/>
                  <a:pt x="70" y="48"/>
                </a:cubicBezTo>
                <a:cubicBezTo>
                  <a:pt x="127" y="28"/>
                  <a:pt x="127" y="28"/>
                  <a:pt x="127" y="28"/>
                </a:cubicBezTo>
                <a:cubicBezTo>
                  <a:pt x="127" y="56"/>
                  <a:pt x="127" y="56"/>
                  <a:pt x="127" y="56"/>
                </a:cubicBezTo>
                <a:cubicBezTo>
                  <a:pt x="125" y="56"/>
                  <a:pt x="123" y="58"/>
                  <a:pt x="123" y="61"/>
                </a:cubicBezTo>
                <a:cubicBezTo>
                  <a:pt x="123" y="63"/>
                  <a:pt x="125" y="64"/>
                  <a:pt x="126" y="64"/>
                </a:cubicBezTo>
                <a:cubicBezTo>
                  <a:pt x="123" y="81"/>
                  <a:pt x="123" y="81"/>
                  <a:pt x="123" y="81"/>
                </a:cubicBezTo>
                <a:cubicBezTo>
                  <a:pt x="135" y="81"/>
                  <a:pt x="135" y="81"/>
                  <a:pt x="135" y="81"/>
                </a:cubicBezTo>
                <a:cubicBezTo>
                  <a:pt x="132" y="64"/>
                  <a:pt x="132" y="64"/>
                  <a:pt x="132" y="64"/>
                </a:cubicBezTo>
                <a:cubicBezTo>
                  <a:pt x="134" y="64"/>
                  <a:pt x="135" y="63"/>
                  <a:pt x="135" y="61"/>
                </a:cubicBezTo>
                <a:close/>
                <a:moveTo>
                  <a:pt x="28" y="42"/>
                </a:moveTo>
                <a:cubicBezTo>
                  <a:pt x="28" y="69"/>
                  <a:pt x="28" y="69"/>
                  <a:pt x="28" y="69"/>
                </a:cubicBezTo>
                <a:cubicBezTo>
                  <a:pt x="28" y="76"/>
                  <a:pt x="47" y="81"/>
                  <a:pt x="70" y="81"/>
                </a:cubicBezTo>
                <a:cubicBezTo>
                  <a:pt x="92" y="81"/>
                  <a:pt x="111" y="76"/>
                  <a:pt x="111" y="69"/>
                </a:cubicBezTo>
                <a:cubicBezTo>
                  <a:pt x="111" y="42"/>
                  <a:pt x="111" y="42"/>
                  <a:pt x="111" y="42"/>
                </a:cubicBezTo>
                <a:cubicBezTo>
                  <a:pt x="70" y="56"/>
                  <a:pt x="70" y="56"/>
                  <a:pt x="70" y="56"/>
                </a:cubicBezTo>
                <a:lnTo>
                  <a:pt x="28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8" name="Freeform 9"/>
          <p:cNvSpPr/>
          <p:nvPr/>
        </p:nvSpPr>
        <p:spPr bwMode="auto">
          <a:xfrm>
            <a:off x="6708678" y="2443163"/>
            <a:ext cx="333694" cy="297352"/>
          </a:xfrm>
          <a:custGeom>
            <a:avLst/>
            <a:gdLst>
              <a:gd name="T0" fmla="*/ 30 w 153"/>
              <a:gd name="T1" fmla="*/ 130 h 136"/>
              <a:gd name="T2" fmla="*/ 64 w 153"/>
              <a:gd name="T3" fmla="*/ 117 h 136"/>
              <a:gd name="T4" fmla="*/ 67 w 153"/>
              <a:gd name="T5" fmla="*/ 135 h 136"/>
              <a:gd name="T6" fmla="*/ 106 w 153"/>
              <a:gd name="T7" fmla="*/ 111 h 136"/>
              <a:gd name="T8" fmla="*/ 67 w 153"/>
              <a:gd name="T9" fmla="*/ 65 h 136"/>
              <a:gd name="T10" fmla="*/ 110 w 153"/>
              <a:gd name="T11" fmla="*/ 107 h 136"/>
              <a:gd name="T12" fmla="*/ 146 w 153"/>
              <a:gd name="T13" fmla="*/ 121 h 136"/>
              <a:gd name="T14" fmla="*/ 150 w 153"/>
              <a:gd name="T15" fmla="*/ 120 h 136"/>
              <a:gd name="T16" fmla="*/ 152 w 153"/>
              <a:gd name="T17" fmla="*/ 118 h 136"/>
              <a:gd name="T18" fmla="*/ 152 w 153"/>
              <a:gd name="T19" fmla="*/ 118 h 136"/>
              <a:gd name="T20" fmla="*/ 152 w 153"/>
              <a:gd name="T21" fmla="*/ 117 h 136"/>
              <a:gd name="T22" fmla="*/ 152 w 153"/>
              <a:gd name="T23" fmla="*/ 116 h 136"/>
              <a:gd name="T24" fmla="*/ 147 w 153"/>
              <a:gd name="T25" fmla="*/ 113 h 136"/>
              <a:gd name="T26" fmla="*/ 111 w 153"/>
              <a:gd name="T27" fmla="*/ 100 h 136"/>
              <a:gd name="T28" fmla="*/ 135 w 153"/>
              <a:gd name="T29" fmla="*/ 59 h 136"/>
              <a:gd name="T30" fmla="*/ 118 w 153"/>
              <a:gd name="T31" fmla="*/ 56 h 136"/>
              <a:gd name="T32" fmla="*/ 128 w 153"/>
              <a:gd name="T33" fmla="*/ 32 h 136"/>
              <a:gd name="T34" fmla="*/ 110 w 153"/>
              <a:gd name="T35" fmla="*/ 32 h 136"/>
              <a:gd name="T36" fmla="*/ 105 w 153"/>
              <a:gd name="T37" fmla="*/ 3 h 136"/>
              <a:gd name="T38" fmla="*/ 92 w 153"/>
              <a:gd name="T39" fmla="*/ 18 h 136"/>
              <a:gd name="T40" fmla="*/ 84 w 153"/>
              <a:gd name="T41" fmla="*/ 11 h 136"/>
              <a:gd name="T42" fmla="*/ 77 w 153"/>
              <a:gd name="T43" fmla="*/ 41 h 136"/>
              <a:gd name="T44" fmla="*/ 60 w 153"/>
              <a:gd name="T45" fmla="*/ 10 h 136"/>
              <a:gd name="T46" fmla="*/ 49 w 153"/>
              <a:gd name="T47" fmla="*/ 23 h 136"/>
              <a:gd name="T48" fmla="*/ 21 w 153"/>
              <a:gd name="T49" fmla="*/ 0 h 136"/>
              <a:gd name="T50" fmla="*/ 31 w 153"/>
              <a:gd name="T51" fmla="*/ 37 h 136"/>
              <a:gd name="T52" fmla="*/ 14 w 153"/>
              <a:gd name="T53" fmla="*/ 42 h 136"/>
              <a:gd name="T54" fmla="*/ 44 w 153"/>
              <a:gd name="T55" fmla="*/ 71 h 136"/>
              <a:gd name="T56" fmla="*/ 12 w 153"/>
              <a:gd name="T57" fmla="*/ 71 h 136"/>
              <a:gd name="T58" fmla="*/ 18 w 153"/>
              <a:gd name="T59" fmla="*/ 82 h 136"/>
              <a:gd name="T60" fmla="*/ 0 w 153"/>
              <a:gd name="T61" fmla="*/ 91 h 136"/>
              <a:gd name="T62" fmla="*/ 35 w 153"/>
              <a:gd name="T63" fmla="*/ 106 h 136"/>
              <a:gd name="T64" fmla="*/ 30 w 153"/>
              <a:gd name="T65" fmla="*/ 13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3" h="136">
                <a:moveTo>
                  <a:pt x="30" y="130"/>
                </a:moveTo>
                <a:cubicBezTo>
                  <a:pt x="30" y="130"/>
                  <a:pt x="55" y="114"/>
                  <a:pt x="64" y="117"/>
                </a:cubicBezTo>
                <a:cubicBezTo>
                  <a:pt x="72" y="121"/>
                  <a:pt x="66" y="135"/>
                  <a:pt x="67" y="135"/>
                </a:cubicBezTo>
                <a:cubicBezTo>
                  <a:pt x="67" y="136"/>
                  <a:pt x="97" y="135"/>
                  <a:pt x="106" y="111"/>
                </a:cubicBezTo>
                <a:cubicBezTo>
                  <a:pt x="98" y="105"/>
                  <a:pt x="82" y="92"/>
                  <a:pt x="67" y="65"/>
                </a:cubicBezTo>
                <a:cubicBezTo>
                  <a:pt x="83" y="87"/>
                  <a:pt x="102" y="101"/>
                  <a:pt x="110" y="107"/>
                </a:cubicBezTo>
                <a:cubicBezTo>
                  <a:pt x="120" y="113"/>
                  <a:pt x="134" y="119"/>
                  <a:pt x="146" y="121"/>
                </a:cubicBezTo>
                <a:cubicBezTo>
                  <a:pt x="147" y="121"/>
                  <a:pt x="149" y="121"/>
                  <a:pt x="150" y="120"/>
                </a:cubicBezTo>
                <a:cubicBezTo>
                  <a:pt x="151" y="119"/>
                  <a:pt x="151" y="119"/>
                  <a:pt x="152" y="118"/>
                </a:cubicBezTo>
                <a:cubicBezTo>
                  <a:pt x="152" y="118"/>
                  <a:pt x="152" y="118"/>
                  <a:pt x="152" y="118"/>
                </a:cubicBezTo>
                <a:cubicBezTo>
                  <a:pt x="152" y="117"/>
                  <a:pt x="152" y="117"/>
                  <a:pt x="152" y="117"/>
                </a:cubicBezTo>
                <a:cubicBezTo>
                  <a:pt x="152" y="117"/>
                  <a:pt x="152" y="117"/>
                  <a:pt x="152" y="116"/>
                </a:cubicBezTo>
                <a:cubicBezTo>
                  <a:pt x="153" y="114"/>
                  <a:pt x="152" y="112"/>
                  <a:pt x="147" y="113"/>
                </a:cubicBezTo>
                <a:cubicBezTo>
                  <a:pt x="140" y="115"/>
                  <a:pt x="123" y="109"/>
                  <a:pt x="111" y="100"/>
                </a:cubicBezTo>
                <a:cubicBezTo>
                  <a:pt x="137" y="86"/>
                  <a:pt x="134" y="59"/>
                  <a:pt x="135" y="59"/>
                </a:cubicBezTo>
                <a:cubicBezTo>
                  <a:pt x="135" y="60"/>
                  <a:pt x="124" y="63"/>
                  <a:pt x="118" y="56"/>
                </a:cubicBezTo>
                <a:cubicBezTo>
                  <a:pt x="111" y="50"/>
                  <a:pt x="128" y="32"/>
                  <a:pt x="128" y="32"/>
                </a:cubicBezTo>
                <a:cubicBezTo>
                  <a:pt x="128" y="32"/>
                  <a:pt x="117" y="40"/>
                  <a:pt x="110" y="32"/>
                </a:cubicBezTo>
                <a:cubicBezTo>
                  <a:pt x="103" y="25"/>
                  <a:pt x="105" y="3"/>
                  <a:pt x="105" y="3"/>
                </a:cubicBezTo>
                <a:cubicBezTo>
                  <a:pt x="105" y="3"/>
                  <a:pt x="100" y="18"/>
                  <a:pt x="92" y="18"/>
                </a:cubicBezTo>
                <a:cubicBezTo>
                  <a:pt x="84" y="17"/>
                  <a:pt x="84" y="11"/>
                  <a:pt x="84" y="11"/>
                </a:cubicBezTo>
                <a:cubicBezTo>
                  <a:pt x="84" y="11"/>
                  <a:pt x="84" y="40"/>
                  <a:pt x="77" y="41"/>
                </a:cubicBezTo>
                <a:cubicBezTo>
                  <a:pt x="68" y="43"/>
                  <a:pt x="59" y="10"/>
                  <a:pt x="60" y="10"/>
                </a:cubicBezTo>
                <a:cubicBezTo>
                  <a:pt x="59" y="9"/>
                  <a:pt x="61" y="25"/>
                  <a:pt x="49" y="23"/>
                </a:cubicBezTo>
                <a:cubicBezTo>
                  <a:pt x="37" y="21"/>
                  <a:pt x="21" y="0"/>
                  <a:pt x="21" y="0"/>
                </a:cubicBezTo>
                <a:cubicBezTo>
                  <a:pt x="21" y="0"/>
                  <a:pt x="31" y="26"/>
                  <a:pt x="31" y="37"/>
                </a:cubicBezTo>
                <a:cubicBezTo>
                  <a:pt x="30" y="48"/>
                  <a:pt x="14" y="42"/>
                  <a:pt x="14" y="42"/>
                </a:cubicBezTo>
                <a:cubicBezTo>
                  <a:pt x="14" y="43"/>
                  <a:pt x="43" y="59"/>
                  <a:pt x="44" y="71"/>
                </a:cubicBezTo>
                <a:cubicBezTo>
                  <a:pt x="44" y="83"/>
                  <a:pt x="19" y="74"/>
                  <a:pt x="12" y="71"/>
                </a:cubicBezTo>
                <a:cubicBezTo>
                  <a:pt x="14" y="72"/>
                  <a:pt x="17" y="75"/>
                  <a:pt x="18" y="82"/>
                </a:cubicBezTo>
                <a:cubicBezTo>
                  <a:pt x="18" y="92"/>
                  <a:pt x="0" y="91"/>
                  <a:pt x="0" y="91"/>
                </a:cubicBezTo>
                <a:cubicBezTo>
                  <a:pt x="0" y="91"/>
                  <a:pt x="27" y="99"/>
                  <a:pt x="35" y="106"/>
                </a:cubicBezTo>
                <a:cubicBezTo>
                  <a:pt x="42" y="114"/>
                  <a:pt x="30" y="130"/>
                  <a:pt x="30" y="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9" name="Freeform 22"/>
          <p:cNvSpPr>
            <a:spLocks noEditPoints="1"/>
          </p:cNvSpPr>
          <p:nvPr/>
        </p:nvSpPr>
        <p:spPr bwMode="auto">
          <a:xfrm>
            <a:off x="7012113" y="3910755"/>
            <a:ext cx="396750" cy="297562"/>
          </a:xfrm>
          <a:custGeom>
            <a:avLst/>
            <a:gdLst>
              <a:gd name="T0" fmla="*/ 107 w 136"/>
              <a:gd name="T1" fmla="*/ 18 h 102"/>
              <a:gd name="T2" fmla="*/ 115 w 136"/>
              <a:gd name="T3" fmla="*/ 20 h 102"/>
              <a:gd name="T4" fmla="*/ 119 w 136"/>
              <a:gd name="T5" fmla="*/ 4 h 102"/>
              <a:gd name="T6" fmla="*/ 105 w 136"/>
              <a:gd name="T7" fmla="*/ 0 h 102"/>
              <a:gd name="T8" fmla="*/ 34 w 136"/>
              <a:gd name="T9" fmla="*/ 61 h 102"/>
              <a:gd name="T10" fmla="*/ 117 w 136"/>
              <a:gd name="T11" fmla="*/ 102 h 102"/>
              <a:gd name="T12" fmla="*/ 34 w 136"/>
              <a:gd name="T13" fmla="*/ 61 h 102"/>
              <a:gd name="T14" fmla="*/ 0 w 136"/>
              <a:gd name="T15" fmla="*/ 65 h 102"/>
              <a:gd name="T16" fmla="*/ 4 w 136"/>
              <a:gd name="T17" fmla="*/ 102 h 102"/>
              <a:gd name="T18" fmla="*/ 10 w 136"/>
              <a:gd name="T19" fmla="*/ 61 h 102"/>
              <a:gd name="T20" fmla="*/ 131 w 136"/>
              <a:gd name="T21" fmla="*/ 61 h 102"/>
              <a:gd name="T22" fmla="*/ 121 w 136"/>
              <a:gd name="T23" fmla="*/ 102 h 102"/>
              <a:gd name="T24" fmla="*/ 136 w 136"/>
              <a:gd name="T25" fmla="*/ 98 h 102"/>
              <a:gd name="T26" fmla="*/ 131 w 136"/>
              <a:gd name="T27" fmla="*/ 61 h 102"/>
              <a:gd name="T28" fmla="*/ 22 w 136"/>
              <a:gd name="T29" fmla="*/ 102 h 102"/>
              <a:gd name="T30" fmla="*/ 30 w 136"/>
              <a:gd name="T31" fmla="*/ 61 h 102"/>
              <a:gd name="T32" fmla="*/ 127 w 136"/>
              <a:gd name="T33" fmla="*/ 49 h 102"/>
              <a:gd name="T34" fmla="*/ 123 w 136"/>
              <a:gd name="T35" fmla="*/ 28 h 102"/>
              <a:gd name="T36" fmla="*/ 8 w 136"/>
              <a:gd name="T37" fmla="*/ 33 h 102"/>
              <a:gd name="T38" fmla="*/ 12 w 136"/>
              <a:gd name="T39" fmla="*/ 53 h 102"/>
              <a:gd name="T40" fmla="*/ 127 w 136"/>
              <a:gd name="T41" fmla="*/ 49 h 102"/>
              <a:gd name="T42" fmla="*/ 33 w 136"/>
              <a:gd name="T43" fmla="*/ 35 h 102"/>
              <a:gd name="T44" fmla="*/ 29 w 136"/>
              <a:gd name="T45" fmla="*/ 35 h 102"/>
              <a:gd name="T46" fmla="*/ 24 w 136"/>
              <a:gd name="T47" fmla="*/ 47 h 102"/>
              <a:gd name="T48" fmla="*/ 20 w 136"/>
              <a:gd name="T49" fmla="*/ 47 h 102"/>
              <a:gd name="T50" fmla="*/ 22 w 136"/>
              <a:gd name="T51" fmla="*/ 33 h 102"/>
              <a:gd name="T52" fmla="*/ 24 w 136"/>
              <a:gd name="T53" fmla="*/ 47 h 102"/>
              <a:gd name="T54" fmla="*/ 29 w 136"/>
              <a:gd name="T55" fmla="*/ 43 h 102"/>
              <a:gd name="T56" fmla="*/ 33 w 136"/>
              <a:gd name="T57" fmla="*/ 43 h 102"/>
              <a:gd name="T58" fmla="*/ 35 w 136"/>
              <a:gd name="T59" fmla="*/ 49 h 102"/>
              <a:gd name="T60" fmla="*/ 35 w 136"/>
              <a:gd name="T61" fmla="*/ 45 h 102"/>
              <a:gd name="T62" fmla="*/ 35 w 136"/>
              <a:gd name="T63" fmla="*/ 49 h 102"/>
              <a:gd name="T64" fmla="*/ 33 w 136"/>
              <a:gd name="T65" fmla="*/ 39 h 102"/>
              <a:gd name="T66" fmla="*/ 37 w 136"/>
              <a:gd name="T67" fmla="*/ 39 h 102"/>
              <a:gd name="T68" fmla="*/ 119 w 136"/>
              <a:gd name="T69" fmla="*/ 45 h 102"/>
              <a:gd name="T70" fmla="*/ 111 w 136"/>
              <a:gd name="T71" fmla="*/ 45 h 102"/>
              <a:gd name="T72" fmla="*/ 115 w 136"/>
              <a:gd name="T73" fmla="*/ 33 h 102"/>
              <a:gd name="T74" fmla="*/ 119 w 136"/>
              <a:gd name="T75" fmla="*/ 45 h 102"/>
              <a:gd name="T76" fmla="*/ 105 w 136"/>
              <a:gd name="T77" fmla="*/ 20 h 102"/>
              <a:gd name="T78" fmla="*/ 103 w 136"/>
              <a:gd name="T79" fmla="*/ 2 h 102"/>
              <a:gd name="T80" fmla="*/ 20 w 136"/>
              <a:gd name="T81" fmla="*/ 0 h 102"/>
              <a:gd name="T82" fmla="*/ 16 w 136"/>
              <a:gd name="T83" fmla="*/ 16 h 102"/>
              <a:gd name="T84" fmla="*/ 82 w 136"/>
              <a:gd name="T85" fmla="*/ 4 h 102"/>
              <a:gd name="T86" fmla="*/ 99 w 136"/>
              <a:gd name="T87" fmla="*/ 16 h 102"/>
              <a:gd name="T88" fmla="*/ 82 w 136"/>
              <a:gd name="T89" fmla="*/ 4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6" h="102">
                <a:moveTo>
                  <a:pt x="107" y="2"/>
                </a:moveTo>
                <a:cubicBezTo>
                  <a:pt x="109" y="7"/>
                  <a:pt x="109" y="13"/>
                  <a:pt x="107" y="18"/>
                </a:cubicBezTo>
                <a:cubicBezTo>
                  <a:pt x="107" y="19"/>
                  <a:pt x="106" y="20"/>
                  <a:pt x="105" y="20"/>
                </a:cubicBezTo>
                <a:cubicBezTo>
                  <a:pt x="115" y="20"/>
                  <a:pt x="115" y="20"/>
                  <a:pt x="115" y="20"/>
                </a:cubicBezTo>
                <a:cubicBezTo>
                  <a:pt x="117" y="20"/>
                  <a:pt x="119" y="18"/>
                  <a:pt x="119" y="16"/>
                </a:cubicBezTo>
                <a:cubicBezTo>
                  <a:pt x="119" y="4"/>
                  <a:pt x="119" y="4"/>
                  <a:pt x="119" y="4"/>
                </a:cubicBezTo>
                <a:cubicBezTo>
                  <a:pt x="119" y="1"/>
                  <a:pt x="117" y="0"/>
                  <a:pt x="115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106" y="0"/>
                  <a:pt x="107" y="1"/>
                  <a:pt x="107" y="2"/>
                </a:cubicBezTo>
                <a:close/>
                <a:moveTo>
                  <a:pt x="34" y="61"/>
                </a:moveTo>
                <a:cubicBezTo>
                  <a:pt x="32" y="75"/>
                  <a:pt x="32" y="89"/>
                  <a:pt x="34" y="102"/>
                </a:cubicBezTo>
                <a:cubicBezTo>
                  <a:pt x="117" y="102"/>
                  <a:pt x="117" y="102"/>
                  <a:pt x="117" y="102"/>
                </a:cubicBezTo>
                <a:cubicBezTo>
                  <a:pt x="121" y="93"/>
                  <a:pt x="121" y="70"/>
                  <a:pt x="117" y="61"/>
                </a:cubicBezTo>
                <a:lnTo>
                  <a:pt x="34" y="61"/>
                </a:lnTo>
                <a:close/>
                <a:moveTo>
                  <a:pt x="4" y="61"/>
                </a:moveTo>
                <a:cubicBezTo>
                  <a:pt x="2" y="61"/>
                  <a:pt x="0" y="63"/>
                  <a:pt x="0" y="65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101"/>
                  <a:pt x="2" y="102"/>
                  <a:pt x="4" y="102"/>
                </a:cubicBezTo>
                <a:cubicBezTo>
                  <a:pt x="10" y="102"/>
                  <a:pt x="10" y="102"/>
                  <a:pt x="10" y="102"/>
                </a:cubicBezTo>
                <a:cubicBezTo>
                  <a:pt x="8" y="98"/>
                  <a:pt x="8" y="66"/>
                  <a:pt x="10" y="61"/>
                </a:cubicBezTo>
                <a:lnTo>
                  <a:pt x="4" y="61"/>
                </a:lnTo>
                <a:close/>
                <a:moveTo>
                  <a:pt x="131" y="61"/>
                </a:moveTo>
                <a:cubicBezTo>
                  <a:pt x="121" y="61"/>
                  <a:pt x="121" y="61"/>
                  <a:pt x="121" y="61"/>
                </a:cubicBezTo>
                <a:cubicBezTo>
                  <a:pt x="125" y="70"/>
                  <a:pt x="124" y="95"/>
                  <a:pt x="12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4" y="102"/>
                  <a:pt x="136" y="101"/>
                  <a:pt x="136" y="98"/>
                </a:cubicBezTo>
                <a:cubicBezTo>
                  <a:pt x="136" y="65"/>
                  <a:pt x="136" y="65"/>
                  <a:pt x="136" y="65"/>
                </a:cubicBezTo>
                <a:cubicBezTo>
                  <a:pt x="136" y="63"/>
                  <a:pt x="134" y="61"/>
                  <a:pt x="131" y="61"/>
                </a:cubicBezTo>
                <a:close/>
                <a:moveTo>
                  <a:pt x="22" y="61"/>
                </a:moveTo>
                <a:cubicBezTo>
                  <a:pt x="19" y="69"/>
                  <a:pt x="19" y="95"/>
                  <a:pt x="22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28" y="89"/>
                  <a:pt x="28" y="75"/>
                  <a:pt x="30" y="61"/>
                </a:cubicBezTo>
                <a:lnTo>
                  <a:pt x="22" y="61"/>
                </a:lnTo>
                <a:close/>
                <a:moveTo>
                  <a:pt x="127" y="49"/>
                </a:moveTo>
                <a:cubicBezTo>
                  <a:pt x="127" y="33"/>
                  <a:pt x="127" y="33"/>
                  <a:pt x="127" y="33"/>
                </a:cubicBezTo>
                <a:cubicBezTo>
                  <a:pt x="127" y="30"/>
                  <a:pt x="125" y="28"/>
                  <a:pt x="123" y="28"/>
                </a:cubicBezTo>
                <a:cubicBezTo>
                  <a:pt x="12" y="28"/>
                  <a:pt x="12" y="28"/>
                  <a:pt x="12" y="28"/>
                </a:cubicBezTo>
                <a:cubicBezTo>
                  <a:pt x="10" y="28"/>
                  <a:pt x="8" y="30"/>
                  <a:pt x="8" y="33"/>
                </a:cubicBezTo>
                <a:cubicBezTo>
                  <a:pt x="8" y="49"/>
                  <a:pt x="8" y="49"/>
                  <a:pt x="8" y="49"/>
                </a:cubicBezTo>
                <a:cubicBezTo>
                  <a:pt x="8" y="51"/>
                  <a:pt x="10" y="53"/>
                  <a:pt x="12" y="53"/>
                </a:cubicBezTo>
                <a:cubicBezTo>
                  <a:pt x="123" y="53"/>
                  <a:pt x="123" y="53"/>
                  <a:pt x="123" y="53"/>
                </a:cubicBezTo>
                <a:cubicBezTo>
                  <a:pt x="125" y="53"/>
                  <a:pt x="127" y="51"/>
                  <a:pt x="127" y="49"/>
                </a:cubicBezTo>
                <a:close/>
                <a:moveTo>
                  <a:pt x="31" y="33"/>
                </a:moveTo>
                <a:cubicBezTo>
                  <a:pt x="32" y="33"/>
                  <a:pt x="33" y="33"/>
                  <a:pt x="33" y="35"/>
                </a:cubicBezTo>
                <a:cubicBezTo>
                  <a:pt x="33" y="36"/>
                  <a:pt x="32" y="37"/>
                  <a:pt x="31" y="37"/>
                </a:cubicBezTo>
                <a:cubicBezTo>
                  <a:pt x="29" y="37"/>
                  <a:pt x="29" y="36"/>
                  <a:pt x="29" y="35"/>
                </a:cubicBezTo>
                <a:cubicBezTo>
                  <a:pt x="29" y="33"/>
                  <a:pt x="29" y="33"/>
                  <a:pt x="31" y="33"/>
                </a:cubicBezTo>
                <a:close/>
                <a:moveTo>
                  <a:pt x="24" y="47"/>
                </a:moveTo>
                <a:cubicBezTo>
                  <a:pt x="24" y="48"/>
                  <a:pt x="24" y="49"/>
                  <a:pt x="22" y="49"/>
                </a:cubicBezTo>
                <a:cubicBezTo>
                  <a:pt x="21" y="49"/>
                  <a:pt x="20" y="48"/>
                  <a:pt x="20" y="47"/>
                </a:cubicBezTo>
                <a:cubicBezTo>
                  <a:pt x="20" y="35"/>
                  <a:pt x="20" y="35"/>
                  <a:pt x="20" y="35"/>
                </a:cubicBezTo>
                <a:cubicBezTo>
                  <a:pt x="20" y="33"/>
                  <a:pt x="21" y="33"/>
                  <a:pt x="22" y="33"/>
                </a:cubicBezTo>
                <a:cubicBezTo>
                  <a:pt x="24" y="33"/>
                  <a:pt x="24" y="33"/>
                  <a:pt x="24" y="35"/>
                </a:cubicBezTo>
                <a:lnTo>
                  <a:pt x="24" y="47"/>
                </a:lnTo>
                <a:close/>
                <a:moveTo>
                  <a:pt x="31" y="45"/>
                </a:moveTo>
                <a:cubicBezTo>
                  <a:pt x="29" y="45"/>
                  <a:pt x="29" y="44"/>
                  <a:pt x="29" y="43"/>
                </a:cubicBezTo>
                <a:cubicBezTo>
                  <a:pt x="29" y="42"/>
                  <a:pt x="29" y="41"/>
                  <a:pt x="31" y="41"/>
                </a:cubicBezTo>
                <a:cubicBezTo>
                  <a:pt x="32" y="41"/>
                  <a:pt x="33" y="42"/>
                  <a:pt x="33" y="43"/>
                </a:cubicBezTo>
                <a:cubicBezTo>
                  <a:pt x="33" y="44"/>
                  <a:pt x="32" y="45"/>
                  <a:pt x="31" y="45"/>
                </a:cubicBezTo>
                <a:close/>
                <a:moveTo>
                  <a:pt x="35" y="49"/>
                </a:moveTo>
                <a:cubicBezTo>
                  <a:pt x="34" y="49"/>
                  <a:pt x="33" y="48"/>
                  <a:pt x="33" y="47"/>
                </a:cubicBezTo>
                <a:cubicBezTo>
                  <a:pt x="33" y="46"/>
                  <a:pt x="34" y="45"/>
                  <a:pt x="35" y="45"/>
                </a:cubicBezTo>
                <a:cubicBezTo>
                  <a:pt x="36" y="45"/>
                  <a:pt x="37" y="46"/>
                  <a:pt x="37" y="47"/>
                </a:cubicBezTo>
                <a:cubicBezTo>
                  <a:pt x="37" y="48"/>
                  <a:pt x="36" y="49"/>
                  <a:pt x="35" y="49"/>
                </a:cubicBezTo>
                <a:close/>
                <a:moveTo>
                  <a:pt x="35" y="41"/>
                </a:moveTo>
                <a:cubicBezTo>
                  <a:pt x="34" y="41"/>
                  <a:pt x="33" y="40"/>
                  <a:pt x="33" y="39"/>
                </a:cubicBezTo>
                <a:cubicBezTo>
                  <a:pt x="33" y="38"/>
                  <a:pt x="34" y="37"/>
                  <a:pt x="35" y="37"/>
                </a:cubicBezTo>
                <a:cubicBezTo>
                  <a:pt x="36" y="37"/>
                  <a:pt x="37" y="38"/>
                  <a:pt x="37" y="39"/>
                </a:cubicBezTo>
                <a:cubicBezTo>
                  <a:pt x="37" y="40"/>
                  <a:pt x="36" y="41"/>
                  <a:pt x="35" y="41"/>
                </a:cubicBezTo>
                <a:close/>
                <a:moveTo>
                  <a:pt x="119" y="45"/>
                </a:moveTo>
                <a:cubicBezTo>
                  <a:pt x="119" y="47"/>
                  <a:pt x="117" y="49"/>
                  <a:pt x="115" y="49"/>
                </a:cubicBezTo>
                <a:cubicBezTo>
                  <a:pt x="113" y="49"/>
                  <a:pt x="111" y="47"/>
                  <a:pt x="111" y="45"/>
                </a:cubicBezTo>
                <a:cubicBezTo>
                  <a:pt x="111" y="37"/>
                  <a:pt x="111" y="37"/>
                  <a:pt x="111" y="37"/>
                </a:cubicBezTo>
                <a:cubicBezTo>
                  <a:pt x="111" y="34"/>
                  <a:pt x="113" y="33"/>
                  <a:pt x="115" y="33"/>
                </a:cubicBezTo>
                <a:cubicBezTo>
                  <a:pt x="117" y="33"/>
                  <a:pt x="119" y="34"/>
                  <a:pt x="119" y="37"/>
                </a:cubicBezTo>
                <a:lnTo>
                  <a:pt x="119" y="45"/>
                </a:lnTo>
                <a:close/>
                <a:moveTo>
                  <a:pt x="20" y="20"/>
                </a:moveTo>
                <a:cubicBezTo>
                  <a:pt x="105" y="20"/>
                  <a:pt x="105" y="20"/>
                  <a:pt x="105" y="20"/>
                </a:cubicBezTo>
                <a:cubicBezTo>
                  <a:pt x="104" y="20"/>
                  <a:pt x="103" y="19"/>
                  <a:pt x="103" y="18"/>
                </a:cubicBezTo>
                <a:cubicBezTo>
                  <a:pt x="105" y="13"/>
                  <a:pt x="105" y="7"/>
                  <a:pt x="103" y="2"/>
                </a:cubicBezTo>
                <a:cubicBezTo>
                  <a:pt x="103" y="1"/>
                  <a:pt x="104" y="0"/>
                  <a:pt x="105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8" y="0"/>
                  <a:pt x="16" y="1"/>
                  <a:pt x="16" y="4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8"/>
                  <a:pt x="18" y="20"/>
                  <a:pt x="20" y="20"/>
                </a:cubicBezTo>
                <a:close/>
                <a:moveTo>
                  <a:pt x="82" y="4"/>
                </a:moveTo>
                <a:cubicBezTo>
                  <a:pt x="99" y="4"/>
                  <a:pt x="99" y="4"/>
                  <a:pt x="99" y="4"/>
                </a:cubicBezTo>
                <a:cubicBezTo>
                  <a:pt x="99" y="16"/>
                  <a:pt x="99" y="16"/>
                  <a:pt x="99" y="16"/>
                </a:cubicBezTo>
                <a:cubicBezTo>
                  <a:pt x="82" y="16"/>
                  <a:pt x="82" y="16"/>
                  <a:pt x="82" y="16"/>
                </a:cubicBezTo>
                <a:lnTo>
                  <a:pt x="82" y="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0" name="Freeform 49"/>
          <p:cNvSpPr/>
          <p:nvPr/>
        </p:nvSpPr>
        <p:spPr bwMode="auto">
          <a:xfrm>
            <a:off x="4835040" y="4210051"/>
            <a:ext cx="417506" cy="499870"/>
          </a:xfrm>
          <a:custGeom>
            <a:avLst/>
            <a:gdLst>
              <a:gd name="T0" fmla="*/ 107 w 111"/>
              <a:gd name="T1" fmla="*/ 44 h 133"/>
              <a:gd name="T2" fmla="*/ 101 w 111"/>
              <a:gd name="T3" fmla="*/ 34 h 133"/>
              <a:gd name="T4" fmla="*/ 98 w 111"/>
              <a:gd name="T5" fmla="*/ 31 h 133"/>
              <a:gd name="T6" fmla="*/ 96 w 111"/>
              <a:gd name="T7" fmla="*/ 29 h 133"/>
              <a:gd name="T8" fmla="*/ 90 w 111"/>
              <a:gd name="T9" fmla="*/ 24 h 133"/>
              <a:gd name="T10" fmla="*/ 0 w 111"/>
              <a:gd name="T11" fmla="*/ 20 h 133"/>
              <a:gd name="T12" fmla="*/ 39 w 111"/>
              <a:gd name="T13" fmla="*/ 82 h 133"/>
              <a:gd name="T14" fmla="*/ 42 w 111"/>
              <a:gd name="T15" fmla="*/ 86 h 133"/>
              <a:gd name="T16" fmla="*/ 43 w 111"/>
              <a:gd name="T17" fmla="*/ 88 h 133"/>
              <a:gd name="T18" fmla="*/ 45 w 111"/>
              <a:gd name="T19" fmla="*/ 89 h 133"/>
              <a:gd name="T20" fmla="*/ 51 w 111"/>
              <a:gd name="T21" fmla="*/ 94 h 133"/>
              <a:gd name="T22" fmla="*/ 65 w 111"/>
              <a:gd name="T23" fmla="*/ 99 h 133"/>
              <a:gd name="T24" fmla="*/ 93 w 111"/>
              <a:gd name="T25" fmla="*/ 103 h 133"/>
              <a:gd name="T26" fmla="*/ 80 w 111"/>
              <a:gd name="T27" fmla="*/ 72 h 133"/>
              <a:gd name="T28" fmla="*/ 43 w 111"/>
              <a:gd name="T29" fmla="*/ 34 h 133"/>
              <a:gd name="T30" fmla="*/ 101 w 111"/>
              <a:gd name="T31" fmla="*/ 108 h 133"/>
              <a:gd name="T32" fmla="*/ 101 w 111"/>
              <a:gd name="T33" fmla="*/ 108 h 133"/>
              <a:gd name="T34" fmla="*/ 100 w 111"/>
              <a:gd name="T35" fmla="*/ 131 h 133"/>
              <a:gd name="T36" fmla="*/ 102 w 111"/>
              <a:gd name="T37" fmla="*/ 132 h 133"/>
              <a:gd name="T38" fmla="*/ 105 w 111"/>
              <a:gd name="T39" fmla="*/ 132 h 133"/>
              <a:gd name="T40" fmla="*/ 107 w 111"/>
              <a:gd name="T41" fmla="*/ 132 h 133"/>
              <a:gd name="T42" fmla="*/ 109 w 111"/>
              <a:gd name="T43" fmla="*/ 131 h 133"/>
              <a:gd name="T44" fmla="*/ 103 w 111"/>
              <a:gd name="T45" fmla="*/ 97 h 133"/>
              <a:gd name="T46" fmla="*/ 111 w 111"/>
              <a:gd name="T47" fmla="*/ 64 h 133"/>
              <a:gd name="T48" fmla="*/ 107 w 111"/>
              <a:gd name="T49" fmla="*/ 44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1" h="133">
                <a:moveTo>
                  <a:pt x="107" y="44"/>
                </a:moveTo>
                <a:cubicBezTo>
                  <a:pt x="106" y="40"/>
                  <a:pt x="104" y="37"/>
                  <a:pt x="101" y="34"/>
                </a:cubicBezTo>
                <a:cubicBezTo>
                  <a:pt x="100" y="33"/>
                  <a:pt x="99" y="32"/>
                  <a:pt x="98" y="31"/>
                </a:cubicBezTo>
                <a:cubicBezTo>
                  <a:pt x="98" y="30"/>
                  <a:pt x="97" y="29"/>
                  <a:pt x="96" y="29"/>
                </a:cubicBezTo>
                <a:cubicBezTo>
                  <a:pt x="94" y="27"/>
                  <a:pt x="92" y="26"/>
                  <a:pt x="90" y="24"/>
                </a:cubicBezTo>
                <a:cubicBezTo>
                  <a:pt x="49" y="0"/>
                  <a:pt x="28" y="25"/>
                  <a:pt x="0" y="20"/>
                </a:cubicBezTo>
                <a:cubicBezTo>
                  <a:pt x="26" y="31"/>
                  <a:pt x="19" y="58"/>
                  <a:pt x="39" y="82"/>
                </a:cubicBezTo>
                <a:cubicBezTo>
                  <a:pt x="40" y="83"/>
                  <a:pt x="41" y="85"/>
                  <a:pt x="42" y="86"/>
                </a:cubicBezTo>
                <a:cubicBezTo>
                  <a:pt x="42" y="87"/>
                  <a:pt x="43" y="87"/>
                  <a:pt x="43" y="88"/>
                </a:cubicBezTo>
                <a:cubicBezTo>
                  <a:pt x="44" y="88"/>
                  <a:pt x="44" y="89"/>
                  <a:pt x="45" y="89"/>
                </a:cubicBezTo>
                <a:cubicBezTo>
                  <a:pt x="47" y="91"/>
                  <a:pt x="49" y="93"/>
                  <a:pt x="51" y="94"/>
                </a:cubicBezTo>
                <a:cubicBezTo>
                  <a:pt x="55" y="97"/>
                  <a:pt x="60" y="98"/>
                  <a:pt x="65" y="99"/>
                </a:cubicBezTo>
                <a:cubicBezTo>
                  <a:pt x="75" y="101"/>
                  <a:pt x="85" y="101"/>
                  <a:pt x="93" y="103"/>
                </a:cubicBezTo>
                <a:cubicBezTo>
                  <a:pt x="92" y="98"/>
                  <a:pt x="90" y="87"/>
                  <a:pt x="80" y="72"/>
                </a:cubicBezTo>
                <a:cubicBezTo>
                  <a:pt x="54" y="37"/>
                  <a:pt x="54" y="46"/>
                  <a:pt x="43" y="34"/>
                </a:cubicBezTo>
                <a:cubicBezTo>
                  <a:pt x="66" y="38"/>
                  <a:pt x="101" y="89"/>
                  <a:pt x="101" y="108"/>
                </a:cubicBezTo>
                <a:cubicBezTo>
                  <a:pt x="101" y="108"/>
                  <a:pt x="101" y="108"/>
                  <a:pt x="101" y="108"/>
                </a:cubicBezTo>
                <a:cubicBezTo>
                  <a:pt x="103" y="120"/>
                  <a:pt x="100" y="131"/>
                  <a:pt x="100" y="131"/>
                </a:cubicBezTo>
                <a:cubicBezTo>
                  <a:pt x="100" y="131"/>
                  <a:pt x="101" y="132"/>
                  <a:pt x="102" y="132"/>
                </a:cubicBezTo>
                <a:cubicBezTo>
                  <a:pt x="103" y="132"/>
                  <a:pt x="104" y="133"/>
                  <a:pt x="105" y="132"/>
                </a:cubicBezTo>
                <a:cubicBezTo>
                  <a:pt x="106" y="132"/>
                  <a:pt x="106" y="132"/>
                  <a:pt x="107" y="132"/>
                </a:cubicBezTo>
                <a:cubicBezTo>
                  <a:pt x="108" y="132"/>
                  <a:pt x="108" y="131"/>
                  <a:pt x="109" y="131"/>
                </a:cubicBezTo>
                <a:cubicBezTo>
                  <a:pt x="111" y="124"/>
                  <a:pt x="108" y="108"/>
                  <a:pt x="103" y="97"/>
                </a:cubicBezTo>
                <a:cubicBezTo>
                  <a:pt x="106" y="88"/>
                  <a:pt x="111" y="77"/>
                  <a:pt x="111" y="64"/>
                </a:cubicBezTo>
                <a:cubicBezTo>
                  <a:pt x="111" y="57"/>
                  <a:pt x="110" y="51"/>
                  <a:pt x="107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1" name="Freeform 49"/>
          <p:cNvSpPr/>
          <p:nvPr/>
        </p:nvSpPr>
        <p:spPr bwMode="auto">
          <a:xfrm>
            <a:off x="1142000" y="4182217"/>
            <a:ext cx="341551" cy="408931"/>
          </a:xfrm>
          <a:custGeom>
            <a:avLst/>
            <a:gdLst>
              <a:gd name="T0" fmla="*/ 107 w 111"/>
              <a:gd name="T1" fmla="*/ 44 h 133"/>
              <a:gd name="T2" fmla="*/ 101 w 111"/>
              <a:gd name="T3" fmla="*/ 34 h 133"/>
              <a:gd name="T4" fmla="*/ 98 w 111"/>
              <a:gd name="T5" fmla="*/ 31 h 133"/>
              <a:gd name="T6" fmla="*/ 96 w 111"/>
              <a:gd name="T7" fmla="*/ 29 h 133"/>
              <a:gd name="T8" fmla="*/ 90 w 111"/>
              <a:gd name="T9" fmla="*/ 24 h 133"/>
              <a:gd name="T10" fmla="*/ 0 w 111"/>
              <a:gd name="T11" fmla="*/ 20 h 133"/>
              <a:gd name="T12" fmla="*/ 39 w 111"/>
              <a:gd name="T13" fmla="*/ 82 h 133"/>
              <a:gd name="T14" fmla="*/ 42 w 111"/>
              <a:gd name="T15" fmla="*/ 86 h 133"/>
              <a:gd name="T16" fmla="*/ 43 w 111"/>
              <a:gd name="T17" fmla="*/ 88 h 133"/>
              <a:gd name="T18" fmla="*/ 45 w 111"/>
              <a:gd name="T19" fmla="*/ 89 h 133"/>
              <a:gd name="T20" fmla="*/ 51 w 111"/>
              <a:gd name="T21" fmla="*/ 94 h 133"/>
              <a:gd name="T22" fmla="*/ 65 w 111"/>
              <a:gd name="T23" fmla="*/ 99 h 133"/>
              <a:gd name="T24" fmla="*/ 93 w 111"/>
              <a:gd name="T25" fmla="*/ 103 h 133"/>
              <a:gd name="T26" fmla="*/ 80 w 111"/>
              <a:gd name="T27" fmla="*/ 72 h 133"/>
              <a:gd name="T28" fmla="*/ 43 w 111"/>
              <a:gd name="T29" fmla="*/ 34 h 133"/>
              <a:gd name="T30" fmla="*/ 101 w 111"/>
              <a:gd name="T31" fmla="*/ 108 h 133"/>
              <a:gd name="T32" fmla="*/ 101 w 111"/>
              <a:gd name="T33" fmla="*/ 108 h 133"/>
              <a:gd name="T34" fmla="*/ 100 w 111"/>
              <a:gd name="T35" fmla="*/ 131 h 133"/>
              <a:gd name="T36" fmla="*/ 102 w 111"/>
              <a:gd name="T37" fmla="*/ 132 h 133"/>
              <a:gd name="T38" fmla="*/ 105 w 111"/>
              <a:gd name="T39" fmla="*/ 132 h 133"/>
              <a:gd name="T40" fmla="*/ 107 w 111"/>
              <a:gd name="T41" fmla="*/ 132 h 133"/>
              <a:gd name="T42" fmla="*/ 109 w 111"/>
              <a:gd name="T43" fmla="*/ 131 h 133"/>
              <a:gd name="T44" fmla="*/ 103 w 111"/>
              <a:gd name="T45" fmla="*/ 97 h 133"/>
              <a:gd name="T46" fmla="*/ 111 w 111"/>
              <a:gd name="T47" fmla="*/ 64 h 133"/>
              <a:gd name="T48" fmla="*/ 107 w 111"/>
              <a:gd name="T49" fmla="*/ 44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1" h="133">
                <a:moveTo>
                  <a:pt x="107" y="44"/>
                </a:moveTo>
                <a:cubicBezTo>
                  <a:pt x="106" y="40"/>
                  <a:pt x="104" y="37"/>
                  <a:pt x="101" y="34"/>
                </a:cubicBezTo>
                <a:cubicBezTo>
                  <a:pt x="100" y="33"/>
                  <a:pt x="99" y="32"/>
                  <a:pt x="98" y="31"/>
                </a:cubicBezTo>
                <a:cubicBezTo>
                  <a:pt x="98" y="30"/>
                  <a:pt x="97" y="29"/>
                  <a:pt x="96" y="29"/>
                </a:cubicBezTo>
                <a:cubicBezTo>
                  <a:pt x="94" y="27"/>
                  <a:pt x="92" y="26"/>
                  <a:pt x="90" y="24"/>
                </a:cubicBezTo>
                <a:cubicBezTo>
                  <a:pt x="49" y="0"/>
                  <a:pt x="28" y="25"/>
                  <a:pt x="0" y="20"/>
                </a:cubicBezTo>
                <a:cubicBezTo>
                  <a:pt x="26" y="31"/>
                  <a:pt x="19" y="58"/>
                  <a:pt x="39" y="82"/>
                </a:cubicBezTo>
                <a:cubicBezTo>
                  <a:pt x="40" y="83"/>
                  <a:pt x="41" y="85"/>
                  <a:pt x="42" y="86"/>
                </a:cubicBezTo>
                <a:cubicBezTo>
                  <a:pt x="42" y="87"/>
                  <a:pt x="43" y="87"/>
                  <a:pt x="43" y="88"/>
                </a:cubicBezTo>
                <a:cubicBezTo>
                  <a:pt x="44" y="88"/>
                  <a:pt x="44" y="89"/>
                  <a:pt x="45" y="89"/>
                </a:cubicBezTo>
                <a:cubicBezTo>
                  <a:pt x="47" y="91"/>
                  <a:pt x="49" y="93"/>
                  <a:pt x="51" y="94"/>
                </a:cubicBezTo>
                <a:cubicBezTo>
                  <a:pt x="55" y="97"/>
                  <a:pt x="60" y="98"/>
                  <a:pt x="65" y="99"/>
                </a:cubicBezTo>
                <a:cubicBezTo>
                  <a:pt x="75" y="101"/>
                  <a:pt x="85" y="101"/>
                  <a:pt x="93" y="103"/>
                </a:cubicBezTo>
                <a:cubicBezTo>
                  <a:pt x="92" y="98"/>
                  <a:pt x="90" y="87"/>
                  <a:pt x="80" y="72"/>
                </a:cubicBezTo>
                <a:cubicBezTo>
                  <a:pt x="54" y="37"/>
                  <a:pt x="54" y="46"/>
                  <a:pt x="43" y="34"/>
                </a:cubicBezTo>
                <a:cubicBezTo>
                  <a:pt x="66" y="38"/>
                  <a:pt x="101" y="89"/>
                  <a:pt x="101" y="108"/>
                </a:cubicBezTo>
                <a:cubicBezTo>
                  <a:pt x="101" y="108"/>
                  <a:pt x="101" y="108"/>
                  <a:pt x="101" y="108"/>
                </a:cubicBezTo>
                <a:cubicBezTo>
                  <a:pt x="103" y="120"/>
                  <a:pt x="100" y="131"/>
                  <a:pt x="100" y="131"/>
                </a:cubicBezTo>
                <a:cubicBezTo>
                  <a:pt x="100" y="131"/>
                  <a:pt x="101" y="132"/>
                  <a:pt x="102" y="132"/>
                </a:cubicBezTo>
                <a:cubicBezTo>
                  <a:pt x="103" y="132"/>
                  <a:pt x="104" y="133"/>
                  <a:pt x="105" y="132"/>
                </a:cubicBezTo>
                <a:cubicBezTo>
                  <a:pt x="106" y="132"/>
                  <a:pt x="106" y="132"/>
                  <a:pt x="107" y="132"/>
                </a:cubicBezTo>
                <a:cubicBezTo>
                  <a:pt x="108" y="132"/>
                  <a:pt x="108" y="131"/>
                  <a:pt x="109" y="131"/>
                </a:cubicBezTo>
                <a:cubicBezTo>
                  <a:pt x="111" y="124"/>
                  <a:pt x="108" y="108"/>
                  <a:pt x="103" y="97"/>
                </a:cubicBezTo>
                <a:cubicBezTo>
                  <a:pt x="106" y="88"/>
                  <a:pt x="111" y="77"/>
                  <a:pt x="111" y="64"/>
                </a:cubicBezTo>
                <a:cubicBezTo>
                  <a:pt x="111" y="57"/>
                  <a:pt x="110" y="51"/>
                  <a:pt x="107" y="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2" name="Freeform 9"/>
          <p:cNvSpPr/>
          <p:nvPr/>
        </p:nvSpPr>
        <p:spPr bwMode="auto">
          <a:xfrm>
            <a:off x="8590666" y="2124995"/>
            <a:ext cx="375534" cy="334636"/>
          </a:xfrm>
          <a:custGeom>
            <a:avLst/>
            <a:gdLst>
              <a:gd name="T0" fmla="*/ 30 w 153"/>
              <a:gd name="T1" fmla="*/ 130 h 136"/>
              <a:gd name="T2" fmla="*/ 64 w 153"/>
              <a:gd name="T3" fmla="*/ 117 h 136"/>
              <a:gd name="T4" fmla="*/ 67 w 153"/>
              <a:gd name="T5" fmla="*/ 135 h 136"/>
              <a:gd name="T6" fmla="*/ 106 w 153"/>
              <a:gd name="T7" fmla="*/ 111 h 136"/>
              <a:gd name="T8" fmla="*/ 67 w 153"/>
              <a:gd name="T9" fmla="*/ 65 h 136"/>
              <a:gd name="T10" fmla="*/ 110 w 153"/>
              <a:gd name="T11" fmla="*/ 107 h 136"/>
              <a:gd name="T12" fmla="*/ 146 w 153"/>
              <a:gd name="T13" fmla="*/ 121 h 136"/>
              <a:gd name="T14" fmla="*/ 150 w 153"/>
              <a:gd name="T15" fmla="*/ 120 h 136"/>
              <a:gd name="T16" fmla="*/ 152 w 153"/>
              <a:gd name="T17" fmla="*/ 118 h 136"/>
              <a:gd name="T18" fmla="*/ 152 w 153"/>
              <a:gd name="T19" fmla="*/ 118 h 136"/>
              <a:gd name="T20" fmla="*/ 152 w 153"/>
              <a:gd name="T21" fmla="*/ 117 h 136"/>
              <a:gd name="T22" fmla="*/ 152 w 153"/>
              <a:gd name="T23" fmla="*/ 116 h 136"/>
              <a:gd name="T24" fmla="*/ 147 w 153"/>
              <a:gd name="T25" fmla="*/ 113 h 136"/>
              <a:gd name="T26" fmla="*/ 111 w 153"/>
              <a:gd name="T27" fmla="*/ 100 h 136"/>
              <a:gd name="T28" fmla="*/ 135 w 153"/>
              <a:gd name="T29" fmla="*/ 59 h 136"/>
              <a:gd name="T30" fmla="*/ 118 w 153"/>
              <a:gd name="T31" fmla="*/ 56 h 136"/>
              <a:gd name="T32" fmla="*/ 128 w 153"/>
              <a:gd name="T33" fmla="*/ 32 h 136"/>
              <a:gd name="T34" fmla="*/ 110 w 153"/>
              <a:gd name="T35" fmla="*/ 32 h 136"/>
              <a:gd name="T36" fmla="*/ 105 w 153"/>
              <a:gd name="T37" fmla="*/ 3 h 136"/>
              <a:gd name="T38" fmla="*/ 92 w 153"/>
              <a:gd name="T39" fmla="*/ 18 h 136"/>
              <a:gd name="T40" fmla="*/ 84 w 153"/>
              <a:gd name="T41" fmla="*/ 11 h 136"/>
              <a:gd name="T42" fmla="*/ 77 w 153"/>
              <a:gd name="T43" fmla="*/ 41 h 136"/>
              <a:gd name="T44" fmla="*/ 60 w 153"/>
              <a:gd name="T45" fmla="*/ 10 h 136"/>
              <a:gd name="T46" fmla="*/ 49 w 153"/>
              <a:gd name="T47" fmla="*/ 23 h 136"/>
              <a:gd name="T48" fmla="*/ 21 w 153"/>
              <a:gd name="T49" fmla="*/ 0 h 136"/>
              <a:gd name="T50" fmla="*/ 31 w 153"/>
              <a:gd name="T51" fmla="*/ 37 h 136"/>
              <a:gd name="T52" fmla="*/ 14 w 153"/>
              <a:gd name="T53" fmla="*/ 42 h 136"/>
              <a:gd name="T54" fmla="*/ 44 w 153"/>
              <a:gd name="T55" fmla="*/ 71 h 136"/>
              <a:gd name="T56" fmla="*/ 12 w 153"/>
              <a:gd name="T57" fmla="*/ 71 h 136"/>
              <a:gd name="T58" fmla="*/ 18 w 153"/>
              <a:gd name="T59" fmla="*/ 82 h 136"/>
              <a:gd name="T60" fmla="*/ 0 w 153"/>
              <a:gd name="T61" fmla="*/ 91 h 136"/>
              <a:gd name="T62" fmla="*/ 35 w 153"/>
              <a:gd name="T63" fmla="*/ 106 h 136"/>
              <a:gd name="T64" fmla="*/ 30 w 153"/>
              <a:gd name="T65" fmla="*/ 13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3" h="136">
                <a:moveTo>
                  <a:pt x="30" y="130"/>
                </a:moveTo>
                <a:cubicBezTo>
                  <a:pt x="30" y="130"/>
                  <a:pt x="55" y="114"/>
                  <a:pt x="64" y="117"/>
                </a:cubicBezTo>
                <a:cubicBezTo>
                  <a:pt x="72" y="121"/>
                  <a:pt x="66" y="135"/>
                  <a:pt x="67" y="135"/>
                </a:cubicBezTo>
                <a:cubicBezTo>
                  <a:pt x="67" y="136"/>
                  <a:pt x="97" y="135"/>
                  <a:pt x="106" y="111"/>
                </a:cubicBezTo>
                <a:cubicBezTo>
                  <a:pt x="98" y="105"/>
                  <a:pt x="82" y="92"/>
                  <a:pt x="67" y="65"/>
                </a:cubicBezTo>
                <a:cubicBezTo>
                  <a:pt x="83" y="87"/>
                  <a:pt x="102" y="101"/>
                  <a:pt x="110" y="107"/>
                </a:cubicBezTo>
                <a:cubicBezTo>
                  <a:pt x="120" y="113"/>
                  <a:pt x="134" y="119"/>
                  <a:pt x="146" y="121"/>
                </a:cubicBezTo>
                <a:cubicBezTo>
                  <a:pt x="147" y="121"/>
                  <a:pt x="149" y="121"/>
                  <a:pt x="150" y="120"/>
                </a:cubicBezTo>
                <a:cubicBezTo>
                  <a:pt x="151" y="119"/>
                  <a:pt x="151" y="119"/>
                  <a:pt x="152" y="118"/>
                </a:cubicBezTo>
                <a:cubicBezTo>
                  <a:pt x="152" y="118"/>
                  <a:pt x="152" y="118"/>
                  <a:pt x="152" y="118"/>
                </a:cubicBezTo>
                <a:cubicBezTo>
                  <a:pt x="152" y="117"/>
                  <a:pt x="152" y="117"/>
                  <a:pt x="152" y="117"/>
                </a:cubicBezTo>
                <a:cubicBezTo>
                  <a:pt x="152" y="117"/>
                  <a:pt x="152" y="117"/>
                  <a:pt x="152" y="116"/>
                </a:cubicBezTo>
                <a:cubicBezTo>
                  <a:pt x="153" y="114"/>
                  <a:pt x="152" y="112"/>
                  <a:pt x="147" y="113"/>
                </a:cubicBezTo>
                <a:cubicBezTo>
                  <a:pt x="140" y="115"/>
                  <a:pt x="123" y="109"/>
                  <a:pt x="111" y="100"/>
                </a:cubicBezTo>
                <a:cubicBezTo>
                  <a:pt x="137" y="86"/>
                  <a:pt x="134" y="59"/>
                  <a:pt x="135" y="59"/>
                </a:cubicBezTo>
                <a:cubicBezTo>
                  <a:pt x="135" y="60"/>
                  <a:pt x="124" y="63"/>
                  <a:pt x="118" y="56"/>
                </a:cubicBezTo>
                <a:cubicBezTo>
                  <a:pt x="111" y="50"/>
                  <a:pt x="128" y="32"/>
                  <a:pt x="128" y="32"/>
                </a:cubicBezTo>
                <a:cubicBezTo>
                  <a:pt x="128" y="32"/>
                  <a:pt x="117" y="40"/>
                  <a:pt x="110" y="32"/>
                </a:cubicBezTo>
                <a:cubicBezTo>
                  <a:pt x="103" y="25"/>
                  <a:pt x="105" y="3"/>
                  <a:pt x="105" y="3"/>
                </a:cubicBezTo>
                <a:cubicBezTo>
                  <a:pt x="105" y="3"/>
                  <a:pt x="100" y="18"/>
                  <a:pt x="92" y="18"/>
                </a:cubicBezTo>
                <a:cubicBezTo>
                  <a:pt x="84" y="17"/>
                  <a:pt x="84" y="11"/>
                  <a:pt x="84" y="11"/>
                </a:cubicBezTo>
                <a:cubicBezTo>
                  <a:pt x="84" y="11"/>
                  <a:pt x="84" y="40"/>
                  <a:pt x="77" y="41"/>
                </a:cubicBezTo>
                <a:cubicBezTo>
                  <a:pt x="68" y="43"/>
                  <a:pt x="59" y="10"/>
                  <a:pt x="60" y="10"/>
                </a:cubicBezTo>
                <a:cubicBezTo>
                  <a:pt x="59" y="9"/>
                  <a:pt x="61" y="25"/>
                  <a:pt x="49" y="23"/>
                </a:cubicBezTo>
                <a:cubicBezTo>
                  <a:pt x="37" y="21"/>
                  <a:pt x="21" y="0"/>
                  <a:pt x="21" y="0"/>
                </a:cubicBezTo>
                <a:cubicBezTo>
                  <a:pt x="21" y="0"/>
                  <a:pt x="31" y="26"/>
                  <a:pt x="31" y="37"/>
                </a:cubicBezTo>
                <a:cubicBezTo>
                  <a:pt x="30" y="48"/>
                  <a:pt x="14" y="42"/>
                  <a:pt x="14" y="42"/>
                </a:cubicBezTo>
                <a:cubicBezTo>
                  <a:pt x="14" y="43"/>
                  <a:pt x="43" y="59"/>
                  <a:pt x="44" y="71"/>
                </a:cubicBezTo>
                <a:cubicBezTo>
                  <a:pt x="44" y="83"/>
                  <a:pt x="19" y="74"/>
                  <a:pt x="12" y="71"/>
                </a:cubicBezTo>
                <a:cubicBezTo>
                  <a:pt x="14" y="72"/>
                  <a:pt x="17" y="75"/>
                  <a:pt x="18" y="82"/>
                </a:cubicBezTo>
                <a:cubicBezTo>
                  <a:pt x="18" y="92"/>
                  <a:pt x="0" y="91"/>
                  <a:pt x="0" y="91"/>
                </a:cubicBezTo>
                <a:cubicBezTo>
                  <a:pt x="0" y="91"/>
                  <a:pt x="27" y="99"/>
                  <a:pt x="35" y="106"/>
                </a:cubicBezTo>
                <a:cubicBezTo>
                  <a:pt x="42" y="114"/>
                  <a:pt x="30" y="130"/>
                  <a:pt x="30" y="13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3" name="Freeform 5"/>
          <p:cNvSpPr>
            <a:spLocks noEditPoints="1"/>
          </p:cNvSpPr>
          <p:nvPr/>
        </p:nvSpPr>
        <p:spPr bwMode="auto">
          <a:xfrm>
            <a:off x="1054765" y="2130603"/>
            <a:ext cx="514480" cy="299180"/>
          </a:xfrm>
          <a:custGeom>
            <a:avLst/>
            <a:gdLst>
              <a:gd name="T0" fmla="*/ 135 w 139"/>
              <a:gd name="T1" fmla="*/ 61 h 81"/>
              <a:gd name="T2" fmla="*/ 131 w 139"/>
              <a:gd name="T3" fmla="*/ 56 h 81"/>
              <a:gd name="T4" fmla="*/ 131 w 139"/>
              <a:gd name="T5" fmla="*/ 27 h 81"/>
              <a:gd name="T6" fmla="*/ 139 w 139"/>
              <a:gd name="T7" fmla="*/ 24 h 81"/>
              <a:gd name="T8" fmla="*/ 70 w 139"/>
              <a:gd name="T9" fmla="*/ 0 h 81"/>
              <a:gd name="T10" fmla="*/ 0 w 139"/>
              <a:gd name="T11" fmla="*/ 24 h 81"/>
              <a:gd name="T12" fmla="*/ 70 w 139"/>
              <a:gd name="T13" fmla="*/ 48 h 81"/>
              <a:gd name="T14" fmla="*/ 127 w 139"/>
              <a:gd name="T15" fmla="*/ 28 h 81"/>
              <a:gd name="T16" fmla="*/ 127 w 139"/>
              <a:gd name="T17" fmla="*/ 56 h 81"/>
              <a:gd name="T18" fmla="*/ 123 w 139"/>
              <a:gd name="T19" fmla="*/ 61 h 81"/>
              <a:gd name="T20" fmla="*/ 126 w 139"/>
              <a:gd name="T21" fmla="*/ 64 h 81"/>
              <a:gd name="T22" fmla="*/ 123 w 139"/>
              <a:gd name="T23" fmla="*/ 81 h 81"/>
              <a:gd name="T24" fmla="*/ 135 w 139"/>
              <a:gd name="T25" fmla="*/ 81 h 81"/>
              <a:gd name="T26" fmla="*/ 132 w 139"/>
              <a:gd name="T27" fmla="*/ 64 h 81"/>
              <a:gd name="T28" fmla="*/ 135 w 139"/>
              <a:gd name="T29" fmla="*/ 61 h 81"/>
              <a:gd name="T30" fmla="*/ 28 w 139"/>
              <a:gd name="T31" fmla="*/ 42 h 81"/>
              <a:gd name="T32" fmla="*/ 28 w 139"/>
              <a:gd name="T33" fmla="*/ 69 h 81"/>
              <a:gd name="T34" fmla="*/ 70 w 139"/>
              <a:gd name="T35" fmla="*/ 81 h 81"/>
              <a:gd name="T36" fmla="*/ 111 w 139"/>
              <a:gd name="T37" fmla="*/ 69 h 81"/>
              <a:gd name="T38" fmla="*/ 111 w 139"/>
              <a:gd name="T39" fmla="*/ 42 h 81"/>
              <a:gd name="T40" fmla="*/ 70 w 139"/>
              <a:gd name="T41" fmla="*/ 56 h 81"/>
              <a:gd name="T42" fmla="*/ 28 w 139"/>
              <a:gd name="T43" fmla="*/ 42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9" h="81">
                <a:moveTo>
                  <a:pt x="135" y="61"/>
                </a:moveTo>
                <a:cubicBezTo>
                  <a:pt x="135" y="58"/>
                  <a:pt x="134" y="56"/>
                  <a:pt x="131" y="56"/>
                </a:cubicBezTo>
                <a:cubicBezTo>
                  <a:pt x="131" y="27"/>
                  <a:pt x="131" y="27"/>
                  <a:pt x="131" y="27"/>
                </a:cubicBezTo>
                <a:cubicBezTo>
                  <a:pt x="139" y="24"/>
                  <a:pt x="139" y="24"/>
                  <a:pt x="139" y="24"/>
                </a:cubicBezTo>
                <a:cubicBezTo>
                  <a:pt x="70" y="0"/>
                  <a:pt x="70" y="0"/>
                  <a:pt x="70" y="0"/>
                </a:cubicBezTo>
                <a:cubicBezTo>
                  <a:pt x="0" y="24"/>
                  <a:pt x="0" y="24"/>
                  <a:pt x="0" y="24"/>
                </a:cubicBezTo>
                <a:cubicBezTo>
                  <a:pt x="70" y="48"/>
                  <a:pt x="70" y="48"/>
                  <a:pt x="70" y="48"/>
                </a:cubicBezTo>
                <a:cubicBezTo>
                  <a:pt x="127" y="28"/>
                  <a:pt x="127" y="28"/>
                  <a:pt x="127" y="28"/>
                </a:cubicBezTo>
                <a:cubicBezTo>
                  <a:pt x="127" y="56"/>
                  <a:pt x="127" y="56"/>
                  <a:pt x="127" y="56"/>
                </a:cubicBezTo>
                <a:cubicBezTo>
                  <a:pt x="125" y="56"/>
                  <a:pt x="123" y="58"/>
                  <a:pt x="123" y="61"/>
                </a:cubicBezTo>
                <a:cubicBezTo>
                  <a:pt x="123" y="63"/>
                  <a:pt x="125" y="64"/>
                  <a:pt x="126" y="64"/>
                </a:cubicBezTo>
                <a:cubicBezTo>
                  <a:pt x="123" y="81"/>
                  <a:pt x="123" y="81"/>
                  <a:pt x="123" y="81"/>
                </a:cubicBezTo>
                <a:cubicBezTo>
                  <a:pt x="135" y="81"/>
                  <a:pt x="135" y="81"/>
                  <a:pt x="135" y="81"/>
                </a:cubicBezTo>
                <a:cubicBezTo>
                  <a:pt x="132" y="64"/>
                  <a:pt x="132" y="64"/>
                  <a:pt x="132" y="64"/>
                </a:cubicBezTo>
                <a:cubicBezTo>
                  <a:pt x="134" y="64"/>
                  <a:pt x="135" y="63"/>
                  <a:pt x="135" y="61"/>
                </a:cubicBezTo>
                <a:close/>
                <a:moveTo>
                  <a:pt x="28" y="42"/>
                </a:moveTo>
                <a:cubicBezTo>
                  <a:pt x="28" y="69"/>
                  <a:pt x="28" y="69"/>
                  <a:pt x="28" y="69"/>
                </a:cubicBezTo>
                <a:cubicBezTo>
                  <a:pt x="28" y="76"/>
                  <a:pt x="47" y="81"/>
                  <a:pt x="70" y="81"/>
                </a:cubicBezTo>
                <a:cubicBezTo>
                  <a:pt x="92" y="81"/>
                  <a:pt x="111" y="76"/>
                  <a:pt x="111" y="69"/>
                </a:cubicBezTo>
                <a:cubicBezTo>
                  <a:pt x="111" y="42"/>
                  <a:pt x="111" y="42"/>
                  <a:pt x="111" y="42"/>
                </a:cubicBezTo>
                <a:cubicBezTo>
                  <a:pt x="70" y="56"/>
                  <a:pt x="70" y="56"/>
                  <a:pt x="70" y="56"/>
                </a:cubicBezTo>
                <a:lnTo>
                  <a:pt x="28" y="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4" name="Freeform 22"/>
          <p:cNvSpPr>
            <a:spLocks noEditPoints="1"/>
          </p:cNvSpPr>
          <p:nvPr/>
        </p:nvSpPr>
        <p:spPr bwMode="auto">
          <a:xfrm>
            <a:off x="8622006" y="4313294"/>
            <a:ext cx="344194" cy="258146"/>
          </a:xfrm>
          <a:custGeom>
            <a:avLst/>
            <a:gdLst>
              <a:gd name="T0" fmla="*/ 107 w 136"/>
              <a:gd name="T1" fmla="*/ 18 h 102"/>
              <a:gd name="T2" fmla="*/ 115 w 136"/>
              <a:gd name="T3" fmla="*/ 20 h 102"/>
              <a:gd name="T4" fmla="*/ 119 w 136"/>
              <a:gd name="T5" fmla="*/ 4 h 102"/>
              <a:gd name="T6" fmla="*/ 105 w 136"/>
              <a:gd name="T7" fmla="*/ 0 h 102"/>
              <a:gd name="T8" fmla="*/ 34 w 136"/>
              <a:gd name="T9" fmla="*/ 61 h 102"/>
              <a:gd name="T10" fmla="*/ 117 w 136"/>
              <a:gd name="T11" fmla="*/ 102 h 102"/>
              <a:gd name="T12" fmla="*/ 34 w 136"/>
              <a:gd name="T13" fmla="*/ 61 h 102"/>
              <a:gd name="T14" fmla="*/ 0 w 136"/>
              <a:gd name="T15" fmla="*/ 65 h 102"/>
              <a:gd name="T16" fmla="*/ 4 w 136"/>
              <a:gd name="T17" fmla="*/ 102 h 102"/>
              <a:gd name="T18" fmla="*/ 10 w 136"/>
              <a:gd name="T19" fmla="*/ 61 h 102"/>
              <a:gd name="T20" fmla="*/ 131 w 136"/>
              <a:gd name="T21" fmla="*/ 61 h 102"/>
              <a:gd name="T22" fmla="*/ 121 w 136"/>
              <a:gd name="T23" fmla="*/ 102 h 102"/>
              <a:gd name="T24" fmla="*/ 136 w 136"/>
              <a:gd name="T25" fmla="*/ 98 h 102"/>
              <a:gd name="T26" fmla="*/ 131 w 136"/>
              <a:gd name="T27" fmla="*/ 61 h 102"/>
              <a:gd name="T28" fmla="*/ 22 w 136"/>
              <a:gd name="T29" fmla="*/ 102 h 102"/>
              <a:gd name="T30" fmla="*/ 30 w 136"/>
              <a:gd name="T31" fmla="*/ 61 h 102"/>
              <a:gd name="T32" fmla="*/ 127 w 136"/>
              <a:gd name="T33" fmla="*/ 49 h 102"/>
              <a:gd name="T34" fmla="*/ 123 w 136"/>
              <a:gd name="T35" fmla="*/ 28 h 102"/>
              <a:gd name="T36" fmla="*/ 8 w 136"/>
              <a:gd name="T37" fmla="*/ 33 h 102"/>
              <a:gd name="T38" fmla="*/ 12 w 136"/>
              <a:gd name="T39" fmla="*/ 53 h 102"/>
              <a:gd name="T40" fmla="*/ 127 w 136"/>
              <a:gd name="T41" fmla="*/ 49 h 102"/>
              <a:gd name="T42" fmla="*/ 33 w 136"/>
              <a:gd name="T43" fmla="*/ 35 h 102"/>
              <a:gd name="T44" fmla="*/ 29 w 136"/>
              <a:gd name="T45" fmla="*/ 35 h 102"/>
              <a:gd name="T46" fmla="*/ 24 w 136"/>
              <a:gd name="T47" fmla="*/ 47 h 102"/>
              <a:gd name="T48" fmla="*/ 20 w 136"/>
              <a:gd name="T49" fmla="*/ 47 h 102"/>
              <a:gd name="T50" fmla="*/ 22 w 136"/>
              <a:gd name="T51" fmla="*/ 33 h 102"/>
              <a:gd name="T52" fmla="*/ 24 w 136"/>
              <a:gd name="T53" fmla="*/ 47 h 102"/>
              <a:gd name="T54" fmla="*/ 29 w 136"/>
              <a:gd name="T55" fmla="*/ 43 h 102"/>
              <a:gd name="T56" fmla="*/ 33 w 136"/>
              <a:gd name="T57" fmla="*/ 43 h 102"/>
              <a:gd name="T58" fmla="*/ 35 w 136"/>
              <a:gd name="T59" fmla="*/ 49 h 102"/>
              <a:gd name="T60" fmla="*/ 35 w 136"/>
              <a:gd name="T61" fmla="*/ 45 h 102"/>
              <a:gd name="T62" fmla="*/ 35 w 136"/>
              <a:gd name="T63" fmla="*/ 49 h 102"/>
              <a:gd name="T64" fmla="*/ 33 w 136"/>
              <a:gd name="T65" fmla="*/ 39 h 102"/>
              <a:gd name="T66" fmla="*/ 37 w 136"/>
              <a:gd name="T67" fmla="*/ 39 h 102"/>
              <a:gd name="T68" fmla="*/ 119 w 136"/>
              <a:gd name="T69" fmla="*/ 45 h 102"/>
              <a:gd name="T70" fmla="*/ 111 w 136"/>
              <a:gd name="T71" fmla="*/ 45 h 102"/>
              <a:gd name="T72" fmla="*/ 115 w 136"/>
              <a:gd name="T73" fmla="*/ 33 h 102"/>
              <a:gd name="T74" fmla="*/ 119 w 136"/>
              <a:gd name="T75" fmla="*/ 45 h 102"/>
              <a:gd name="T76" fmla="*/ 105 w 136"/>
              <a:gd name="T77" fmla="*/ 20 h 102"/>
              <a:gd name="T78" fmla="*/ 103 w 136"/>
              <a:gd name="T79" fmla="*/ 2 h 102"/>
              <a:gd name="T80" fmla="*/ 20 w 136"/>
              <a:gd name="T81" fmla="*/ 0 h 102"/>
              <a:gd name="T82" fmla="*/ 16 w 136"/>
              <a:gd name="T83" fmla="*/ 16 h 102"/>
              <a:gd name="T84" fmla="*/ 82 w 136"/>
              <a:gd name="T85" fmla="*/ 4 h 102"/>
              <a:gd name="T86" fmla="*/ 99 w 136"/>
              <a:gd name="T87" fmla="*/ 16 h 102"/>
              <a:gd name="T88" fmla="*/ 82 w 136"/>
              <a:gd name="T89" fmla="*/ 4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6" h="102">
                <a:moveTo>
                  <a:pt x="107" y="2"/>
                </a:moveTo>
                <a:cubicBezTo>
                  <a:pt x="109" y="7"/>
                  <a:pt x="109" y="13"/>
                  <a:pt x="107" y="18"/>
                </a:cubicBezTo>
                <a:cubicBezTo>
                  <a:pt x="107" y="19"/>
                  <a:pt x="106" y="20"/>
                  <a:pt x="105" y="20"/>
                </a:cubicBezTo>
                <a:cubicBezTo>
                  <a:pt x="115" y="20"/>
                  <a:pt x="115" y="20"/>
                  <a:pt x="115" y="20"/>
                </a:cubicBezTo>
                <a:cubicBezTo>
                  <a:pt x="117" y="20"/>
                  <a:pt x="119" y="18"/>
                  <a:pt x="119" y="16"/>
                </a:cubicBezTo>
                <a:cubicBezTo>
                  <a:pt x="119" y="4"/>
                  <a:pt x="119" y="4"/>
                  <a:pt x="119" y="4"/>
                </a:cubicBezTo>
                <a:cubicBezTo>
                  <a:pt x="119" y="1"/>
                  <a:pt x="117" y="0"/>
                  <a:pt x="115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106" y="0"/>
                  <a:pt x="107" y="1"/>
                  <a:pt x="107" y="2"/>
                </a:cubicBezTo>
                <a:close/>
                <a:moveTo>
                  <a:pt x="34" y="61"/>
                </a:moveTo>
                <a:cubicBezTo>
                  <a:pt x="32" y="75"/>
                  <a:pt x="32" y="89"/>
                  <a:pt x="34" y="102"/>
                </a:cubicBezTo>
                <a:cubicBezTo>
                  <a:pt x="117" y="102"/>
                  <a:pt x="117" y="102"/>
                  <a:pt x="117" y="102"/>
                </a:cubicBezTo>
                <a:cubicBezTo>
                  <a:pt x="121" y="93"/>
                  <a:pt x="121" y="70"/>
                  <a:pt x="117" y="61"/>
                </a:cubicBezTo>
                <a:lnTo>
                  <a:pt x="34" y="61"/>
                </a:lnTo>
                <a:close/>
                <a:moveTo>
                  <a:pt x="4" y="61"/>
                </a:moveTo>
                <a:cubicBezTo>
                  <a:pt x="2" y="61"/>
                  <a:pt x="0" y="63"/>
                  <a:pt x="0" y="65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101"/>
                  <a:pt x="2" y="102"/>
                  <a:pt x="4" y="102"/>
                </a:cubicBezTo>
                <a:cubicBezTo>
                  <a:pt x="10" y="102"/>
                  <a:pt x="10" y="102"/>
                  <a:pt x="10" y="102"/>
                </a:cubicBezTo>
                <a:cubicBezTo>
                  <a:pt x="8" y="98"/>
                  <a:pt x="8" y="66"/>
                  <a:pt x="10" y="61"/>
                </a:cubicBezTo>
                <a:lnTo>
                  <a:pt x="4" y="61"/>
                </a:lnTo>
                <a:close/>
                <a:moveTo>
                  <a:pt x="131" y="61"/>
                </a:moveTo>
                <a:cubicBezTo>
                  <a:pt x="121" y="61"/>
                  <a:pt x="121" y="61"/>
                  <a:pt x="121" y="61"/>
                </a:cubicBezTo>
                <a:cubicBezTo>
                  <a:pt x="125" y="70"/>
                  <a:pt x="124" y="95"/>
                  <a:pt x="12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4" y="102"/>
                  <a:pt x="136" y="101"/>
                  <a:pt x="136" y="98"/>
                </a:cubicBezTo>
                <a:cubicBezTo>
                  <a:pt x="136" y="65"/>
                  <a:pt x="136" y="65"/>
                  <a:pt x="136" y="65"/>
                </a:cubicBezTo>
                <a:cubicBezTo>
                  <a:pt x="136" y="63"/>
                  <a:pt x="134" y="61"/>
                  <a:pt x="131" y="61"/>
                </a:cubicBezTo>
                <a:close/>
                <a:moveTo>
                  <a:pt x="22" y="61"/>
                </a:moveTo>
                <a:cubicBezTo>
                  <a:pt x="19" y="69"/>
                  <a:pt x="19" y="95"/>
                  <a:pt x="22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28" y="89"/>
                  <a:pt x="28" y="75"/>
                  <a:pt x="30" y="61"/>
                </a:cubicBezTo>
                <a:lnTo>
                  <a:pt x="22" y="61"/>
                </a:lnTo>
                <a:close/>
                <a:moveTo>
                  <a:pt x="127" y="49"/>
                </a:moveTo>
                <a:cubicBezTo>
                  <a:pt x="127" y="33"/>
                  <a:pt x="127" y="33"/>
                  <a:pt x="127" y="33"/>
                </a:cubicBezTo>
                <a:cubicBezTo>
                  <a:pt x="127" y="30"/>
                  <a:pt x="125" y="28"/>
                  <a:pt x="123" y="28"/>
                </a:cubicBezTo>
                <a:cubicBezTo>
                  <a:pt x="12" y="28"/>
                  <a:pt x="12" y="28"/>
                  <a:pt x="12" y="28"/>
                </a:cubicBezTo>
                <a:cubicBezTo>
                  <a:pt x="10" y="28"/>
                  <a:pt x="8" y="30"/>
                  <a:pt x="8" y="33"/>
                </a:cubicBezTo>
                <a:cubicBezTo>
                  <a:pt x="8" y="49"/>
                  <a:pt x="8" y="49"/>
                  <a:pt x="8" y="49"/>
                </a:cubicBezTo>
                <a:cubicBezTo>
                  <a:pt x="8" y="51"/>
                  <a:pt x="10" y="53"/>
                  <a:pt x="12" y="53"/>
                </a:cubicBezTo>
                <a:cubicBezTo>
                  <a:pt x="123" y="53"/>
                  <a:pt x="123" y="53"/>
                  <a:pt x="123" y="53"/>
                </a:cubicBezTo>
                <a:cubicBezTo>
                  <a:pt x="125" y="53"/>
                  <a:pt x="127" y="51"/>
                  <a:pt x="127" y="49"/>
                </a:cubicBezTo>
                <a:close/>
                <a:moveTo>
                  <a:pt x="31" y="33"/>
                </a:moveTo>
                <a:cubicBezTo>
                  <a:pt x="32" y="33"/>
                  <a:pt x="33" y="33"/>
                  <a:pt x="33" y="35"/>
                </a:cubicBezTo>
                <a:cubicBezTo>
                  <a:pt x="33" y="36"/>
                  <a:pt x="32" y="37"/>
                  <a:pt x="31" y="37"/>
                </a:cubicBezTo>
                <a:cubicBezTo>
                  <a:pt x="29" y="37"/>
                  <a:pt x="29" y="36"/>
                  <a:pt x="29" y="35"/>
                </a:cubicBezTo>
                <a:cubicBezTo>
                  <a:pt x="29" y="33"/>
                  <a:pt x="29" y="33"/>
                  <a:pt x="31" y="33"/>
                </a:cubicBezTo>
                <a:close/>
                <a:moveTo>
                  <a:pt x="24" y="47"/>
                </a:moveTo>
                <a:cubicBezTo>
                  <a:pt x="24" y="48"/>
                  <a:pt x="24" y="49"/>
                  <a:pt x="22" y="49"/>
                </a:cubicBezTo>
                <a:cubicBezTo>
                  <a:pt x="21" y="49"/>
                  <a:pt x="20" y="48"/>
                  <a:pt x="20" y="47"/>
                </a:cubicBezTo>
                <a:cubicBezTo>
                  <a:pt x="20" y="35"/>
                  <a:pt x="20" y="35"/>
                  <a:pt x="20" y="35"/>
                </a:cubicBezTo>
                <a:cubicBezTo>
                  <a:pt x="20" y="33"/>
                  <a:pt x="21" y="33"/>
                  <a:pt x="22" y="33"/>
                </a:cubicBezTo>
                <a:cubicBezTo>
                  <a:pt x="24" y="33"/>
                  <a:pt x="24" y="33"/>
                  <a:pt x="24" y="35"/>
                </a:cubicBezTo>
                <a:lnTo>
                  <a:pt x="24" y="47"/>
                </a:lnTo>
                <a:close/>
                <a:moveTo>
                  <a:pt x="31" y="45"/>
                </a:moveTo>
                <a:cubicBezTo>
                  <a:pt x="29" y="45"/>
                  <a:pt x="29" y="44"/>
                  <a:pt x="29" y="43"/>
                </a:cubicBezTo>
                <a:cubicBezTo>
                  <a:pt x="29" y="42"/>
                  <a:pt x="29" y="41"/>
                  <a:pt x="31" y="41"/>
                </a:cubicBezTo>
                <a:cubicBezTo>
                  <a:pt x="32" y="41"/>
                  <a:pt x="33" y="42"/>
                  <a:pt x="33" y="43"/>
                </a:cubicBezTo>
                <a:cubicBezTo>
                  <a:pt x="33" y="44"/>
                  <a:pt x="32" y="45"/>
                  <a:pt x="31" y="45"/>
                </a:cubicBezTo>
                <a:close/>
                <a:moveTo>
                  <a:pt x="35" y="49"/>
                </a:moveTo>
                <a:cubicBezTo>
                  <a:pt x="34" y="49"/>
                  <a:pt x="33" y="48"/>
                  <a:pt x="33" y="47"/>
                </a:cubicBezTo>
                <a:cubicBezTo>
                  <a:pt x="33" y="46"/>
                  <a:pt x="34" y="45"/>
                  <a:pt x="35" y="45"/>
                </a:cubicBezTo>
                <a:cubicBezTo>
                  <a:pt x="36" y="45"/>
                  <a:pt x="37" y="46"/>
                  <a:pt x="37" y="47"/>
                </a:cubicBezTo>
                <a:cubicBezTo>
                  <a:pt x="37" y="48"/>
                  <a:pt x="36" y="49"/>
                  <a:pt x="35" y="49"/>
                </a:cubicBezTo>
                <a:close/>
                <a:moveTo>
                  <a:pt x="35" y="41"/>
                </a:moveTo>
                <a:cubicBezTo>
                  <a:pt x="34" y="41"/>
                  <a:pt x="33" y="40"/>
                  <a:pt x="33" y="39"/>
                </a:cubicBezTo>
                <a:cubicBezTo>
                  <a:pt x="33" y="38"/>
                  <a:pt x="34" y="37"/>
                  <a:pt x="35" y="37"/>
                </a:cubicBezTo>
                <a:cubicBezTo>
                  <a:pt x="36" y="37"/>
                  <a:pt x="37" y="38"/>
                  <a:pt x="37" y="39"/>
                </a:cubicBezTo>
                <a:cubicBezTo>
                  <a:pt x="37" y="40"/>
                  <a:pt x="36" y="41"/>
                  <a:pt x="35" y="41"/>
                </a:cubicBezTo>
                <a:close/>
                <a:moveTo>
                  <a:pt x="119" y="45"/>
                </a:moveTo>
                <a:cubicBezTo>
                  <a:pt x="119" y="47"/>
                  <a:pt x="117" y="49"/>
                  <a:pt x="115" y="49"/>
                </a:cubicBezTo>
                <a:cubicBezTo>
                  <a:pt x="113" y="49"/>
                  <a:pt x="111" y="47"/>
                  <a:pt x="111" y="45"/>
                </a:cubicBezTo>
                <a:cubicBezTo>
                  <a:pt x="111" y="37"/>
                  <a:pt x="111" y="37"/>
                  <a:pt x="111" y="37"/>
                </a:cubicBezTo>
                <a:cubicBezTo>
                  <a:pt x="111" y="34"/>
                  <a:pt x="113" y="33"/>
                  <a:pt x="115" y="33"/>
                </a:cubicBezTo>
                <a:cubicBezTo>
                  <a:pt x="117" y="33"/>
                  <a:pt x="119" y="34"/>
                  <a:pt x="119" y="37"/>
                </a:cubicBezTo>
                <a:lnTo>
                  <a:pt x="119" y="45"/>
                </a:lnTo>
                <a:close/>
                <a:moveTo>
                  <a:pt x="20" y="20"/>
                </a:moveTo>
                <a:cubicBezTo>
                  <a:pt x="105" y="20"/>
                  <a:pt x="105" y="20"/>
                  <a:pt x="105" y="20"/>
                </a:cubicBezTo>
                <a:cubicBezTo>
                  <a:pt x="104" y="20"/>
                  <a:pt x="103" y="19"/>
                  <a:pt x="103" y="18"/>
                </a:cubicBezTo>
                <a:cubicBezTo>
                  <a:pt x="105" y="13"/>
                  <a:pt x="105" y="7"/>
                  <a:pt x="103" y="2"/>
                </a:cubicBezTo>
                <a:cubicBezTo>
                  <a:pt x="103" y="1"/>
                  <a:pt x="104" y="0"/>
                  <a:pt x="105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8" y="0"/>
                  <a:pt x="16" y="1"/>
                  <a:pt x="16" y="4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8"/>
                  <a:pt x="18" y="20"/>
                  <a:pt x="20" y="20"/>
                </a:cubicBezTo>
                <a:close/>
                <a:moveTo>
                  <a:pt x="82" y="4"/>
                </a:moveTo>
                <a:cubicBezTo>
                  <a:pt x="99" y="4"/>
                  <a:pt x="99" y="4"/>
                  <a:pt x="99" y="4"/>
                </a:cubicBezTo>
                <a:cubicBezTo>
                  <a:pt x="99" y="16"/>
                  <a:pt x="99" y="16"/>
                  <a:pt x="99" y="16"/>
                </a:cubicBezTo>
                <a:cubicBezTo>
                  <a:pt x="82" y="16"/>
                  <a:pt x="82" y="16"/>
                  <a:pt x="82" y="16"/>
                </a:cubicBezTo>
                <a:lnTo>
                  <a:pt x="82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9" grpId="0"/>
      <p:bldP spid="80" grpId="0"/>
      <p:bldP spid="81" grpId="0"/>
      <p:bldP spid="82" grpId="0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/>
          <p:cNvSpPr txBox="1"/>
          <p:nvPr/>
        </p:nvSpPr>
        <p:spPr>
          <a:xfrm>
            <a:off x="1516235" y="1298555"/>
            <a:ext cx="4616648" cy="13849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algn="ctr">
              <a:defRPr sz="9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风雅宋简体" panose="02000000000000000000" pitchFamily="2" charset="-122"/>
                <a:ea typeface="方正风雅宋简体" panose="02000000000000000000" pitchFamily="2" charset="-122"/>
              </a:defRPr>
            </a:lvl1pPr>
          </a:lstStyle>
          <a:p>
            <a:r>
              <a:rPr lang="zh-CN" altLang="en-US" dirty="0"/>
              <a:t>教学过程</a:t>
            </a:r>
            <a:endParaRPr lang="zh-CN" altLang="en-US" dirty="0"/>
          </a:p>
        </p:txBody>
      </p:sp>
      <p:sp>
        <p:nvSpPr>
          <p:cNvPr id="4" name="TextBox 13"/>
          <p:cNvSpPr txBox="1"/>
          <p:nvPr/>
        </p:nvSpPr>
        <p:spPr>
          <a:xfrm>
            <a:off x="1693972" y="2943650"/>
            <a:ext cx="140482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课前准备</a:t>
            </a:r>
            <a:endParaRPr lang="en-US" altLang="zh-CN" dirty="0" smtClean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3129072" y="2943650"/>
            <a:ext cx="140482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情景导入</a:t>
            </a:r>
            <a:endParaRPr lang="en-US" altLang="zh-CN" dirty="0" smtClean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4538772" y="2943650"/>
            <a:ext cx="140482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课堂实施</a:t>
            </a:r>
            <a:endParaRPr lang="en-US" altLang="zh-CN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1693972" y="3307080"/>
            <a:ext cx="140482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师生互动</a:t>
            </a:r>
            <a:endParaRPr lang="en-US" altLang="zh-CN" dirty="0" smtClean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3129072" y="3307080"/>
            <a:ext cx="140482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课后提升</a:t>
            </a:r>
            <a:endParaRPr lang="en-US" altLang="zh-CN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0" y="6907405"/>
            <a:ext cx="1007670" cy="276999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延时符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0" y="2743200"/>
            <a:ext cx="6096000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0" y="1092200"/>
            <a:ext cx="6096000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32000">
                                      <p:stCondLst>
                                        <p:cond delay="1200"/>
                                      </p:stCondLst>
                                      <p:iterate type="lt">
                                        <p:tmPct val="11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1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1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32000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11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5" dur="1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6" dur="1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32000">
                                      <p:stCondLst>
                                        <p:cond delay="1600"/>
                                      </p:stCondLst>
                                      <p:iterate type="lt">
                                        <p:tmPct val="11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9" dur="1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0" dur="1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32000">
                                      <p:stCondLst>
                                        <p:cond delay="1800"/>
                                      </p:stCondLst>
                                      <p:iterate type="lt">
                                        <p:tmPct val="11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3" dur="1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4" dur="1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 p14:presetBounceEnd="32000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11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7" dur="1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8" dur="1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6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6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  <p:bldP spid="6" grpId="0"/>
          <p:bldP spid="7" grpId="0"/>
          <p:bldP spid="8" grpId="0"/>
          <p:bldP spid="9" grpId="0"/>
          <p:bldP spid="1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iterate type="lt">
                                        <p:tmPct val="11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11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1600"/>
                                      </p:stCondLst>
                                      <p:iterate type="lt">
                                        <p:tmPct val="11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1800"/>
                                      </p:stCondLst>
                                      <p:iterate type="lt">
                                        <p:tmPct val="11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11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6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6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  <p:bldP spid="6" grpId="0"/>
          <p:bldP spid="7" grpId="0"/>
          <p:bldP spid="8" grpId="0"/>
          <p:bldP spid="9" grpId="0"/>
          <p:bldP spid="16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课前准备</a:t>
            </a:r>
            <a:endParaRPr lang="zh-CN" altLang="en-US" dirty="0"/>
          </a:p>
        </p:txBody>
      </p:sp>
      <p:grpSp>
        <p:nvGrpSpPr>
          <p:cNvPr id="50" name="组合 49"/>
          <p:cNvGrpSpPr/>
          <p:nvPr/>
        </p:nvGrpSpPr>
        <p:grpSpPr>
          <a:xfrm>
            <a:off x="844688" y="1001486"/>
            <a:ext cx="3149124" cy="5212768"/>
            <a:chOff x="1493888" y="910189"/>
            <a:chExt cx="3456384" cy="5721378"/>
          </a:xfrm>
        </p:grpSpPr>
        <p:sp>
          <p:nvSpPr>
            <p:cNvPr id="51" name="同侧圆角矩形 50"/>
            <p:cNvSpPr/>
            <p:nvPr/>
          </p:nvSpPr>
          <p:spPr>
            <a:xfrm>
              <a:off x="1493888" y="1510565"/>
              <a:ext cx="3456384" cy="5121002"/>
            </a:xfrm>
            <a:prstGeom prst="round2SameRect">
              <a:avLst>
                <a:gd name="adj1" fmla="val 0"/>
                <a:gd name="adj2" fmla="val 0"/>
              </a:avLst>
            </a:prstGeom>
            <a:noFill/>
            <a:ln w="19050">
              <a:solidFill>
                <a:schemeClr val="accent1"/>
              </a:solidFill>
            </a:ln>
            <a:effectLst>
              <a:outerShdw blurRad="114300" dist="25400" dir="2700000" sx="102000" sy="102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圆角矩形 51"/>
            <p:cNvSpPr/>
            <p:nvPr/>
          </p:nvSpPr>
          <p:spPr>
            <a:xfrm>
              <a:off x="1631504" y="1656649"/>
              <a:ext cx="3181152" cy="4796687"/>
            </a:xfrm>
            <a:prstGeom prst="roundRect">
              <a:avLst>
                <a:gd name="adj" fmla="val 5289"/>
              </a:avLst>
            </a:prstGeom>
            <a:noFill/>
            <a:ln w="9525">
              <a:solidFill>
                <a:schemeClr val="accent3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9960" y="910189"/>
              <a:ext cx="784240" cy="1125133"/>
            </a:xfrm>
            <a:prstGeom prst="rect">
              <a:avLst/>
            </a:prstGeom>
            <a:effectLst>
              <a:outerShdw blurRad="50800" dist="25400" dir="5400000" algn="t" rotWithShape="0">
                <a:prstClr val="black">
                  <a:alpha val="30000"/>
                </a:prstClr>
              </a:outerShdw>
            </a:effectLst>
          </p:spPr>
        </p:pic>
      </p:grpSp>
      <p:grpSp>
        <p:nvGrpSpPr>
          <p:cNvPr id="54" name="组合 53"/>
          <p:cNvGrpSpPr/>
          <p:nvPr/>
        </p:nvGrpSpPr>
        <p:grpSpPr>
          <a:xfrm>
            <a:off x="4530863" y="1001486"/>
            <a:ext cx="3149124" cy="5212768"/>
            <a:chOff x="1493888" y="910189"/>
            <a:chExt cx="3456384" cy="5721378"/>
          </a:xfrm>
        </p:grpSpPr>
        <p:sp>
          <p:nvSpPr>
            <p:cNvPr id="55" name="同侧圆角矩形 54"/>
            <p:cNvSpPr/>
            <p:nvPr/>
          </p:nvSpPr>
          <p:spPr>
            <a:xfrm>
              <a:off x="1493888" y="1510565"/>
              <a:ext cx="3456384" cy="5121002"/>
            </a:xfrm>
            <a:prstGeom prst="round2SameRect">
              <a:avLst>
                <a:gd name="adj1" fmla="val 0"/>
                <a:gd name="adj2" fmla="val 0"/>
              </a:avLst>
            </a:prstGeom>
            <a:noFill/>
            <a:ln w="19050">
              <a:solidFill>
                <a:schemeClr val="accent1"/>
              </a:solidFill>
            </a:ln>
            <a:effectLst>
              <a:outerShdw blurRad="114300" dist="25400" dir="2700000" sx="102000" sy="102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圆角矩形 55"/>
            <p:cNvSpPr/>
            <p:nvPr/>
          </p:nvSpPr>
          <p:spPr>
            <a:xfrm>
              <a:off x="1631504" y="1656649"/>
              <a:ext cx="3181152" cy="4796687"/>
            </a:xfrm>
            <a:prstGeom prst="roundRect">
              <a:avLst>
                <a:gd name="adj" fmla="val 5289"/>
              </a:avLst>
            </a:prstGeom>
            <a:noFill/>
            <a:ln w="9525">
              <a:solidFill>
                <a:schemeClr val="accent3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9960" y="910189"/>
              <a:ext cx="784240" cy="1125133"/>
            </a:xfrm>
            <a:prstGeom prst="rect">
              <a:avLst/>
            </a:prstGeom>
            <a:effectLst>
              <a:outerShdw blurRad="50800" dist="25400" dir="5400000" algn="t" rotWithShape="0">
                <a:prstClr val="black">
                  <a:alpha val="30000"/>
                </a:prstClr>
              </a:outerShdw>
            </a:effectLst>
          </p:spPr>
        </p:pic>
      </p:grpSp>
      <p:grpSp>
        <p:nvGrpSpPr>
          <p:cNvPr id="58" name="组合 57"/>
          <p:cNvGrpSpPr/>
          <p:nvPr/>
        </p:nvGrpSpPr>
        <p:grpSpPr>
          <a:xfrm>
            <a:off x="8217038" y="1001486"/>
            <a:ext cx="3149124" cy="5212768"/>
            <a:chOff x="1493888" y="910189"/>
            <a:chExt cx="3456384" cy="5721378"/>
          </a:xfrm>
        </p:grpSpPr>
        <p:sp>
          <p:nvSpPr>
            <p:cNvPr id="59" name="同侧圆角矩形 58"/>
            <p:cNvSpPr/>
            <p:nvPr/>
          </p:nvSpPr>
          <p:spPr>
            <a:xfrm>
              <a:off x="1493888" y="1510565"/>
              <a:ext cx="3456384" cy="5121002"/>
            </a:xfrm>
            <a:prstGeom prst="round2SameRect">
              <a:avLst>
                <a:gd name="adj1" fmla="val 0"/>
                <a:gd name="adj2" fmla="val 0"/>
              </a:avLst>
            </a:prstGeom>
            <a:noFill/>
            <a:ln w="19050">
              <a:solidFill>
                <a:schemeClr val="accent1"/>
              </a:solidFill>
            </a:ln>
            <a:effectLst>
              <a:outerShdw blurRad="114300" dist="25400" dir="2700000" sx="102000" sy="102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圆角矩形 59"/>
            <p:cNvSpPr/>
            <p:nvPr/>
          </p:nvSpPr>
          <p:spPr>
            <a:xfrm>
              <a:off x="1631504" y="1656649"/>
              <a:ext cx="3181152" cy="4796687"/>
            </a:xfrm>
            <a:prstGeom prst="roundRect">
              <a:avLst>
                <a:gd name="adj" fmla="val 5289"/>
              </a:avLst>
            </a:prstGeom>
            <a:noFill/>
            <a:ln w="9525">
              <a:solidFill>
                <a:schemeClr val="accent3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9960" y="910189"/>
              <a:ext cx="784240" cy="1125133"/>
            </a:xfrm>
            <a:prstGeom prst="rect">
              <a:avLst/>
            </a:prstGeom>
            <a:effectLst>
              <a:outerShdw blurRad="50800" dist="25400" dir="5400000" algn="t" rotWithShape="0">
                <a:prstClr val="black">
                  <a:alpha val="30000"/>
                </a:prstClr>
              </a:outerShdw>
            </a:effectLst>
          </p:spPr>
        </p:pic>
      </p:grpSp>
      <p:sp>
        <p:nvSpPr>
          <p:cNvPr id="62" name="矩形 61"/>
          <p:cNvSpPr/>
          <p:nvPr/>
        </p:nvSpPr>
        <p:spPr>
          <a:xfrm>
            <a:off x="844688" y="2203774"/>
            <a:ext cx="3150000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TextBox 29"/>
          <p:cNvSpPr txBox="1"/>
          <p:nvPr/>
        </p:nvSpPr>
        <p:spPr>
          <a:xfrm>
            <a:off x="1199950" y="3262242"/>
            <a:ext cx="2438600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/>
              <a:t>单击输入您的文字内容，语言精练、言简意赅，尽量简化所要书写的文案；单击输入您的文字内容，语言精练、言简意赅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r>
              <a:rPr lang="en-US" altLang="zh-CN" sz="1600" dirty="0" smtClean="0"/>
              <a:t>……</a:t>
            </a:r>
            <a:endParaRPr lang="en-US" altLang="zh-CN" sz="1600" dirty="0"/>
          </a:p>
        </p:txBody>
      </p:sp>
      <p:sp>
        <p:nvSpPr>
          <p:cNvPr id="64" name="TextBox 30"/>
          <p:cNvSpPr txBox="1"/>
          <p:nvPr/>
        </p:nvSpPr>
        <p:spPr>
          <a:xfrm>
            <a:off x="1416098" y="2240359"/>
            <a:ext cx="200630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标题文本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4537941" y="2203774"/>
            <a:ext cx="3150000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TextBox 29"/>
          <p:cNvSpPr txBox="1"/>
          <p:nvPr/>
        </p:nvSpPr>
        <p:spPr>
          <a:xfrm>
            <a:off x="4886125" y="3262242"/>
            <a:ext cx="2438600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/>
              <a:t>单击输入您的文字内容，语言精练、言简意赅，尽量简化所要书写的文案；单击输入您的文字内容，语言精练、言简意赅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r>
              <a:rPr lang="en-US" altLang="zh-CN" sz="1600" dirty="0" smtClean="0"/>
              <a:t>……</a:t>
            </a:r>
            <a:endParaRPr lang="en-US" altLang="zh-CN" sz="1600" dirty="0"/>
          </a:p>
        </p:txBody>
      </p:sp>
      <p:sp>
        <p:nvSpPr>
          <p:cNvPr id="67" name="TextBox 30"/>
          <p:cNvSpPr txBox="1"/>
          <p:nvPr/>
        </p:nvSpPr>
        <p:spPr>
          <a:xfrm>
            <a:off x="5101211" y="2240359"/>
            <a:ext cx="200842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标题文本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8216162" y="2203774"/>
            <a:ext cx="3150000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TextBox 29"/>
          <p:cNvSpPr txBox="1"/>
          <p:nvPr/>
        </p:nvSpPr>
        <p:spPr>
          <a:xfrm>
            <a:off x="8572300" y="3262242"/>
            <a:ext cx="2438600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/>
              <a:t>单击输入您的文字内容，语言精练、言简意赅，尽量简化所要书写的文案；单击输入您的文字内容，语言精练、言简意赅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r>
              <a:rPr lang="en-US" altLang="zh-CN" sz="1600" dirty="0" smtClean="0"/>
              <a:t>……</a:t>
            </a:r>
            <a:endParaRPr lang="en-US" altLang="zh-CN" sz="1600" dirty="0"/>
          </a:p>
        </p:txBody>
      </p:sp>
      <p:sp>
        <p:nvSpPr>
          <p:cNvPr id="70" name="TextBox 30"/>
          <p:cNvSpPr txBox="1"/>
          <p:nvPr/>
        </p:nvSpPr>
        <p:spPr>
          <a:xfrm>
            <a:off x="8787386" y="2240359"/>
            <a:ext cx="200842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标题文本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prestige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50" fill="hold"/>
                                            <p:tgtEl>
                                              <p:spTgt spid="6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50" fill="hold"/>
                                            <p:tgtEl>
                                              <p:spTgt spid="6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50" fill="hold"/>
                                            <p:tgtEl>
                                              <p:spTgt spid="6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50" fill="hold"/>
                                            <p:tgtEl>
                                              <p:spTgt spid="6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9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0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50" fill="hold"/>
                                            <p:tgtEl>
                                              <p:spTgt spid="6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50" fill="hold"/>
                                            <p:tgtEl>
                                              <p:spTgt spid="6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50" fill="hold"/>
                                            <p:tgtEl>
                                              <p:spTgt spid="6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50" fill="hold"/>
                                            <p:tgtEl>
                                              <p:spTgt spid="6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51" dur="1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52" dur="1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4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6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50" fill="hold"/>
                                            <p:tgtEl>
                                              <p:spTgt spid="6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50" fill="hold"/>
                                            <p:tgtEl>
                                              <p:spTgt spid="6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150" fill="hold"/>
                                            <p:tgtEl>
                                              <p:spTgt spid="6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150" fill="hold"/>
                                            <p:tgtEl>
                                              <p:spTgt spid="6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2" grpId="0" animBg="1"/>
          <p:bldP spid="63" grpId="0" build="p"/>
          <p:bldP spid="64" grpId="0"/>
          <p:bldP spid="65" grpId="0" animBg="1"/>
          <p:bldP spid="66" grpId="0" build="p"/>
          <p:bldP spid="67" grpId="0"/>
          <p:bldP spid="68" grpId="0" animBg="1"/>
          <p:bldP spid="69" grpId="0" build="p"/>
          <p:bldP spid="7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50" fill="hold"/>
                                            <p:tgtEl>
                                              <p:spTgt spid="6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50" fill="hold"/>
                                            <p:tgtEl>
                                              <p:spTgt spid="6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50" fill="hold"/>
                                            <p:tgtEl>
                                              <p:spTgt spid="6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50" fill="hold"/>
                                            <p:tgtEl>
                                              <p:spTgt spid="6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50" fill="hold"/>
                                            <p:tgtEl>
                                              <p:spTgt spid="6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50" fill="hold"/>
                                            <p:tgtEl>
                                              <p:spTgt spid="6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50" fill="hold"/>
                                            <p:tgtEl>
                                              <p:spTgt spid="6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50" fill="hold"/>
                                            <p:tgtEl>
                                              <p:spTgt spid="6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4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6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50" fill="hold"/>
                                            <p:tgtEl>
                                              <p:spTgt spid="6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50" fill="hold"/>
                                            <p:tgtEl>
                                              <p:spTgt spid="6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150" fill="hold"/>
                                            <p:tgtEl>
                                              <p:spTgt spid="6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150" fill="hold"/>
                                            <p:tgtEl>
                                              <p:spTgt spid="6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2" grpId="0" animBg="1"/>
          <p:bldP spid="63" grpId="0" build="p"/>
          <p:bldP spid="64" grpId="0"/>
          <p:bldP spid="65" grpId="0" animBg="1"/>
          <p:bldP spid="66" grpId="0" build="p"/>
          <p:bldP spid="67" grpId="0"/>
          <p:bldP spid="68" grpId="0" animBg="1"/>
          <p:bldP spid="69" grpId="0" build="p"/>
          <p:bldP spid="70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情景导入</a:t>
            </a:r>
            <a:endParaRPr lang="zh-CN" altLang="en-US" dirty="0"/>
          </a:p>
        </p:txBody>
      </p:sp>
      <p:sp>
        <p:nvSpPr>
          <p:cNvPr id="3" name="TextBox 24"/>
          <p:cNvSpPr txBox="1"/>
          <p:nvPr/>
        </p:nvSpPr>
        <p:spPr>
          <a:xfrm>
            <a:off x="1034961" y="4800425"/>
            <a:ext cx="10147389" cy="7820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点击输入您的具体内容，用简洁的语言文字进行阐述，精准的词汇表达胜过长篇大论的文字表述；点击输入您的具体内容，用简洁的语言文字进行阐述，精准的词汇表达胜过长篇大论的文字表述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21"/>
          <p:cNvSpPr/>
          <p:nvPr/>
        </p:nvSpPr>
        <p:spPr>
          <a:xfrm>
            <a:off x="5850039" y="1636790"/>
            <a:ext cx="5465661" cy="2363405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3"/>
          <p:cNvSpPr/>
          <p:nvPr/>
        </p:nvSpPr>
        <p:spPr>
          <a:xfrm>
            <a:off x="1034961" y="1636865"/>
            <a:ext cx="4808749" cy="2363066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643" b="-13643"/>
            </a:stretch>
          </a:blipFill>
          <a:ln w="254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24"/>
          <p:cNvSpPr txBox="1"/>
          <p:nvPr/>
        </p:nvSpPr>
        <p:spPr>
          <a:xfrm>
            <a:off x="6419850" y="2368369"/>
            <a:ext cx="4416605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点击输入您的具体内容，用简洁的语言文字进行阐述，精准的词汇表达胜过长篇大论的文字</a:t>
            </a:r>
            <a:r>
              <a:rPr lang="zh-CN" altLang="en-US" sz="1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表述；</a:t>
            </a:r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点击输入您的具体内容，用简洁的语言文字进行阐述，精准的词汇表达胜过长篇大论的文字</a:t>
            </a:r>
            <a:r>
              <a:rPr lang="zh-CN" altLang="en-US" sz="1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表述</a:t>
            </a:r>
            <a:endParaRPr lang="en-US" altLang="zh-CN" sz="1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3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课堂实施</a:t>
            </a:r>
            <a:endParaRPr lang="zh-CN" altLang="en-US" dirty="0"/>
          </a:p>
        </p:txBody>
      </p:sp>
      <p:sp>
        <p:nvSpPr>
          <p:cNvPr id="16" name="TextBox 29"/>
          <p:cNvSpPr txBox="1"/>
          <p:nvPr/>
        </p:nvSpPr>
        <p:spPr>
          <a:xfrm>
            <a:off x="2029730" y="2577217"/>
            <a:ext cx="362770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点击输入您的文字内容，或复制粘贴具体文本，</a:t>
            </a:r>
            <a:r>
              <a:rPr lang="zh-CN" altLang="en-US" dirty="0">
                <a:sym typeface="+mn-lt"/>
              </a:rPr>
              <a:t>语言精练概括的说明你所要阐明的观点</a:t>
            </a:r>
            <a:endParaRPr lang="en-US" altLang="zh-CN" dirty="0"/>
          </a:p>
        </p:txBody>
      </p:sp>
      <p:sp>
        <p:nvSpPr>
          <p:cNvPr id="17" name="TextBox 30"/>
          <p:cNvSpPr txBox="1"/>
          <p:nvPr/>
        </p:nvSpPr>
        <p:spPr>
          <a:xfrm>
            <a:off x="2029730" y="1827185"/>
            <a:ext cx="221617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20"/>
          <p:cNvSpPr txBox="1"/>
          <p:nvPr/>
        </p:nvSpPr>
        <p:spPr>
          <a:xfrm>
            <a:off x="997653" y="1897782"/>
            <a:ext cx="864000" cy="864000"/>
          </a:xfrm>
          <a:prstGeom prst="rect">
            <a:avLst/>
          </a:prstGeom>
          <a:solidFill>
            <a:schemeClr val="accent1"/>
          </a:solidFill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CN" sz="4000" dirty="0" smtClean="0">
                <a:solidFill>
                  <a:schemeClr val="bg1"/>
                </a:solidFill>
                <a:latin typeface="Bebas Neue Regular" panose="00000500000000000000" pitchFamily="50" charset="0"/>
                <a:ea typeface="微软雅黑" panose="020B0503020204020204" pitchFamily="34" charset="-122"/>
              </a:rPr>
              <a:t>01</a:t>
            </a:r>
            <a:endParaRPr lang="zh-CN" altLang="en-US" sz="4000" dirty="0">
              <a:solidFill>
                <a:schemeClr val="bg1"/>
              </a:solidFill>
              <a:latin typeface="Bebas Neue Regular" panose="00000500000000000000" pitchFamily="50" charset="0"/>
              <a:ea typeface="微软雅黑" panose="020B0503020204020204" pitchFamily="34" charset="-122"/>
            </a:endParaRPr>
          </a:p>
        </p:txBody>
      </p:sp>
      <p:sp>
        <p:nvSpPr>
          <p:cNvPr id="19" name="TextBox 29"/>
          <p:cNvSpPr txBox="1"/>
          <p:nvPr/>
        </p:nvSpPr>
        <p:spPr>
          <a:xfrm>
            <a:off x="2029730" y="5035823"/>
            <a:ext cx="362770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点击输入您的文字内容，或复制粘贴具体文本，</a:t>
            </a:r>
            <a:r>
              <a:rPr lang="zh-CN" altLang="en-US" dirty="0">
                <a:sym typeface="+mn-lt"/>
              </a:rPr>
              <a:t>语言精练概括的说明你所要阐明的观点</a:t>
            </a:r>
            <a:endParaRPr lang="en-US" altLang="zh-CN" dirty="0"/>
          </a:p>
        </p:txBody>
      </p:sp>
      <p:sp>
        <p:nvSpPr>
          <p:cNvPr id="20" name="TextBox 30"/>
          <p:cNvSpPr txBox="1"/>
          <p:nvPr/>
        </p:nvSpPr>
        <p:spPr>
          <a:xfrm>
            <a:off x="2029730" y="4251740"/>
            <a:ext cx="221617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</a:t>
            </a:r>
            <a:endParaRPr lang="zh-CN" altLang="en-US" sz="28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0463" y="4249433"/>
            <a:ext cx="864000" cy="864000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CN" sz="4000" dirty="0" smtClean="0">
                <a:solidFill>
                  <a:schemeClr val="bg1"/>
                </a:solidFill>
                <a:latin typeface="Bebas Neue Regular" panose="00000500000000000000" pitchFamily="50" charset="0"/>
                <a:ea typeface="微软雅黑" panose="020B0503020204020204" pitchFamily="34" charset="-122"/>
              </a:rPr>
              <a:t>02</a:t>
            </a:r>
            <a:endParaRPr lang="zh-CN" altLang="en-US" sz="4000" dirty="0">
              <a:solidFill>
                <a:schemeClr val="bg1"/>
              </a:solidFill>
              <a:latin typeface="Bebas Neue Regular" panose="00000500000000000000" pitchFamily="50" charset="0"/>
              <a:ea typeface="微软雅黑" panose="020B0503020204020204" pitchFamily="34" charset="-122"/>
            </a:endParaRPr>
          </a:p>
        </p:txBody>
      </p:sp>
      <p:sp>
        <p:nvSpPr>
          <p:cNvPr id="22" name="TextBox 29"/>
          <p:cNvSpPr txBox="1"/>
          <p:nvPr/>
        </p:nvSpPr>
        <p:spPr>
          <a:xfrm>
            <a:off x="7489781" y="2586720"/>
            <a:ext cx="362770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点击输入您的文字内容，或复制粘贴具体文本，</a:t>
            </a:r>
            <a:r>
              <a:rPr lang="zh-CN" altLang="en-US" dirty="0">
                <a:sym typeface="+mn-lt"/>
              </a:rPr>
              <a:t>语言精练概括的说明你所要阐明的观点</a:t>
            </a:r>
            <a:endParaRPr lang="en-US" altLang="zh-CN" dirty="0"/>
          </a:p>
        </p:txBody>
      </p:sp>
      <p:sp>
        <p:nvSpPr>
          <p:cNvPr id="23" name="TextBox 30"/>
          <p:cNvSpPr txBox="1"/>
          <p:nvPr/>
        </p:nvSpPr>
        <p:spPr>
          <a:xfrm>
            <a:off x="7489781" y="1827185"/>
            <a:ext cx="221617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</a:t>
            </a:r>
            <a:endParaRPr lang="zh-CN" altLang="en-US" sz="28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9"/>
          <p:cNvSpPr txBox="1"/>
          <p:nvPr/>
        </p:nvSpPr>
        <p:spPr>
          <a:xfrm>
            <a:off x="7489781" y="5035823"/>
            <a:ext cx="362770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点击输入您的文字内容，或复制粘贴具体文本，</a:t>
            </a:r>
            <a:r>
              <a:rPr lang="zh-CN" altLang="en-US" dirty="0">
                <a:sym typeface="+mn-lt"/>
              </a:rPr>
              <a:t>语言精练概括的说明你所要阐明的观点</a:t>
            </a:r>
            <a:endParaRPr lang="en-US" altLang="zh-CN" dirty="0"/>
          </a:p>
        </p:txBody>
      </p:sp>
      <p:sp>
        <p:nvSpPr>
          <p:cNvPr id="25" name="TextBox 30"/>
          <p:cNvSpPr txBox="1"/>
          <p:nvPr/>
        </p:nvSpPr>
        <p:spPr>
          <a:xfrm>
            <a:off x="7489781" y="4245750"/>
            <a:ext cx="221617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0"/>
          <p:cNvSpPr txBox="1"/>
          <p:nvPr/>
        </p:nvSpPr>
        <p:spPr>
          <a:xfrm>
            <a:off x="6461601" y="4309433"/>
            <a:ext cx="864000" cy="864000"/>
          </a:xfrm>
          <a:prstGeom prst="rect">
            <a:avLst/>
          </a:prstGeom>
          <a:solidFill>
            <a:schemeClr val="accent1"/>
          </a:solidFill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CN" sz="4000" dirty="0" smtClean="0">
                <a:solidFill>
                  <a:schemeClr val="bg1"/>
                </a:solidFill>
                <a:latin typeface="Bebas Neue Regular" panose="00000500000000000000" pitchFamily="50" charset="0"/>
                <a:ea typeface="微软雅黑" panose="020B0503020204020204" pitchFamily="34" charset="-122"/>
              </a:rPr>
              <a:t>04</a:t>
            </a:r>
            <a:endParaRPr lang="zh-CN" altLang="en-US" sz="4000" dirty="0">
              <a:solidFill>
                <a:schemeClr val="bg1"/>
              </a:solidFill>
              <a:latin typeface="Bebas Neue Regular" panose="00000500000000000000" pitchFamily="50" charset="0"/>
              <a:ea typeface="微软雅黑" panose="020B0503020204020204" pitchFamily="34" charset="-122"/>
            </a:endParaRPr>
          </a:p>
        </p:txBody>
      </p:sp>
      <p:sp>
        <p:nvSpPr>
          <p:cNvPr id="27" name="TextBox 20"/>
          <p:cNvSpPr txBox="1"/>
          <p:nvPr/>
        </p:nvSpPr>
        <p:spPr>
          <a:xfrm>
            <a:off x="6456040" y="1897782"/>
            <a:ext cx="864000" cy="864000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CN" sz="4000" dirty="0" smtClean="0">
                <a:solidFill>
                  <a:schemeClr val="bg1"/>
                </a:solidFill>
                <a:latin typeface="Bebas Neue Regular" panose="00000500000000000000" pitchFamily="50" charset="0"/>
                <a:ea typeface="微软雅黑" panose="020B0503020204020204" pitchFamily="34" charset="-122"/>
              </a:rPr>
              <a:t>03</a:t>
            </a:r>
            <a:endParaRPr lang="zh-CN" altLang="en-US" sz="4000" dirty="0">
              <a:solidFill>
                <a:schemeClr val="bg1"/>
              </a:solidFill>
              <a:latin typeface="Bebas Neue Regular" panose="00000500000000000000" pitchFamily="50" charset="0"/>
              <a:ea typeface="微软雅黑" panose="020B0503020204020204" pitchFamily="3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1703512" y="2377734"/>
            <a:ext cx="4122000" cy="54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/>
          <p:cNvSpPr/>
          <p:nvPr/>
        </p:nvSpPr>
        <p:spPr>
          <a:xfrm>
            <a:off x="7170787" y="2377734"/>
            <a:ext cx="4122000" cy="54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圆角矩形 29"/>
          <p:cNvSpPr/>
          <p:nvPr/>
        </p:nvSpPr>
        <p:spPr>
          <a:xfrm>
            <a:off x="1703512" y="4789385"/>
            <a:ext cx="4122000" cy="54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圆角矩形 30"/>
          <p:cNvSpPr/>
          <p:nvPr/>
        </p:nvSpPr>
        <p:spPr>
          <a:xfrm>
            <a:off x="7170787" y="4789385"/>
            <a:ext cx="4122000" cy="54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19" grpId="0"/>
      <p:bldP spid="20" grpId="0"/>
      <p:bldP spid="21" grpId="0" animBg="1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课堂实施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733264" y="1318309"/>
            <a:ext cx="5010678" cy="2264062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3808" b="-2380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5743942" y="1318309"/>
            <a:ext cx="5010678" cy="22640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449075" y="3906982"/>
            <a:ext cx="5010678" cy="2264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6459754" y="3906982"/>
            <a:ext cx="5010678" cy="226406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4051" b="-2405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5549018" y="1318309"/>
            <a:ext cx="194924" cy="615057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5470524" y="1933366"/>
            <a:ext cx="273417" cy="51697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387974" y="2450340"/>
            <a:ext cx="355967" cy="516975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5303912" y="2967315"/>
            <a:ext cx="440030" cy="615056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 rot="10800000">
            <a:off x="6459753" y="5555986"/>
            <a:ext cx="194924" cy="615057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 rot="10800000">
            <a:off x="6459754" y="5039012"/>
            <a:ext cx="273417" cy="5169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 rot="10800000">
            <a:off x="6459754" y="4522038"/>
            <a:ext cx="355967" cy="51697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 rot="10800000">
            <a:off x="6459753" y="3906980"/>
            <a:ext cx="440030" cy="61505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6661881" y="2692038"/>
            <a:ext cx="40141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3200">
                <a:solidFill>
                  <a:srgbClr val="009A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sz="1400" dirty="0">
                <a:solidFill>
                  <a:schemeClr val="bg1"/>
                </a:solidFill>
              </a:rPr>
              <a:t>单击输入您的文字内容，或复制粘贴具体文本，</a:t>
            </a:r>
            <a:r>
              <a:rPr lang="zh-CN" altLang="en-US" sz="1400" dirty="0">
                <a:solidFill>
                  <a:schemeClr val="bg1"/>
                </a:solidFill>
                <a:sym typeface="+mn-lt"/>
              </a:rPr>
              <a:t>语言精练概括的说明你所要阐明的观点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6129344" y="2518460"/>
            <a:ext cx="4546683" cy="0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6661884" y="1760109"/>
            <a:ext cx="40141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3200">
                <a:solidFill>
                  <a:srgbClr val="009A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sz="1400" dirty="0">
                <a:solidFill>
                  <a:schemeClr val="bg1"/>
                </a:solidFill>
              </a:rPr>
              <a:t>单击输入您的文字内容，或复制粘贴具体文本，</a:t>
            </a:r>
            <a:r>
              <a:rPr lang="zh-CN" altLang="en-US" sz="1400" dirty="0">
                <a:solidFill>
                  <a:schemeClr val="bg1"/>
                </a:solidFill>
                <a:sym typeface="+mn-lt"/>
              </a:rPr>
              <a:t>语言精练概括的说明你所要阐明的观点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6096000" y="1825301"/>
            <a:ext cx="454390" cy="4543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50" charset="0"/>
                <a:ea typeface="微软雅黑" panose="020B0503020204020204" pitchFamily="34" charset="-122"/>
              </a:rPr>
              <a:t>1</a:t>
            </a:r>
            <a:endParaRPr lang="zh-CN" altLang="en-US" sz="2400" dirty="0">
              <a:solidFill>
                <a:schemeClr val="accent2">
                  <a:lumMod val="75000"/>
                </a:schemeClr>
              </a:solidFill>
              <a:latin typeface="Bebas Neue Regular" panose="00000500000000000000" pitchFamily="50" charset="0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099810" y="2757229"/>
            <a:ext cx="454390" cy="4543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50" charset="0"/>
                <a:ea typeface="微软雅黑" panose="020B0503020204020204" pitchFamily="34" charset="-122"/>
              </a:rPr>
              <a:t>2</a:t>
            </a:r>
            <a:endParaRPr lang="zh-CN" altLang="en-US" sz="2400" dirty="0">
              <a:solidFill>
                <a:schemeClr val="accent2">
                  <a:lumMod val="75000"/>
                </a:schemeClr>
              </a:solidFill>
              <a:latin typeface="Bebas Neue Regular" panose="00000500000000000000" pitchFamily="50" charset="0"/>
              <a:ea typeface="微软雅黑" panose="020B0503020204020204" pitchFamily="34" charset="-122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7838" y="4260851"/>
            <a:ext cx="38181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3200">
                <a:solidFill>
                  <a:srgbClr val="009A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sz="1400" dirty="0">
                <a:solidFill>
                  <a:schemeClr val="bg1"/>
                </a:solidFill>
              </a:rPr>
              <a:t>单击输入您的文字内容，或复制粘贴具体文本，</a:t>
            </a:r>
            <a:r>
              <a:rPr lang="zh-CN" altLang="en-US" sz="1400" dirty="0">
                <a:solidFill>
                  <a:schemeClr val="bg1"/>
                </a:solidFill>
                <a:sym typeface="+mn-lt"/>
              </a:rPr>
              <a:t>语言精练概括的说明你所要阐明的观点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7838" y="5192780"/>
            <a:ext cx="38181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3200">
                <a:solidFill>
                  <a:srgbClr val="009A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sz="1400" dirty="0">
                <a:solidFill>
                  <a:schemeClr val="bg1"/>
                </a:solidFill>
              </a:rPr>
              <a:t>单击输入您的文字内容，或复制粘贴具体文本，</a:t>
            </a:r>
            <a:r>
              <a:rPr lang="zh-CN" altLang="en-US" sz="1400" dirty="0">
                <a:solidFill>
                  <a:schemeClr val="bg1"/>
                </a:solidFill>
                <a:sym typeface="+mn-lt"/>
              </a:rPr>
              <a:t>语言精练概括的说明你所要阐明的观点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711954" y="4326041"/>
            <a:ext cx="454390" cy="4543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dirty="0">
                <a:solidFill>
                  <a:schemeClr val="accent1"/>
                </a:solidFill>
                <a:latin typeface="Bebas Neue Regular" panose="00000500000000000000" pitchFamily="50" charset="0"/>
                <a:ea typeface="微软雅黑" panose="020B0503020204020204" pitchFamily="34" charset="-122"/>
              </a:rPr>
              <a:t>3</a:t>
            </a:r>
            <a:endParaRPr lang="zh-CN" altLang="en-US" sz="2400" dirty="0">
              <a:solidFill>
                <a:schemeClr val="accent1"/>
              </a:solidFill>
              <a:latin typeface="Bebas Neue Regular" panose="00000500000000000000" pitchFamily="50" charset="0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711954" y="5257969"/>
            <a:ext cx="454390" cy="4543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dirty="0">
                <a:solidFill>
                  <a:schemeClr val="accent1"/>
                </a:solidFill>
                <a:latin typeface="Bebas Neue Regular" panose="00000500000000000000" pitchFamily="50" charset="0"/>
                <a:ea typeface="微软雅黑" panose="020B0503020204020204" pitchFamily="34" charset="-122"/>
              </a:rPr>
              <a:t>4</a:t>
            </a:r>
            <a:endParaRPr lang="zh-CN" altLang="en-US" sz="2400" dirty="0">
              <a:solidFill>
                <a:schemeClr val="accent1"/>
              </a:solidFill>
              <a:latin typeface="Bebas Neue Regular" panose="00000500000000000000" pitchFamily="50" charset="0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745298" y="5019200"/>
            <a:ext cx="4350702" cy="0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" grpId="0"/>
      <p:bldP spid="4" grpId="0"/>
      <p:bldP spid="8" grpId="0" animBg="1"/>
      <p:bldP spid="9" grpId="0" animBg="1"/>
      <p:bldP spid="5" grpId="0"/>
      <p:bldP spid="6" grpId="0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13"/>
          <p:cNvSpPr txBox="1"/>
          <p:nvPr/>
        </p:nvSpPr>
        <p:spPr>
          <a:xfrm>
            <a:off x="5994400" y="1435498"/>
            <a:ext cx="6197600" cy="844720"/>
          </a:xfrm>
          <a:prstGeom prst="rect">
            <a:avLst/>
          </a:prstGeom>
          <a:solidFill>
            <a:schemeClr val="bg1"/>
          </a:solidFill>
          <a:ln>
            <a:noFill/>
            <a:prstDash val="dash"/>
          </a:ln>
        </p:spPr>
        <p:txBody>
          <a:bodyPr wrap="square" lIns="1584000" tIns="0" rIns="0" bIns="0" rtlCol="0" anchor="ctr">
            <a:noAutofit/>
          </a:bodyPr>
          <a:lstStyle/>
          <a:p>
            <a:r>
              <a:rPr lang="zh-CN" altLang="en-US" sz="36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教学分析</a:t>
            </a:r>
            <a:endParaRPr lang="zh-CN" altLang="en-US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5994400" y="2497299"/>
            <a:ext cx="6197600" cy="844720"/>
          </a:xfrm>
          <a:prstGeom prst="rect">
            <a:avLst/>
          </a:prstGeom>
          <a:solidFill>
            <a:schemeClr val="bg1"/>
          </a:solidFill>
          <a:ln>
            <a:noFill/>
            <a:prstDash val="dash"/>
          </a:ln>
        </p:spPr>
        <p:txBody>
          <a:bodyPr wrap="square" lIns="1584000" tIns="0" rIns="0" bIns="0" rtlCol="0" anchor="ctr">
            <a:noAutofit/>
          </a:bodyPr>
          <a:lstStyle/>
          <a:p>
            <a:r>
              <a:rPr lang="zh-CN" altLang="en-US" sz="36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教学设计</a:t>
            </a:r>
            <a:endParaRPr lang="zh-CN" altLang="en-US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5994400" y="3559100"/>
            <a:ext cx="6197600" cy="844720"/>
          </a:xfrm>
          <a:prstGeom prst="rect">
            <a:avLst/>
          </a:prstGeom>
          <a:solidFill>
            <a:schemeClr val="bg1"/>
          </a:solidFill>
          <a:ln>
            <a:noFill/>
            <a:prstDash val="dash"/>
          </a:ln>
        </p:spPr>
        <p:txBody>
          <a:bodyPr wrap="square" lIns="1584000" tIns="0" rIns="0" bIns="0" rtlCol="0" anchor="ctr">
            <a:noAutofit/>
          </a:bodyPr>
          <a:lstStyle/>
          <a:p>
            <a:r>
              <a:rPr lang="zh-CN" altLang="en-US" sz="36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教学过程</a:t>
            </a:r>
            <a:endParaRPr lang="zh-CN" altLang="en-US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5994400" y="4620901"/>
            <a:ext cx="6197600" cy="844720"/>
          </a:xfrm>
          <a:prstGeom prst="rect">
            <a:avLst/>
          </a:prstGeom>
          <a:solidFill>
            <a:schemeClr val="bg1"/>
          </a:solidFill>
          <a:ln>
            <a:noFill/>
            <a:prstDash val="dash"/>
          </a:ln>
        </p:spPr>
        <p:txBody>
          <a:bodyPr wrap="square" lIns="1584000" tIns="0" rIns="0" bIns="0" rtlCol="0" anchor="ctr">
            <a:noAutofit/>
          </a:bodyPr>
          <a:lstStyle/>
          <a:p>
            <a:r>
              <a:rPr lang="zh-CN" altLang="en-US" sz="36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教学反思</a:t>
            </a:r>
            <a:endParaRPr lang="zh-CN" altLang="en-US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五边形 1"/>
          <p:cNvSpPr/>
          <p:nvPr/>
        </p:nvSpPr>
        <p:spPr>
          <a:xfrm>
            <a:off x="5854700" y="1511930"/>
            <a:ext cx="870857" cy="694464"/>
          </a:xfrm>
          <a:prstGeom prst="homePlate">
            <a:avLst>
              <a:gd name="adj" fmla="val 3467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ctr"/>
          <a:lstStyle/>
          <a:p>
            <a:pPr algn="ctr"/>
            <a:r>
              <a:rPr lang="en-US" altLang="zh-CN" sz="3600" dirty="0" smtClean="0">
                <a:latin typeface="Bebas Neue Bold" panose="020B0606020202050201" pitchFamily="34" charset="0"/>
              </a:rPr>
              <a:t>01</a:t>
            </a:r>
            <a:endParaRPr lang="zh-CN" altLang="en-US" sz="3600" dirty="0">
              <a:latin typeface="Bebas Neue Bold" panose="020B0606020202050201" pitchFamily="34" charset="0"/>
            </a:endParaRPr>
          </a:p>
        </p:txBody>
      </p:sp>
      <p:sp>
        <p:nvSpPr>
          <p:cNvPr id="10" name="五边形 9"/>
          <p:cNvSpPr/>
          <p:nvPr/>
        </p:nvSpPr>
        <p:spPr>
          <a:xfrm>
            <a:off x="5854700" y="2573731"/>
            <a:ext cx="870857" cy="694464"/>
          </a:xfrm>
          <a:prstGeom prst="homePlate">
            <a:avLst>
              <a:gd name="adj" fmla="val 321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ctr"/>
          <a:lstStyle/>
          <a:p>
            <a:pPr algn="ctr"/>
            <a:r>
              <a:rPr lang="en-US" altLang="zh-CN" sz="3600" dirty="0" smtClean="0">
                <a:latin typeface="Bebas Neue Bold" panose="020B0606020202050201" pitchFamily="34" charset="0"/>
              </a:rPr>
              <a:t>02</a:t>
            </a:r>
            <a:endParaRPr lang="zh-CN" altLang="en-US" sz="3600" dirty="0">
              <a:latin typeface="Bebas Neue Bold" panose="020B0606020202050201" pitchFamily="34" charset="0"/>
            </a:endParaRPr>
          </a:p>
        </p:txBody>
      </p:sp>
      <p:sp>
        <p:nvSpPr>
          <p:cNvPr id="11" name="五边形 10"/>
          <p:cNvSpPr/>
          <p:nvPr/>
        </p:nvSpPr>
        <p:spPr>
          <a:xfrm>
            <a:off x="5854700" y="3635532"/>
            <a:ext cx="870857" cy="694464"/>
          </a:xfrm>
          <a:prstGeom prst="homePlate">
            <a:avLst>
              <a:gd name="adj" fmla="val 3382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ctr"/>
          <a:lstStyle/>
          <a:p>
            <a:pPr algn="ctr"/>
            <a:r>
              <a:rPr lang="en-US" altLang="zh-CN" sz="3600" dirty="0" smtClean="0">
                <a:latin typeface="Bebas Neue Bold" panose="020B0606020202050201" pitchFamily="34" charset="0"/>
              </a:rPr>
              <a:t>03</a:t>
            </a:r>
            <a:endParaRPr lang="zh-CN" altLang="en-US" sz="3600" dirty="0">
              <a:latin typeface="Bebas Neue Bold" panose="020B0606020202050201" pitchFamily="34" charset="0"/>
            </a:endParaRPr>
          </a:p>
        </p:txBody>
      </p:sp>
      <p:sp>
        <p:nvSpPr>
          <p:cNvPr id="12" name="五边形 11"/>
          <p:cNvSpPr/>
          <p:nvPr/>
        </p:nvSpPr>
        <p:spPr>
          <a:xfrm>
            <a:off x="5854700" y="4697333"/>
            <a:ext cx="870857" cy="694464"/>
          </a:xfrm>
          <a:prstGeom prst="homePlate">
            <a:avLst>
              <a:gd name="adj" fmla="val 346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ctr"/>
          <a:lstStyle/>
          <a:p>
            <a:pPr algn="ctr"/>
            <a:r>
              <a:rPr lang="en-US" altLang="zh-CN" sz="3600" dirty="0" smtClean="0">
                <a:latin typeface="Bebas Neue Bold" panose="020B0606020202050201" pitchFamily="34" charset="0"/>
              </a:rPr>
              <a:t>04</a:t>
            </a:r>
            <a:endParaRPr lang="zh-CN" altLang="en-US" sz="3600" dirty="0">
              <a:latin typeface="Bebas Neue Bold" panose="020B0606020202050201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58905" y="2654300"/>
            <a:ext cx="2545438" cy="1549400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8000" b="1" dirty="0" smtClean="0">
                <a:solidFill>
                  <a:schemeClr val="bg1"/>
                </a:solidFill>
                <a:effectLst>
                  <a:outerShdw blurRad="1016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目录</a:t>
            </a:r>
            <a:endParaRPr lang="zh-CN" altLang="en-US" sz="8000" b="1" dirty="0">
              <a:solidFill>
                <a:schemeClr val="bg1"/>
              </a:solidFill>
              <a:effectLst>
                <a:outerShdw blurRad="101600" dist="63500" dir="2700000" algn="tl" rotWithShape="0">
                  <a:prstClr val="black">
                    <a:alpha val="40000"/>
                  </a:prstClr>
                </a:outerShdw>
              </a:effectLst>
              <a:latin typeface="方正风雅宋简体" panose="02000000000000000000" pitchFamily="2" charset="-122"/>
              <a:ea typeface="方正风雅宋简体" panose="02000000000000000000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718" y="2110181"/>
            <a:ext cx="906030" cy="927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1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 p14:presetBounceEnd="68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0" dur="12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1" dur="12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grpId="0" nodeType="withEffect" p14:presetBounceEnd="68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4" dur="1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5" dur="1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grpId="0" nodeType="withEffect" p14:presetBounceEnd="68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8" dur="12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9" dur="12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 p14:presetBounceEnd="68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2" dur="12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3" dur="12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8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1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6" presetClass="emph" presetSubtype="0" repeatCount="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 animBg="1"/>
          <p:bldP spid="2" grpId="0" animBg="1"/>
          <p:bldP spid="10" grpId="0" animBg="1"/>
          <p:bldP spid="11" grpId="0" animBg="1"/>
          <p:bldP spid="12" grpId="0" animBg="1"/>
          <p:bldP spid="1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1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2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2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2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2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2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8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1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6" presetClass="emph" presetSubtype="0" repeatCount="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 animBg="1"/>
          <p:bldP spid="2" grpId="0" animBg="1"/>
          <p:bldP spid="10" grpId="0" animBg="1"/>
          <p:bldP spid="11" grpId="0" animBg="1"/>
          <p:bldP spid="12" grpId="0" animBg="1"/>
          <p:bldP spid="13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课堂实施</a:t>
            </a:r>
            <a:endParaRPr lang="zh-CN" altLang="en-US" dirty="0"/>
          </a:p>
        </p:txBody>
      </p:sp>
      <p:sp>
        <p:nvSpPr>
          <p:cNvPr id="15" name="任意多边形 14"/>
          <p:cNvSpPr/>
          <p:nvPr/>
        </p:nvSpPr>
        <p:spPr>
          <a:xfrm rot="19589988">
            <a:off x="4308811" y="3830780"/>
            <a:ext cx="4672906" cy="1311676"/>
          </a:xfrm>
          <a:custGeom>
            <a:avLst/>
            <a:gdLst>
              <a:gd name="connsiteX0" fmla="*/ 4559807 w 4648848"/>
              <a:gd name="connsiteY0" fmla="*/ 0 h 1304923"/>
              <a:gd name="connsiteX1" fmla="*/ 4648848 w 4648848"/>
              <a:gd name="connsiteY1" fmla="*/ 1304923 h 1304923"/>
              <a:gd name="connsiteX2" fmla="*/ 406711 w 4648848"/>
              <a:gd name="connsiteY2" fmla="*/ 1304922 h 1304923"/>
              <a:gd name="connsiteX3" fmla="*/ 89042 w 4648848"/>
              <a:gd name="connsiteY3" fmla="*/ 1304922 h 1304923"/>
              <a:gd name="connsiteX4" fmla="*/ 0 w 4648848"/>
              <a:gd name="connsiteY4" fmla="*/ 0 h 1304923"/>
              <a:gd name="connsiteX5" fmla="*/ 406711 w 4648848"/>
              <a:gd name="connsiteY5" fmla="*/ 0 h 130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8848" h="1304923">
                <a:moveTo>
                  <a:pt x="4559807" y="0"/>
                </a:moveTo>
                <a:lnTo>
                  <a:pt x="4648848" y="1304923"/>
                </a:lnTo>
                <a:lnTo>
                  <a:pt x="406711" y="1304922"/>
                </a:lnTo>
                <a:lnTo>
                  <a:pt x="89042" y="1304922"/>
                </a:lnTo>
                <a:lnTo>
                  <a:pt x="0" y="0"/>
                </a:lnTo>
                <a:lnTo>
                  <a:pt x="406711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/>
          </a:p>
        </p:txBody>
      </p:sp>
      <p:sp>
        <p:nvSpPr>
          <p:cNvPr id="16" name="任意多边形 15"/>
          <p:cNvSpPr/>
          <p:nvPr/>
        </p:nvSpPr>
        <p:spPr>
          <a:xfrm rot="19589988">
            <a:off x="3330591" y="2535886"/>
            <a:ext cx="4648848" cy="1304923"/>
          </a:xfrm>
          <a:custGeom>
            <a:avLst/>
            <a:gdLst>
              <a:gd name="connsiteX0" fmla="*/ 4559807 w 4648848"/>
              <a:gd name="connsiteY0" fmla="*/ 0 h 1304923"/>
              <a:gd name="connsiteX1" fmla="*/ 4648848 w 4648848"/>
              <a:gd name="connsiteY1" fmla="*/ 1304923 h 1304923"/>
              <a:gd name="connsiteX2" fmla="*/ 406711 w 4648848"/>
              <a:gd name="connsiteY2" fmla="*/ 1304922 h 1304923"/>
              <a:gd name="connsiteX3" fmla="*/ 89042 w 4648848"/>
              <a:gd name="connsiteY3" fmla="*/ 1304922 h 1304923"/>
              <a:gd name="connsiteX4" fmla="*/ 0 w 4648848"/>
              <a:gd name="connsiteY4" fmla="*/ 0 h 1304923"/>
              <a:gd name="connsiteX5" fmla="*/ 406711 w 4648848"/>
              <a:gd name="connsiteY5" fmla="*/ 0 h 130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8848" h="1304923">
                <a:moveTo>
                  <a:pt x="4559807" y="0"/>
                </a:moveTo>
                <a:lnTo>
                  <a:pt x="4648848" y="1304923"/>
                </a:lnTo>
                <a:lnTo>
                  <a:pt x="406711" y="1304922"/>
                </a:lnTo>
                <a:lnTo>
                  <a:pt x="89042" y="1304922"/>
                </a:lnTo>
                <a:lnTo>
                  <a:pt x="0" y="0"/>
                </a:lnTo>
                <a:lnTo>
                  <a:pt x="406711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/>
          </a:p>
        </p:txBody>
      </p:sp>
      <p:sp>
        <p:nvSpPr>
          <p:cNvPr id="17" name="任意多边形 16"/>
          <p:cNvSpPr/>
          <p:nvPr/>
        </p:nvSpPr>
        <p:spPr>
          <a:xfrm flipH="1" flipV="1">
            <a:off x="4331238" y="5227656"/>
            <a:ext cx="7860762" cy="1096789"/>
          </a:xfrm>
          <a:custGeom>
            <a:avLst/>
            <a:gdLst>
              <a:gd name="connsiteX0" fmla="*/ 7860762 w 7860762"/>
              <a:gd name="connsiteY0" fmla="*/ 1096789 h 1096789"/>
              <a:gd name="connsiteX1" fmla="*/ 7566388 w 7860762"/>
              <a:gd name="connsiteY1" fmla="*/ 1096789 h 1096789"/>
              <a:gd name="connsiteX2" fmla="*/ 7063596 w 7860762"/>
              <a:gd name="connsiteY2" fmla="*/ 1096789 h 1096789"/>
              <a:gd name="connsiteX3" fmla="*/ 6769222 w 7860762"/>
              <a:gd name="connsiteY3" fmla="*/ 1096789 h 1096789"/>
              <a:gd name="connsiteX4" fmla="*/ 1091541 w 7860762"/>
              <a:gd name="connsiteY4" fmla="*/ 1096789 h 1096789"/>
              <a:gd name="connsiteX5" fmla="*/ 797167 w 7860762"/>
              <a:gd name="connsiteY5" fmla="*/ 1096789 h 1096789"/>
              <a:gd name="connsiteX6" fmla="*/ 294374 w 7860762"/>
              <a:gd name="connsiteY6" fmla="*/ 1096789 h 1096789"/>
              <a:gd name="connsiteX7" fmla="*/ 0 w 7860762"/>
              <a:gd name="connsiteY7" fmla="*/ 1096789 h 1096789"/>
              <a:gd name="connsiteX8" fmla="*/ 0 w 7860762"/>
              <a:gd name="connsiteY8" fmla="*/ 0 h 1096789"/>
              <a:gd name="connsiteX9" fmla="*/ 294374 w 7860762"/>
              <a:gd name="connsiteY9" fmla="*/ 0 h 1096789"/>
              <a:gd name="connsiteX10" fmla="*/ 797167 w 7860762"/>
              <a:gd name="connsiteY10" fmla="*/ 0 h 1096789"/>
              <a:gd name="connsiteX11" fmla="*/ 1091541 w 7860762"/>
              <a:gd name="connsiteY11" fmla="*/ 0 h 1096789"/>
              <a:gd name="connsiteX12" fmla="*/ 5930550 w 7860762"/>
              <a:gd name="connsiteY12" fmla="*/ 0 h 1096789"/>
              <a:gd name="connsiteX13" fmla="*/ 6224924 w 7860762"/>
              <a:gd name="connsiteY13" fmla="*/ 0 h 1096789"/>
              <a:gd name="connsiteX14" fmla="*/ 6727716 w 7860762"/>
              <a:gd name="connsiteY14" fmla="*/ 0 h 1096789"/>
              <a:gd name="connsiteX15" fmla="*/ 7022090 w 7860762"/>
              <a:gd name="connsiteY15" fmla="*/ 0 h 109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860762" h="1096789">
                <a:moveTo>
                  <a:pt x="7860762" y="1096789"/>
                </a:moveTo>
                <a:lnTo>
                  <a:pt x="7566388" y="1096789"/>
                </a:lnTo>
                <a:lnTo>
                  <a:pt x="7063596" y="1096789"/>
                </a:lnTo>
                <a:lnTo>
                  <a:pt x="6769222" y="1096789"/>
                </a:lnTo>
                <a:lnTo>
                  <a:pt x="1091541" y="1096789"/>
                </a:lnTo>
                <a:lnTo>
                  <a:pt x="797167" y="1096789"/>
                </a:lnTo>
                <a:lnTo>
                  <a:pt x="294374" y="1096789"/>
                </a:lnTo>
                <a:lnTo>
                  <a:pt x="0" y="1096789"/>
                </a:lnTo>
                <a:lnTo>
                  <a:pt x="0" y="0"/>
                </a:lnTo>
                <a:lnTo>
                  <a:pt x="294374" y="0"/>
                </a:lnTo>
                <a:lnTo>
                  <a:pt x="797167" y="0"/>
                </a:lnTo>
                <a:lnTo>
                  <a:pt x="1091541" y="0"/>
                </a:lnTo>
                <a:lnTo>
                  <a:pt x="5930550" y="0"/>
                </a:lnTo>
                <a:lnTo>
                  <a:pt x="6224924" y="0"/>
                </a:lnTo>
                <a:lnTo>
                  <a:pt x="6727716" y="0"/>
                </a:lnTo>
                <a:lnTo>
                  <a:pt x="702209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/>
          </a:p>
        </p:txBody>
      </p:sp>
      <p:sp>
        <p:nvSpPr>
          <p:cNvPr id="18" name="任意多边形 17"/>
          <p:cNvSpPr/>
          <p:nvPr/>
        </p:nvSpPr>
        <p:spPr>
          <a:xfrm flipH="1" flipV="1">
            <a:off x="3353733" y="3935695"/>
            <a:ext cx="8834769" cy="1096789"/>
          </a:xfrm>
          <a:custGeom>
            <a:avLst/>
            <a:gdLst>
              <a:gd name="connsiteX0" fmla="*/ 8834769 w 8834769"/>
              <a:gd name="connsiteY0" fmla="*/ 1096789 h 1096789"/>
              <a:gd name="connsiteX1" fmla="*/ 8496267 w 8834769"/>
              <a:gd name="connsiteY1" fmla="*/ 1096789 h 1096789"/>
              <a:gd name="connsiteX2" fmla="*/ 8151902 w 8834769"/>
              <a:gd name="connsiteY2" fmla="*/ 1096789 h 1096789"/>
              <a:gd name="connsiteX3" fmla="*/ 7813401 w 8834769"/>
              <a:gd name="connsiteY3" fmla="*/ 1096789 h 1096789"/>
              <a:gd name="connsiteX4" fmla="*/ 1021369 w 8834769"/>
              <a:gd name="connsiteY4" fmla="*/ 1096789 h 1096789"/>
              <a:gd name="connsiteX5" fmla="*/ 682867 w 8834769"/>
              <a:gd name="connsiteY5" fmla="*/ 1096789 h 1096789"/>
              <a:gd name="connsiteX6" fmla="*/ 338502 w 8834769"/>
              <a:gd name="connsiteY6" fmla="*/ 1096789 h 1096789"/>
              <a:gd name="connsiteX7" fmla="*/ 0 w 8834769"/>
              <a:gd name="connsiteY7" fmla="*/ 1096789 h 1096789"/>
              <a:gd name="connsiteX8" fmla="*/ 0 w 8834769"/>
              <a:gd name="connsiteY8" fmla="*/ 0 h 1096789"/>
              <a:gd name="connsiteX9" fmla="*/ 338502 w 8834769"/>
              <a:gd name="connsiteY9" fmla="*/ 0 h 1096789"/>
              <a:gd name="connsiteX10" fmla="*/ 682867 w 8834769"/>
              <a:gd name="connsiteY10" fmla="*/ 0 h 1096789"/>
              <a:gd name="connsiteX11" fmla="*/ 1021369 w 8834769"/>
              <a:gd name="connsiteY11" fmla="*/ 0 h 1096789"/>
              <a:gd name="connsiteX12" fmla="*/ 6974729 w 8834769"/>
              <a:gd name="connsiteY12" fmla="*/ 0 h 1096789"/>
              <a:gd name="connsiteX13" fmla="*/ 7313231 w 8834769"/>
              <a:gd name="connsiteY13" fmla="*/ 0 h 1096789"/>
              <a:gd name="connsiteX14" fmla="*/ 7657595 w 8834769"/>
              <a:gd name="connsiteY14" fmla="*/ 0 h 1096789"/>
              <a:gd name="connsiteX15" fmla="*/ 7996097 w 8834769"/>
              <a:gd name="connsiteY15" fmla="*/ 0 h 109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834769" h="1096789">
                <a:moveTo>
                  <a:pt x="8834769" y="1096789"/>
                </a:moveTo>
                <a:lnTo>
                  <a:pt x="8496267" y="1096789"/>
                </a:lnTo>
                <a:lnTo>
                  <a:pt x="8151902" y="1096789"/>
                </a:lnTo>
                <a:lnTo>
                  <a:pt x="7813401" y="1096789"/>
                </a:lnTo>
                <a:lnTo>
                  <a:pt x="1021369" y="1096789"/>
                </a:lnTo>
                <a:lnTo>
                  <a:pt x="682867" y="1096789"/>
                </a:lnTo>
                <a:lnTo>
                  <a:pt x="338502" y="1096789"/>
                </a:lnTo>
                <a:lnTo>
                  <a:pt x="0" y="1096789"/>
                </a:lnTo>
                <a:lnTo>
                  <a:pt x="0" y="0"/>
                </a:lnTo>
                <a:lnTo>
                  <a:pt x="338502" y="0"/>
                </a:lnTo>
                <a:lnTo>
                  <a:pt x="682867" y="0"/>
                </a:lnTo>
                <a:lnTo>
                  <a:pt x="1021369" y="0"/>
                </a:lnTo>
                <a:lnTo>
                  <a:pt x="6974729" y="0"/>
                </a:lnTo>
                <a:lnTo>
                  <a:pt x="7313231" y="0"/>
                </a:lnTo>
                <a:lnTo>
                  <a:pt x="7657595" y="0"/>
                </a:lnTo>
                <a:lnTo>
                  <a:pt x="799609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/>
          </a:p>
        </p:txBody>
      </p:sp>
      <p:sp>
        <p:nvSpPr>
          <p:cNvPr id="19" name="任意多边形 18"/>
          <p:cNvSpPr/>
          <p:nvPr/>
        </p:nvSpPr>
        <p:spPr>
          <a:xfrm>
            <a:off x="1542758" y="1351770"/>
            <a:ext cx="6415207" cy="1096789"/>
          </a:xfrm>
          <a:custGeom>
            <a:avLst/>
            <a:gdLst>
              <a:gd name="connsiteX0" fmla="*/ 0 w 6415207"/>
              <a:gd name="connsiteY0" fmla="*/ 0 h 1096789"/>
              <a:gd name="connsiteX1" fmla="*/ 617956 w 6415207"/>
              <a:gd name="connsiteY1" fmla="*/ 0 h 1096789"/>
              <a:gd name="connsiteX2" fmla="*/ 4157045 w 6415207"/>
              <a:gd name="connsiteY2" fmla="*/ 0 h 1096789"/>
              <a:gd name="connsiteX3" fmla="*/ 4775001 w 6415207"/>
              <a:gd name="connsiteY3" fmla="*/ 0 h 1096789"/>
              <a:gd name="connsiteX4" fmla="*/ 4958579 w 6415207"/>
              <a:gd name="connsiteY4" fmla="*/ 0 h 1096789"/>
              <a:gd name="connsiteX5" fmla="*/ 5576535 w 6415207"/>
              <a:gd name="connsiteY5" fmla="*/ 0 h 1096789"/>
              <a:gd name="connsiteX6" fmla="*/ 6415207 w 6415207"/>
              <a:gd name="connsiteY6" fmla="*/ 1096789 h 1096789"/>
              <a:gd name="connsiteX7" fmla="*/ 5797251 w 6415207"/>
              <a:gd name="connsiteY7" fmla="*/ 1096789 h 1096789"/>
              <a:gd name="connsiteX8" fmla="*/ 5613673 w 6415207"/>
              <a:gd name="connsiteY8" fmla="*/ 1096789 h 1096789"/>
              <a:gd name="connsiteX9" fmla="*/ 4995717 w 6415207"/>
              <a:gd name="connsiteY9" fmla="*/ 1096789 h 1096789"/>
              <a:gd name="connsiteX10" fmla="*/ 617956 w 6415207"/>
              <a:gd name="connsiteY10" fmla="*/ 1096789 h 1096789"/>
              <a:gd name="connsiteX11" fmla="*/ 0 w 6415207"/>
              <a:gd name="connsiteY11" fmla="*/ 1096789 h 109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15207" h="1096789">
                <a:moveTo>
                  <a:pt x="0" y="0"/>
                </a:moveTo>
                <a:lnTo>
                  <a:pt x="617956" y="0"/>
                </a:lnTo>
                <a:lnTo>
                  <a:pt x="4157045" y="0"/>
                </a:lnTo>
                <a:lnTo>
                  <a:pt x="4775001" y="0"/>
                </a:lnTo>
                <a:lnTo>
                  <a:pt x="4958579" y="0"/>
                </a:lnTo>
                <a:lnTo>
                  <a:pt x="5576535" y="0"/>
                </a:lnTo>
                <a:lnTo>
                  <a:pt x="6415207" y="1096789"/>
                </a:lnTo>
                <a:lnTo>
                  <a:pt x="5797251" y="1096789"/>
                </a:lnTo>
                <a:lnTo>
                  <a:pt x="5613673" y="1096789"/>
                </a:lnTo>
                <a:lnTo>
                  <a:pt x="4995717" y="1096789"/>
                </a:lnTo>
                <a:lnTo>
                  <a:pt x="617956" y="1096789"/>
                </a:lnTo>
                <a:lnTo>
                  <a:pt x="0" y="1096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/>
          </a:p>
        </p:txBody>
      </p:sp>
      <p:sp>
        <p:nvSpPr>
          <p:cNvPr id="20" name="任意多边形 19"/>
          <p:cNvSpPr/>
          <p:nvPr/>
        </p:nvSpPr>
        <p:spPr>
          <a:xfrm>
            <a:off x="1542757" y="2643732"/>
            <a:ext cx="7410566" cy="1096789"/>
          </a:xfrm>
          <a:custGeom>
            <a:avLst/>
            <a:gdLst>
              <a:gd name="connsiteX0" fmla="*/ 0 w 7410566"/>
              <a:gd name="connsiteY0" fmla="*/ 0 h 1096789"/>
              <a:gd name="connsiteX1" fmla="*/ 687805 w 7410566"/>
              <a:gd name="connsiteY1" fmla="*/ 0 h 1096789"/>
              <a:gd name="connsiteX2" fmla="*/ 4157045 w 7410566"/>
              <a:gd name="connsiteY2" fmla="*/ 0 h 1096789"/>
              <a:gd name="connsiteX3" fmla="*/ 4958579 w 7410566"/>
              <a:gd name="connsiteY3" fmla="*/ 0 h 1096789"/>
              <a:gd name="connsiteX4" fmla="*/ 5889030 w 7410566"/>
              <a:gd name="connsiteY4" fmla="*/ 0 h 1096789"/>
              <a:gd name="connsiteX5" fmla="*/ 6571894 w 7410566"/>
              <a:gd name="connsiteY5" fmla="*/ 0 h 1096789"/>
              <a:gd name="connsiteX6" fmla="*/ 7410566 w 7410566"/>
              <a:gd name="connsiteY6" fmla="*/ 1096789 h 1096789"/>
              <a:gd name="connsiteX7" fmla="*/ 6727702 w 7410566"/>
              <a:gd name="connsiteY7" fmla="*/ 1096789 h 1096789"/>
              <a:gd name="connsiteX8" fmla="*/ 5797251 w 7410566"/>
              <a:gd name="connsiteY8" fmla="*/ 1096789 h 1096789"/>
              <a:gd name="connsiteX9" fmla="*/ 4995717 w 7410566"/>
              <a:gd name="connsiteY9" fmla="*/ 1096789 h 1096789"/>
              <a:gd name="connsiteX10" fmla="*/ 687805 w 7410566"/>
              <a:gd name="connsiteY10" fmla="*/ 1096789 h 1096789"/>
              <a:gd name="connsiteX11" fmla="*/ 0 w 7410566"/>
              <a:gd name="connsiteY11" fmla="*/ 1096789 h 109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10566" h="1096789">
                <a:moveTo>
                  <a:pt x="0" y="0"/>
                </a:moveTo>
                <a:lnTo>
                  <a:pt x="687805" y="0"/>
                </a:lnTo>
                <a:lnTo>
                  <a:pt x="4157045" y="0"/>
                </a:lnTo>
                <a:lnTo>
                  <a:pt x="4958579" y="0"/>
                </a:lnTo>
                <a:lnTo>
                  <a:pt x="5889030" y="0"/>
                </a:lnTo>
                <a:lnTo>
                  <a:pt x="6571894" y="0"/>
                </a:lnTo>
                <a:lnTo>
                  <a:pt x="7410566" y="1096789"/>
                </a:lnTo>
                <a:lnTo>
                  <a:pt x="6727702" y="1096789"/>
                </a:lnTo>
                <a:lnTo>
                  <a:pt x="5797251" y="1096789"/>
                </a:lnTo>
                <a:lnTo>
                  <a:pt x="4995717" y="1096789"/>
                </a:lnTo>
                <a:lnTo>
                  <a:pt x="687805" y="1096789"/>
                </a:lnTo>
                <a:lnTo>
                  <a:pt x="0" y="10967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/>
          </a:p>
        </p:txBody>
      </p:sp>
      <p:sp>
        <p:nvSpPr>
          <p:cNvPr id="21" name="矩形 20"/>
          <p:cNvSpPr/>
          <p:nvPr/>
        </p:nvSpPr>
        <p:spPr>
          <a:xfrm>
            <a:off x="3438472" y="2761241"/>
            <a:ext cx="68320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000" dirty="0">
                <a:solidFill>
                  <a:schemeClr val="bg1"/>
                </a:solidFill>
                <a:latin typeface="Bebas Neue Regular" panose="00000500000000000000" pitchFamily="50" charset="0"/>
                <a:ea typeface="微软雅黑" panose="020B0503020204020204" pitchFamily="34" charset="-122"/>
              </a:rPr>
              <a:t>02</a:t>
            </a:r>
            <a:endParaRPr lang="zh-CN" altLang="en-US" sz="5000" dirty="0">
              <a:solidFill>
                <a:schemeClr val="bg1"/>
              </a:solidFill>
              <a:latin typeface="Bebas Neue Regular" panose="00000500000000000000" pitchFamily="50" charset="0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331238" y="4015995"/>
            <a:ext cx="68320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000" dirty="0">
                <a:solidFill>
                  <a:schemeClr val="bg1"/>
                </a:solidFill>
                <a:latin typeface="Bebas Neue Regular" panose="00000500000000000000" pitchFamily="50" charset="0"/>
                <a:ea typeface="微软雅黑" panose="020B0503020204020204" pitchFamily="34" charset="-122"/>
              </a:rPr>
              <a:t>03</a:t>
            </a:r>
            <a:endParaRPr lang="zh-CN" altLang="en-US" sz="5000" dirty="0">
              <a:solidFill>
                <a:schemeClr val="bg1"/>
              </a:solidFill>
              <a:latin typeface="Bebas Neue Regular" panose="00000500000000000000" pitchFamily="50" charset="0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224278" y="5345163"/>
            <a:ext cx="70884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000" dirty="0">
                <a:solidFill>
                  <a:schemeClr val="bg1"/>
                </a:solidFill>
                <a:latin typeface="Bebas Neue Regular" panose="00000500000000000000" pitchFamily="50" charset="0"/>
                <a:ea typeface="微软雅黑" panose="020B0503020204020204" pitchFamily="34" charset="-122"/>
              </a:rPr>
              <a:t>04</a:t>
            </a:r>
            <a:endParaRPr lang="zh-CN" altLang="en-US" sz="5000" dirty="0">
              <a:solidFill>
                <a:schemeClr val="bg1"/>
              </a:solidFill>
              <a:latin typeface="Bebas Neue Regular" panose="00000500000000000000" pitchFamily="50" charset="0"/>
              <a:ea typeface="微软雅黑" panose="020B0503020204020204" pitchFamily="34" charset="-122"/>
            </a:endParaRPr>
          </a:p>
        </p:txBody>
      </p:sp>
      <p:sp>
        <p:nvSpPr>
          <p:cNvPr id="24" name="TextBox 16"/>
          <p:cNvSpPr txBox="1"/>
          <p:nvPr/>
        </p:nvSpPr>
        <p:spPr>
          <a:xfrm>
            <a:off x="3415724" y="1526985"/>
            <a:ext cx="3184332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点击输入您的文字内容，用简洁的文字对每个分项进行阐述，详细内容应留在演说的过程中用语言来表达。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17"/>
          <p:cNvSpPr txBox="1"/>
          <p:nvPr/>
        </p:nvSpPr>
        <p:spPr>
          <a:xfrm>
            <a:off x="4271796" y="2818947"/>
            <a:ext cx="3184332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点击输入您的文字内容，用简洁的文字对每个分项进行阐述，详细内容应留在演说的过程中用语言来表达。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18"/>
          <p:cNvSpPr txBox="1"/>
          <p:nvPr/>
        </p:nvSpPr>
        <p:spPr>
          <a:xfrm>
            <a:off x="5274309" y="4110910"/>
            <a:ext cx="3184332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点击输入您的文字内容，用简洁的文字对每个分项进行阐述，详细内容应留在演说的过程中用语言来表达。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19"/>
          <p:cNvSpPr txBox="1"/>
          <p:nvPr/>
        </p:nvSpPr>
        <p:spPr>
          <a:xfrm>
            <a:off x="6188362" y="5402871"/>
            <a:ext cx="3184332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点击输入您的文字内容，用简洁的文字对每个分项进行阐述，详细内容应留在演说的过程中用语言来表达。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497915" y="1351770"/>
            <a:ext cx="2280670" cy="1194377"/>
          </a:xfrm>
          <a:custGeom>
            <a:avLst/>
            <a:gdLst>
              <a:gd name="connsiteX0" fmla="*/ 2280670 w 2280670"/>
              <a:gd name="connsiteY0" fmla="*/ 0 h 1194377"/>
              <a:gd name="connsiteX1" fmla="*/ 1362432 w 2280670"/>
              <a:gd name="connsiteY1" fmla="*/ 1194377 h 1194377"/>
              <a:gd name="connsiteX2" fmla="*/ 0 w 2280670"/>
              <a:gd name="connsiteY2" fmla="*/ 1194376 h 1194377"/>
              <a:gd name="connsiteX3" fmla="*/ 918238 w 2280670"/>
              <a:gd name="connsiteY3" fmla="*/ 0 h 1194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0670" h="1194377">
                <a:moveTo>
                  <a:pt x="2280670" y="0"/>
                </a:moveTo>
                <a:lnTo>
                  <a:pt x="1362432" y="1194377"/>
                </a:lnTo>
                <a:lnTo>
                  <a:pt x="0" y="1194376"/>
                </a:lnTo>
                <a:lnTo>
                  <a:pt x="9182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497916" y="2546144"/>
            <a:ext cx="2280670" cy="1194377"/>
          </a:xfrm>
          <a:custGeom>
            <a:avLst/>
            <a:gdLst>
              <a:gd name="connsiteX0" fmla="*/ 1362432 w 2280670"/>
              <a:gd name="connsiteY0" fmla="*/ 0 h 1194377"/>
              <a:gd name="connsiteX1" fmla="*/ 2280670 w 2280670"/>
              <a:gd name="connsiteY1" fmla="*/ 1194377 h 1194377"/>
              <a:gd name="connsiteX2" fmla="*/ 918238 w 2280670"/>
              <a:gd name="connsiteY2" fmla="*/ 1194377 h 1194377"/>
              <a:gd name="connsiteX3" fmla="*/ 0 w 2280670"/>
              <a:gd name="connsiteY3" fmla="*/ 1 h 1194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0670" h="1194377">
                <a:moveTo>
                  <a:pt x="1362432" y="0"/>
                </a:moveTo>
                <a:lnTo>
                  <a:pt x="2280670" y="1194377"/>
                </a:lnTo>
                <a:lnTo>
                  <a:pt x="918238" y="1194377"/>
                </a:ln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598914" y="1469277"/>
            <a:ext cx="65114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000" dirty="0">
                <a:solidFill>
                  <a:schemeClr val="bg1"/>
                </a:solidFill>
                <a:latin typeface="Bebas Neue Regular" panose="00000500000000000000" pitchFamily="50" charset="0"/>
                <a:ea typeface="微软雅黑" panose="020B0503020204020204" pitchFamily="34" charset="-122"/>
              </a:rPr>
              <a:t>01</a:t>
            </a:r>
            <a:endParaRPr lang="zh-CN" altLang="en-US" sz="5000" dirty="0">
              <a:solidFill>
                <a:schemeClr val="bg1"/>
              </a:solidFill>
              <a:latin typeface="Bebas Neue Regular" panose="00000500000000000000" pitchFamily="50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 animBg="1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师生互动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431819" y="926192"/>
            <a:ext cx="3328362" cy="779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r>
              <a:rPr lang="zh-CN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活动一</a:t>
            </a:r>
            <a:endParaRPr lang="zh-CN" altLang="en-US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8477250" y="2663408"/>
            <a:ext cx="2593813" cy="7309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9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点击输入您的文字内容，用简洁的文字进行阐述，详细内容应在演说过程中用语言来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表达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4"/>
          <p:cNvSpPr txBox="1"/>
          <p:nvPr/>
        </p:nvSpPr>
        <p:spPr>
          <a:xfrm>
            <a:off x="8477251" y="2115413"/>
            <a:ext cx="229927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</a:t>
            </a:r>
            <a:r>
              <a:rPr lang="zh-CN" altLang="en-US" sz="22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8477250" y="5361392"/>
            <a:ext cx="2593813" cy="7309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>
              <a:lnSpc>
                <a:spcPts val="1900"/>
              </a:lnSpc>
            </a:pPr>
            <a:r>
              <a:rPr lang="zh-CN" altLang="en-US" dirty="0"/>
              <a:t>点击输入您的文字内容，用简洁的文字进行阐述，详细内容应在演说过程中用语言来表达。</a:t>
            </a:r>
            <a:endParaRPr lang="en-US" altLang="zh-CN" dirty="0"/>
          </a:p>
        </p:txBody>
      </p:sp>
      <p:sp>
        <p:nvSpPr>
          <p:cNvPr id="32" name="TextBox 17"/>
          <p:cNvSpPr txBox="1"/>
          <p:nvPr/>
        </p:nvSpPr>
        <p:spPr>
          <a:xfrm>
            <a:off x="8477251" y="4789184"/>
            <a:ext cx="229927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</a:t>
            </a:r>
            <a:r>
              <a:rPr lang="zh-CN" altLang="en-US" sz="22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2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229225" y="4308818"/>
            <a:ext cx="3203575" cy="2124075"/>
            <a:chOff x="5229225" y="4052888"/>
            <a:chExt cx="3203575" cy="2124075"/>
          </a:xfrm>
        </p:grpSpPr>
        <p:sp>
          <p:nvSpPr>
            <p:cNvPr id="34" name="Freeform 18"/>
            <p:cNvSpPr/>
            <p:nvPr/>
          </p:nvSpPr>
          <p:spPr bwMode="auto">
            <a:xfrm>
              <a:off x="5229225" y="4052888"/>
              <a:ext cx="3203575" cy="2124075"/>
            </a:xfrm>
            <a:custGeom>
              <a:avLst/>
              <a:gdLst>
                <a:gd name="T0" fmla="*/ 824 w 1009"/>
                <a:gd name="T1" fmla="*/ 0 h 669"/>
                <a:gd name="T2" fmla="*/ 766 w 1009"/>
                <a:gd name="T3" fmla="*/ 499 h 669"/>
                <a:gd name="T4" fmla="*/ 0 w 1009"/>
                <a:gd name="T5" fmla="*/ 287 h 669"/>
                <a:gd name="T6" fmla="*/ 542 w 1009"/>
                <a:gd name="T7" fmla="*/ 310 h 669"/>
                <a:gd name="T8" fmla="*/ 824 w 1009"/>
                <a:gd name="T9" fmla="*/ 0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9" h="669">
                  <a:moveTo>
                    <a:pt x="824" y="0"/>
                  </a:moveTo>
                  <a:cubicBezTo>
                    <a:pt x="824" y="0"/>
                    <a:pt x="1009" y="359"/>
                    <a:pt x="766" y="499"/>
                  </a:cubicBezTo>
                  <a:cubicBezTo>
                    <a:pt x="468" y="669"/>
                    <a:pt x="0" y="287"/>
                    <a:pt x="0" y="287"/>
                  </a:cubicBezTo>
                  <a:cubicBezTo>
                    <a:pt x="0" y="287"/>
                    <a:pt x="280" y="413"/>
                    <a:pt x="542" y="310"/>
                  </a:cubicBezTo>
                  <a:cubicBezTo>
                    <a:pt x="725" y="239"/>
                    <a:pt x="82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7313301" y="4913310"/>
              <a:ext cx="376238" cy="376238"/>
              <a:chOff x="5637213" y="3511550"/>
              <a:chExt cx="376238" cy="376238"/>
            </a:xfrm>
            <a:solidFill>
              <a:schemeClr val="bg1"/>
            </a:solidFill>
          </p:grpSpPr>
          <p:sp>
            <p:nvSpPr>
              <p:cNvPr id="37" name="Freeform 50"/>
              <p:cNvSpPr>
                <a:spLocks noEditPoints="1"/>
              </p:cNvSpPr>
              <p:nvPr/>
            </p:nvSpPr>
            <p:spPr bwMode="auto">
              <a:xfrm>
                <a:off x="5637213" y="3546475"/>
                <a:ext cx="341313" cy="341313"/>
              </a:xfrm>
              <a:custGeom>
                <a:avLst/>
                <a:gdLst>
                  <a:gd name="T0" fmla="*/ 92 w 184"/>
                  <a:gd name="T1" fmla="*/ 184 h 184"/>
                  <a:gd name="T2" fmla="*/ 184 w 184"/>
                  <a:gd name="T3" fmla="*/ 92 h 184"/>
                  <a:gd name="T4" fmla="*/ 173 w 184"/>
                  <a:gd name="T5" fmla="*/ 49 h 184"/>
                  <a:gd name="T6" fmla="*/ 171 w 184"/>
                  <a:gd name="T7" fmla="*/ 49 h 184"/>
                  <a:gd name="T8" fmla="*/ 170 w 184"/>
                  <a:gd name="T9" fmla="*/ 49 h 184"/>
                  <a:gd name="T10" fmla="*/ 158 w 184"/>
                  <a:gd name="T11" fmla="*/ 48 h 184"/>
                  <a:gd name="T12" fmla="*/ 149 w 184"/>
                  <a:gd name="T13" fmla="*/ 56 h 184"/>
                  <a:gd name="T14" fmla="*/ 160 w 184"/>
                  <a:gd name="T15" fmla="*/ 92 h 184"/>
                  <a:gd name="T16" fmla="*/ 92 w 184"/>
                  <a:gd name="T17" fmla="*/ 160 h 184"/>
                  <a:gd name="T18" fmla="*/ 24 w 184"/>
                  <a:gd name="T19" fmla="*/ 92 h 184"/>
                  <a:gd name="T20" fmla="*/ 92 w 184"/>
                  <a:gd name="T21" fmla="*/ 24 h 184"/>
                  <a:gd name="T22" fmla="*/ 128 w 184"/>
                  <a:gd name="T23" fmla="*/ 35 h 184"/>
                  <a:gd name="T24" fmla="*/ 135 w 184"/>
                  <a:gd name="T25" fmla="*/ 27 h 184"/>
                  <a:gd name="T26" fmla="*/ 134 w 184"/>
                  <a:gd name="T27" fmla="*/ 14 h 184"/>
                  <a:gd name="T28" fmla="*/ 134 w 184"/>
                  <a:gd name="T29" fmla="*/ 10 h 184"/>
                  <a:gd name="T30" fmla="*/ 92 w 184"/>
                  <a:gd name="T31" fmla="*/ 0 h 184"/>
                  <a:gd name="T32" fmla="*/ 0 w 184"/>
                  <a:gd name="T33" fmla="*/ 92 h 184"/>
                  <a:gd name="T34" fmla="*/ 92 w 184"/>
                  <a:gd name="T35" fmla="*/ 184 h 184"/>
                  <a:gd name="T36" fmla="*/ 92 w 184"/>
                  <a:gd name="T37" fmla="*/ 184 h 184"/>
                  <a:gd name="T38" fmla="*/ 92 w 184"/>
                  <a:gd name="T3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4" h="184">
                    <a:moveTo>
                      <a:pt x="92" y="184"/>
                    </a:moveTo>
                    <a:cubicBezTo>
                      <a:pt x="143" y="184"/>
                      <a:pt x="184" y="143"/>
                      <a:pt x="184" y="92"/>
                    </a:cubicBezTo>
                    <a:cubicBezTo>
                      <a:pt x="184" y="76"/>
                      <a:pt x="180" y="62"/>
                      <a:pt x="173" y="49"/>
                    </a:cubicBezTo>
                    <a:cubicBezTo>
                      <a:pt x="172" y="49"/>
                      <a:pt x="172" y="49"/>
                      <a:pt x="171" y="49"/>
                    </a:cubicBezTo>
                    <a:cubicBezTo>
                      <a:pt x="170" y="49"/>
                      <a:pt x="170" y="49"/>
                      <a:pt x="170" y="49"/>
                    </a:cubicBezTo>
                    <a:cubicBezTo>
                      <a:pt x="158" y="48"/>
                      <a:pt x="158" y="48"/>
                      <a:pt x="158" y="48"/>
                    </a:cubicBezTo>
                    <a:cubicBezTo>
                      <a:pt x="149" y="56"/>
                      <a:pt x="149" y="56"/>
                      <a:pt x="149" y="56"/>
                    </a:cubicBezTo>
                    <a:cubicBezTo>
                      <a:pt x="156" y="67"/>
                      <a:pt x="160" y="79"/>
                      <a:pt x="160" y="92"/>
                    </a:cubicBezTo>
                    <a:cubicBezTo>
                      <a:pt x="160" y="129"/>
                      <a:pt x="129" y="160"/>
                      <a:pt x="92" y="160"/>
                    </a:cubicBezTo>
                    <a:cubicBezTo>
                      <a:pt x="55" y="160"/>
                      <a:pt x="24" y="129"/>
                      <a:pt x="24" y="92"/>
                    </a:cubicBezTo>
                    <a:cubicBezTo>
                      <a:pt x="24" y="55"/>
                      <a:pt x="55" y="24"/>
                      <a:pt x="92" y="24"/>
                    </a:cubicBezTo>
                    <a:cubicBezTo>
                      <a:pt x="105" y="24"/>
                      <a:pt x="117" y="28"/>
                      <a:pt x="128" y="35"/>
                    </a:cubicBezTo>
                    <a:cubicBezTo>
                      <a:pt x="135" y="27"/>
                      <a:pt x="135" y="27"/>
                      <a:pt x="135" y="27"/>
                    </a:cubicBezTo>
                    <a:cubicBezTo>
                      <a:pt x="134" y="14"/>
                      <a:pt x="134" y="14"/>
                      <a:pt x="134" y="14"/>
                    </a:cubicBezTo>
                    <a:cubicBezTo>
                      <a:pt x="134" y="12"/>
                      <a:pt x="134" y="11"/>
                      <a:pt x="134" y="10"/>
                    </a:cubicBezTo>
                    <a:cubicBezTo>
                      <a:pt x="122" y="4"/>
                      <a:pt x="107" y="0"/>
                      <a:pt x="92" y="0"/>
                    </a:cubicBezTo>
                    <a:cubicBezTo>
                      <a:pt x="41" y="0"/>
                      <a:pt x="0" y="41"/>
                      <a:pt x="0" y="92"/>
                    </a:cubicBezTo>
                    <a:cubicBezTo>
                      <a:pt x="0" y="143"/>
                      <a:pt x="41" y="184"/>
                      <a:pt x="92" y="184"/>
                    </a:cubicBezTo>
                    <a:close/>
                    <a:moveTo>
                      <a:pt x="92" y="184"/>
                    </a:moveTo>
                    <a:cubicBezTo>
                      <a:pt x="92" y="184"/>
                      <a:pt x="92" y="184"/>
                      <a:pt x="92" y="184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51"/>
              <p:cNvSpPr>
                <a:spLocks noEditPoints="1"/>
              </p:cNvSpPr>
              <p:nvPr/>
            </p:nvSpPr>
            <p:spPr bwMode="auto">
              <a:xfrm>
                <a:off x="5724525" y="3633788"/>
                <a:ext cx="166688" cy="166688"/>
              </a:xfrm>
              <a:custGeom>
                <a:avLst/>
                <a:gdLst>
                  <a:gd name="T0" fmla="*/ 45 w 90"/>
                  <a:gd name="T1" fmla="*/ 21 h 90"/>
                  <a:gd name="T2" fmla="*/ 47 w 90"/>
                  <a:gd name="T3" fmla="*/ 21 h 90"/>
                  <a:gd name="T4" fmla="*/ 64 w 90"/>
                  <a:gd name="T5" fmla="*/ 4 h 90"/>
                  <a:gd name="T6" fmla="*/ 64 w 90"/>
                  <a:gd name="T7" fmla="*/ 4 h 90"/>
                  <a:gd name="T8" fmla="*/ 45 w 90"/>
                  <a:gd name="T9" fmla="*/ 0 h 90"/>
                  <a:gd name="T10" fmla="*/ 0 w 90"/>
                  <a:gd name="T11" fmla="*/ 45 h 90"/>
                  <a:gd name="T12" fmla="*/ 45 w 90"/>
                  <a:gd name="T13" fmla="*/ 90 h 90"/>
                  <a:gd name="T14" fmla="*/ 90 w 90"/>
                  <a:gd name="T15" fmla="*/ 45 h 90"/>
                  <a:gd name="T16" fmla="*/ 86 w 90"/>
                  <a:gd name="T17" fmla="*/ 26 h 90"/>
                  <a:gd name="T18" fmla="*/ 86 w 90"/>
                  <a:gd name="T19" fmla="*/ 26 h 90"/>
                  <a:gd name="T20" fmla="*/ 69 w 90"/>
                  <a:gd name="T21" fmla="*/ 43 h 90"/>
                  <a:gd name="T22" fmla="*/ 69 w 90"/>
                  <a:gd name="T23" fmla="*/ 45 h 90"/>
                  <a:gd name="T24" fmla="*/ 45 w 90"/>
                  <a:gd name="T25" fmla="*/ 69 h 90"/>
                  <a:gd name="T26" fmla="*/ 21 w 90"/>
                  <a:gd name="T27" fmla="*/ 45 h 90"/>
                  <a:gd name="T28" fmla="*/ 45 w 90"/>
                  <a:gd name="T29" fmla="*/ 21 h 90"/>
                  <a:gd name="T30" fmla="*/ 45 w 90"/>
                  <a:gd name="T31" fmla="*/ 21 h 90"/>
                  <a:gd name="T32" fmla="*/ 45 w 90"/>
                  <a:gd name="T33" fmla="*/ 2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90">
                    <a:moveTo>
                      <a:pt x="45" y="21"/>
                    </a:moveTo>
                    <a:cubicBezTo>
                      <a:pt x="46" y="21"/>
                      <a:pt x="46" y="21"/>
                      <a:pt x="47" y="21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58" y="1"/>
                      <a:pt x="52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70"/>
                      <a:pt x="20" y="90"/>
                      <a:pt x="45" y="90"/>
                    </a:cubicBezTo>
                    <a:cubicBezTo>
                      <a:pt x="70" y="90"/>
                      <a:pt x="90" y="70"/>
                      <a:pt x="90" y="45"/>
                    </a:cubicBezTo>
                    <a:cubicBezTo>
                      <a:pt x="90" y="38"/>
                      <a:pt x="89" y="32"/>
                      <a:pt x="86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69" y="43"/>
                      <a:pt x="69" y="43"/>
                      <a:pt x="69" y="43"/>
                    </a:cubicBezTo>
                    <a:cubicBezTo>
                      <a:pt x="69" y="44"/>
                      <a:pt x="69" y="44"/>
                      <a:pt x="69" y="45"/>
                    </a:cubicBezTo>
                    <a:cubicBezTo>
                      <a:pt x="69" y="58"/>
                      <a:pt x="58" y="69"/>
                      <a:pt x="45" y="69"/>
                    </a:cubicBezTo>
                    <a:cubicBezTo>
                      <a:pt x="32" y="69"/>
                      <a:pt x="21" y="58"/>
                      <a:pt x="21" y="45"/>
                    </a:cubicBezTo>
                    <a:cubicBezTo>
                      <a:pt x="21" y="32"/>
                      <a:pt x="32" y="21"/>
                      <a:pt x="45" y="21"/>
                    </a:cubicBezTo>
                    <a:close/>
                    <a:moveTo>
                      <a:pt x="45" y="21"/>
                    </a:moveTo>
                    <a:cubicBezTo>
                      <a:pt x="45" y="21"/>
                      <a:pt x="45" y="21"/>
                      <a:pt x="45" y="2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52"/>
              <p:cNvSpPr>
                <a:spLocks noEditPoints="1"/>
              </p:cNvSpPr>
              <p:nvPr/>
            </p:nvSpPr>
            <p:spPr bwMode="auto">
              <a:xfrm>
                <a:off x="5824538" y="3511550"/>
                <a:ext cx="188913" cy="188913"/>
              </a:xfrm>
              <a:custGeom>
                <a:avLst/>
                <a:gdLst>
                  <a:gd name="T0" fmla="*/ 86 w 102"/>
                  <a:gd name="T1" fmla="*/ 28 h 102"/>
                  <a:gd name="T2" fmla="*/ 91 w 102"/>
                  <a:gd name="T3" fmla="*/ 23 h 102"/>
                  <a:gd name="T4" fmla="*/ 91 w 102"/>
                  <a:gd name="T5" fmla="*/ 14 h 102"/>
                  <a:gd name="T6" fmla="*/ 87 w 102"/>
                  <a:gd name="T7" fmla="*/ 11 h 102"/>
                  <a:gd name="T8" fmla="*/ 83 w 102"/>
                  <a:gd name="T9" fmla="*/ 9 h 102"/>
                  <a:gd name="T10" fmla="*/ 79 w 102"/>
                  <a:gd name="T11" fmla="*/ 11 h 102"/>
                  <a:gd name="T12" fmla="*/ 74 w 102"/>
                  <a:gd name="T13" fmla="*/ 17 h 102"/>
                  <a:gd name="T14" fmla="*/ 72 w 102"/>
                  <a:gd name="T15" fmla="*/ 2 h 102"/>
                  <a:gd name="T16" fmla="*/ 70 w 102"/>
                  <a:gd name="T17" fmla="*/ 0 h 102"/>
                  <a:gd name="T18" fmla="*/ 69 w 102"/>
                  <a:gd name="T19" fmla="*/ 0 h 102"/>
                  <a:gd name="T20" fmla="*/ 47 w 102"/>
                  <a:gd name="T21" fmla="*/ 23 h 102"/>
                  <a:gd name="T22" fmla="*/ 44 w 102"/>
                  <a:gd name="T23" fmla="*/ 30 h 102"/>
                  <a:gd name="T24" fmla="*/ 44 w 102"/>
                  <a:gd name="T25" fmla="*/ 31 h 102"/>
                  <a:gd name="T26" fmla="*/ 45 w 102"/>
                  <a:gd name="T27" fmla="*/ 45 h 102"/>
                  <a:gd name="T28" fmla="*/ 37 w 102"/>
                  <a:gd name="T29" fmla="*/ 53 h 102"/>
                  <a:gd name="T30" fmla="*/ 22 w 102"/>
                  <a:gd name="T31" fmla="*/ 68 h 102"/>
                  <a:gd name="T32" fmla="*/ 22 w 102"/>
                  <a:gd name="T33" fmla="*/ 68 h 102"/>
                  <a:gd name="T34" fmla="*/ 8 w 102"/>
                  <a:gd name="T35" fmla="*/ 82 h 102"/>
                  <a:gd name="T36" fmla="*/ 2 w 102"/>
                  <a:gd name="T37" fmla="*/ 89 h 102"/>
                  <a:gd name="T38" fmla="*/ 0 w 102"/>
                  <a:gd name="T39" fmla="*/ 92 h 102"/>
                  <a:gd name="T40" fmla="*/ 0 w 102"/>
                  <a:gd name="T41" fmla="*/ 97 h 102"/>
                  <a:gd name="T42" fmla="*/ 5 w 102"/>
                  <a:gd name="T43" fmla="*/ 102 h 102"/>
                  <a:gd name="T44" fmla="*/ 5 w 102"/>
                  <a:gd name="T45" fmla="*/ 102 h 102"/>
                  <a:gd name="T46" fmla="*/ 10 w 102"/>
                  <a:gd name="T47" fmla="*/ 102 h 102"/>
                  <a:gd name="T48" fmla="*/ 13 w 102"/>
                  <a:gd name="T49" fmla="*/ 100 h 102"/>
                  <a:gd name="T50" fmla="*/ 57 w 102"/>
                  <a:gd name="T51" fmla="*/ 56 h 102"/>
                  <a:gd name="T52" fmla="*/ 70 w 102"/>
                  <a:gd name="T53" fmla="*/ 57 h 102"/>
                  <a:gd name="T54" fmla="*/ 71 w 102"/>
                  <a:gd name="T55" fmla="*/ 57 h 102"/>
                  <a:gd name="T56" fmla="*/ 71 w 102"/>
                  <a:gd name="T57" fmla="*/ 57 h 102"/>
                  <a:gd name="T58" fmla="*/ 78 w 102"/>
                  <a:gd name="T59" fmla="*/ 54 h 102"/>
                  <a:gd name="T60" fmla="*/ 101 w 102"/>
                  <a:gd name="T61" fmla="*/ 32 h 102"/>
                  <a:gd name="T62" fmla="*/ 100 w 102"/>
                  <a:gd name="T63" fmla="*/ 29 h 102"/>
                  <a:gd name="T64" fmla="*/ 86 w 102"/>
                  <a:gd name="T65" fmla="*/ 28 h 102"/>
                  <a:gd name="T66" fmla="*/ 86 w 102"/>
                  <a:gd name="T67" fmla="*/ 28 h 102"/>
                  <a:gd name="T68" fmla="*/ 86 w 102"/>
                  <a:gd name="T69" fmla="*/ 2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2" h="102">
                    <a:moveTo>
                      <a:pt x="86" y="28"/>
                    </a:moveTo>
                    <a:cubicBezTo>
                      <a:pt x="91" y="23"/>
                      <a:pt x="91" y="23"/>
                      <a:pt x="91" y="23"/>
                    </a:cubicBezTo>
                    <a:cubicBezTo>
                      <a:pt x="93" y="20"/>
                      <a:pt x="93" y="17"/>
                      <a:pt x="91" y="14"/>
                    </a:cubicBezTo>
                    <a:cubicBezTo>
                      <a:pt x="87" y="11"/>
                      <a:pt x="87" y="11"/>
                      <a:pt x="87" y="11"/>
                    </a:cubicBezTo>
                    <a:cubicBezTo>
                      <a:pt x="86" y="10"/>
                      <a:pt x="85" y="9"/>
                      <a:pt x="83" y="9"/>
                    </a:cubicBezTo>
                    <a:cubicBezTo>
                      <a:pt x="82" y="9"/>
                      <a:pt x="80" y="10"/>
                      <a:pt x="79" y="11"/>
                    </a:cubicBezTo>
                    <a:cubicBezTo>
                      <a:pt x="74" y="17"/>
                      <a:pt x="74" y="17"/>
                      <a:pt x="74" y="17"/>
                    </a:cubicBezTo>
                    <a:cubicBezTo>
                      <a:pt x="72" y="2"/>
                      <a:pt x="72" y="2"/>
                      <a:pt x="72" y="2"/>
                    </a:cubicBezTo>
                    <a:cubicBezTo>
                      <a:pt x="72" y="0"/>
                      <a:pt x="71" y="0"/>
                      <a:pt x="70" y="0"/>
                    </a:cubicBezTo>
                    <a:cubicBezTo>
                      <a:pt x="70" y="0"/>
                      <a:pt x="69" y="0"/>
                      <a:pt x="69" y="0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45" y="25"/>
                      <a:pt x="44" y="28"/>
                      <a:pt x="44" y="30"/>
                    </a:cubicBezTo>
                    <a:cubicBezTo>
                      <a:pt x="44" y="31"/>
                      <a:pt x="44" y="31"/>
                      <a:pt x="44" y="31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22" y="68"/>
                      <a:pt x="22" y="68"/>
                      <a:pt x="22" y="68"/>
                    </a:cubicBezTo>
                    <a:cubicBezTo>
                      <a:pt x="22" y="68"/>
                      <a:pt x="22" y="68"/>
                      <a:pt x="22" y="68"/>
                    </a:cubicBezTo>
                    <a:cubicBezTo>
                      <a:pt x="8" y="82"/>
                      <a:pt x="8" y="82"/>
                      <a:pt x="8" y="82"/>
                    </a:cubicBezTo>
                    <a:cubicBezTo>
                      <a:pt x="2" y="89"/>
                      <a:pt x="2" y="89"/>
                      <a:pt x="2" y="89"/>
                    </a:cubicBezTo>
                    <a:cubicBezTo>
                      <a:pt x="1" y="90"/>
                      <a:pt x="0" y="91"/>
                      <a:pt x="0" y="92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100"/>
                      <a:pt x="2" y="102"/>
                      <a:pt x="5" y="102"/>
                    </a:cubicBezTo>
                    <a:cubicBezTo>
                      <a:pt x="5" y="102"/>
                      <a:pt x="5" y="102"/>
                      <a:pt x="5" y="102"/>
                    </a:cubicBezTo>
                    <a:cubicBezTo>
                      <a:pt x="10" y="102"/>
                      <a:pt x="10" y="102"/>
                      <a:pt x="10" y="102"/>
                    </a:cubicBezTo>
                    <a:cubicBezTo>
                      <a:pt x="11" y="102"/>
                      <a:pt x="12" y="101"/>
                      <a:pt x="13" y="100"/>
                    </a:cubicBezTo>
                    <a:cubicBezTo>
                      <a:pt x="57" y="56"/>
                      <a:pt x="57" y="56"/>
                      <a:pt x="57" y="56"/>
                    </a:cubicBezTo>
                    <a:cubicBezTo>
                      <a:pt x="70" y="57"/>
                      <a:pt x="70" y="57"/>
                      <a:pt x="70" y="57"/>
                    </a:cubicBezTo>
                    <a:cubicBezTo>
                      <a:pt x="71" y="57"/>
                      <a:pt x="71" y="57"/>
                      <a:pt x="71" y="57"/>
                    </a:cubicBezTo>
                    <a:cubicBezTo>
                      <a:pt x="71" y="57"/>
                      <a:pt x="71" y="57"/>
                      <a:pt x="71" y="57"/>
                    </a:cubicBezTo>
                    <a:cubicBezTo>
                      <a:pt x="74" y="57"/>
                      <a:pt x="77" y="56"/>
                      <a:pt x="78" y="54"/>
                    </a:cubicBezTo>
                    <a:cubicBezTo>
                      <a:pt x="101" y="32"/>
                      <a:pt x="101" y="32"/>
                      <a:pt x="101" y="32"/>
                    </a:cubicBezTo>
                    <a:cubicBezTo>
                      <a:pt x="102" y="31"/>
                      <a:pt x="101" y="29"/>
                      <a:pt x="100" y="29"/>
                    </a:cubicBezTo>
                    <a:lnTo>
                      <a:pt x="86" y="28"/>
                    </a:lnTo>
                    <a:close/>
                    <a:moveTo>
                      <a:pt x="86" y="28"/>
                    </a:moveTo>
                    <a:cubicBezTo>
                      <a:pt x="86" y="28"/>
                      <a:pt x="86" y="28"/>
                      <a:pt x="86" y="28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3790950" y="1705318"/>
            <a:ext cx="3203575" cy="2124075"/>
            <a:chOff x="3790950" y="1449388"/>
            <a:chExt cx="3203575" cy="2124075"/>
          </a:xfrm>
        </p:grpSpPr>
        <p:sp>
          <p:nvSpPr>
            <p:cNvPr id="42" name="Freeform 15"/>
            <p:cNvSpPr/>
            <p:nvPr/>
          </p:nvSpPr>
          <p:spPr bwMode="auto">
            <a:xfrm>
              <a:off x="3790950" y="1449388"/>
              <a:ext cx="3203575" cy="2124075"/>
            </a:xfrm>
            <a:custGeom>
              <a:avLst/>
              <a:gdLst>
                <a:gd name="T0" fmla="*/ 186 w 1009"/>
                <a:gd name="T1" fmla="*/ 669 h 669"/>
                <a:gd name="T2" fmla="*/ 244 w 1009"/>
                <a:gd name="T3" fmla="*/ 170 h 669"/>
                <a:gd name="T4" fmla="*/ 1009 w 1009"/>
                <a:gd name="T5" fmla="*/ 382 h 669"/>
                <a:gd name="T6" fmla="*/ 467 w 1009"/>
                <a:gd name="T7" fmla="*/ 359 h 669"/>
                <a:gd name="T8" fmla="*/ 186 w 1009"/>
                <a:gd name="T9" fmla="*/ 669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9" h="669">
                  <a:moveTo>
                    <a:pt x="186" y="669"/>
                  </a:moveTo>
                  <a:cubicBezTo>
                    <a:pt x="186" y="669"/>
                    <a:pt x="0" y="310"/>
                    <a:pt x="244" y="170"/>
                  </a:cubicBezTo>
                  <a:cubicBezTo>
                    <a:pt x="541" y="0"/>
                    <a:pt x="1009" y="382"/>
                    <a:pt x="1009" y="382"/>
                  </a:cubicBezTo>
                  <a:cubicBezTo>
                    <a:pt x="1009" y="382"/>
                    <a:pt x="729" y="256"/>
                    <a:pt x="467" y="359"/>
                  </a:cubicBezTo>
                  <a:cubicBezTo>
                    <a:pt x="285" y="430"/>
                    <a:pt x="186" y="669"/>
                    <a:pt x="186" y="6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4449746" y="2238918"/>
              <a:ext cx="379413" cy="379413"/>
              <a:chOff x="5086350" y="2249488"/>
              <a:chExt cx="379413" cy="379413"/>
            </a:xfrm>
          </p:grpSpPr>
          <p:sp>
            <p:nvSpPr>
              <p:cNvPr id="44" name="Freeform 53"/>
              <p:cNvSpPr>
                <a:spLocks noEditPoints="1"/>
              </p:cNvSpPr>
              <p:nvPr/>
            </p:nvSpPr>
            <p:spPr bwMode="auto">
              <a:xfrm>
                <a:off x="5086350" y="2249488"/>
                <a:ext cx="379413" cy="379413"/>
              </a:xfrm>
              <a:custGeom>
                <a:avLst/>
                <a:gdLst>
                  <a:gd name="T0" fmla="*/ 190 w 205"/>
                  <a:gd name="T1" fmla="*/ 102 h 204"/>
                  <a:gd name="T2" fmla="*/ 204 w 205"/>
                  <a:gd name="T3" fmla="*/ 89 h 204"/>
                  <a:gd name="T4" fmla="*/ 186 w 205"/>
                  <a:gd name="T5" fmla="*/ 76 h 204"/>
                  <a:gd name="T6" fmla="*/ 191 w 205"/>
                  <a:gd name="T7" fmla="*/ 59 h 204"/>
                  <a:gd name="T8" fmla="*/ 171 w 205"/>
                  <a:gd name="T9" fmla="*/ 48 h 204"/>
                  <a:gd name="T10" fmla="*/ 169 w 205"/>
                  <a:gd name="T11" fmla="*/ 30 h 204"/>
                  <a:gd name="T12" fmla="*/ 148 w 205"/>
                  <a:gd name="T13" fmla="*/ 25 h 204"/>
                  <a:gd name="T14" fmla="*/ 137 w 205"/>
                  <a:gd name="T15" fmla="*/ 19 h 204"/>
                  <a:gd name="T16" fmla="*/ 117 w 205"/>
                  <a:gd name="T17" fmla="*/ 14 h 204"/>
                  <a:gd name="T18" fmla="*/ 104 w 205"/>
                  <a:gd name="T19" fmla="*/ 13 h 204"/>
                  <a:gd name="T20" fmla="*/ 84 w 205"/>
                  <a:gd name="T21" fmla="*/ 6 h 204"/>
                  <a:gd name="T22" fmla="*/ 73 w 205"/>
                  <a:gd name="T23" fmla="*/ 21 h 204"/>
                  <a:gd name="T24" fmla="*/ 50 w 205"/>
                  <a:gd name="T25" fmla="*/ 20 h 204"/>
                  <a:gd name="T26" fmla="*/ 45 w 205"/>
                  <a:gd name="T27" fmla="*/ 37 h 204"/>
                  <a:gd name="T28" fmla="*/ 23 w 205"/>
                  <a:gd name="T29" fmla="*/ 37 h 204"/>
                  <a:gd name="T30" fmla="*/ 26 w 205"/>
                  <a:gd name="T31" fmla="*/ 61 h 204"/>
                  <a:gd name="T32" fmla="*/ 5 w 205"/>
                  <a:gd name="T33" fmla="*/ 70 h 204"/>
                  <a:gd name="T34" fmla="*/ 17 w 205"/>
                  <a:gd name="T35" fmla="*/ 86 h 204"/>
                  <a:gd name="T36" fmla="*/ 0 w 205"/>
                  <a:gd name="T37" fmla="*/ 102 h 204"/>
                  <a:gd name="T38" fmla="*/ 17 w 205"/>
                  <a:gd name="T39" fmla="*/ 118 h 204"/>
                  <a:gd name="T40" fmla="*/ 5 w 205"/>
                  <a:gd name="T41" fmla="*/ 134 h 204"/>
                  <a:gd name="T42" fmla="*/ 26 w 205"/>
                  <a:gd name="T43" fmla="*/ 144 h 204"/>
                  <a:gd name="T44" fmla="*/ 23 w 205"/>
                  <a:gd name="T45" fmla="*/ 167 h 204"/>
                  <a:gd name="T46" fmla="*/ 45 w 205"/>
                  <a:gd name="T47" fmla="*/ 168 h 204"/>
                  <a:gd name="T48" fmla="*/ 50 w 205"/>
                  <a:gd name="T49" fmla="*/ 185 h 204"/>
                  <a:gd name="T50" fmla="*/ 73 w 205"/>
                  <a:gd name="T51" fmla="*/ 184 h 204"/>
                  <a:gd name="T52" fmla="*/ 84 w 205"/>
                  <a:gd name="T53" fmla="*/ 198 h 204"/>
                  <a:gd name="T54" fmla="*/ 104 w 205"/>
                  <a:gd name="T55" fmla="*/ 192 h 204"/>
                  <a:gd name="T56" fmla="*/ 117 w 205"/>
                  <a:gd name="T57" fmla="*/ 190 h 204"/>
                  <a:gd name="T58" fmla="*/ 137 w 205"/>
                  <a:gd name="T59" fmla="*/ 185 h 204"/>
                  <a:gd name="T60" fmla="*/ 148 w 205"/>
                  <a:gd name="T61" fmla="*/ 179 h 204"/>
                  <a:gd name="T62" fmla="*/ 169 w 205"/>
                  <a:gd name="T63" fmla="*/ 174 h 204"/>
                  <a:gd name="T64" fmla="*/ 171 w 205"/>
                  <a:gd name="T65" fmla="*/ 156 h 204"/>
                  <a:gd name="T66" fmla="*/ 191 w 205"/>
                  <a:gd name="T67" fmla="*/ 145 h 204"/>
                  <a:gd name="T68" fmla="*/ 186 w 205"/>
                  <a:gd name="T69" fmla="*/ 128 h 204"/>
                  <a:gd name="T70" fmla="*/ 204 w 205"/>
                  <a:gd name="T71" fmla="*/ 116 h 204"/>
                  <a:gd name="T72" fmla="*/ 165 w 205"/>
                  <a:gd name="T73" fmla="*/ 147 h 204"/>
                  <a:gd name="T74" fmla="*/ 154 w 205"/>
                  <a:gd name="T75" fmla="*/ 160 h 204"/>
                  <a:gd name="T76" fmla="*/ 133 w 205"/>
                  <a:gd name="T77" fmla="*/ 173 h 204"/>
                  <a:gd name="T78" fmla="*/ 114 w 205"/>
                  <a:gd name="T79" fmla="*/ 178 h 204"/>
                  <a:gd name="T80" fmla="*/ 89 w 205"/>
                  <a:gd name="T81" fmla="*/ 178 h 204"/>
                  <a:gd name="T82" fmla="*/ 70 w 205"/>
                  <a:gd name="T83" fmla="*/ 172 h 204"/>
                  <a:gd name="T84" fmla="*/ 60 w 205"/>
                  <a:gd name="T85" fmla="*/ 166 h 204"/>
                  <a:gd name="T86" fmla="*/ 45 w 205"/>
                  <a:gd name="T87" fmla="*/ 154 h 204"/>
                  <a:gd name="T88" fmla="*/ 32 w 205"/>
                  <a:gd name="T89" fmla="*/ 134 h 204"/>
                  <a:gd name="T90" fmla="*/ 26 w 205"/>
                  <a:gd name="T91" fmla="*/ 116 h 204"/>
                  <a:gd name="T92" fmla="*/ 27 w 205"/>
                  <a:gd name="T93" fmla="*/ 84 h 204"/>
                  <a:gd name="T94" fmla="*/ 33 w 205"/>
                  <a:gd name="T95" fmla="*/ 69 h 204"/>
                  <a:gd name="T96" fmla="*/ 49 w 205"/>
                  <a:gd name="T97" fmla="*/ 46 h 204"/>
                  <a:gd name="T98" fmla="*/ 63 w 205"/>
                  <a:gd name="T99" fmla="*/ 36 h 204"/>
                  <a:gd name="T100" fmla="*/ 81 w 205"/>
                  <a:gd name="T101" fmla="*/ 28 h 204"/>
                  <a:gd name="T102" fmla="*/ 101 w 205"/>
                  <a:gd name="T103" fmla="*/ 26 h 204"/>
                  <a:gd name="T104" fmla="*/ 129 w 205"/>
                  <a:gd name="T105" fmla="*/ 30 h 204"/>
                  <a:gd name="T106" fmla="*/ 154 w 205"/>
                  <a:gd name="T107" fmla="*/ 45 h 204"/>
                  <a:gd name="T108" fmla="*/ 165 w 205"/>
                  <a:gd name="T109" fmla="*/ 57 h 204"/>
                  <a:gd name="T110" fmla="*/ 170 w 205"/>
                  <a:gd name="T111" fmla="*/ 64 h 204"/>
                  <a:gd name="T112" fmla="*/ 177 w 205"/>
                  <a:gd name="T113" fmla="*/ 83 h 204"/>
                  <a:gd name="T114" fmla="*/ 178 w 205"/>
                  <a:gd name="T115" fmla="*/ 116 h 204"/>
                  <a:gd name="T116" fmla="*/ 175 w 205"/>
                  <a:gd name="T117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5" h="204">
                    <a:moveTo>
                      <a:pt x="200" y="111"/>
                    </a:moveTo>
                    <a:cubicBezTo>
                      <a:pt x="200" y="111"/>
                      <a:pt x="196" y="110"/>
                      <a:pt x="192" y="109"/>
                    </a:cubicBezTo>
                    <a:cubicBezTo>
                      <a:pt x="191" y="109"/>
                      <a:pt x="190" y="108"/>
                      <a:pt x="190" y="108"/>
                    </a:cubicBezTo>
                    <a:cubicBezTo>
                      <a:pt x="190" y="108"/>
                      <a:pt x="190" y="108"/>
                      <a:pt x="190" y="107"/>
                    </a:cubicBezTo>
                    <a:cubicBezTo>
                      <a:pt x="190" y="104"/>
                      <a:pt x="190" y="102"/>
                      <a:pt x="190" y="102"/>
                    </a:cubicBezTo>
                    <a:cubicBezTo>
                      <a:pt x="190" y="102"/>
                      <a:pt x="190" y="100"/>
                      <a:pt x="190" y="97"/>
                    </a:cubicBezTo>
                    <a:cubicBezTo>
                      <a:pt x="190" y="97"/>
                      <a:pt x="190" y="97"/>
                      <a:pt x="190" y="96"/>
                    </a:cubicBezTo>
                    <a:cubicBezTo>
                      <a:pt x="190" y="96"/>
                      <a:pt x="191" y="96"/>
                      <a:pt x="192" y="96"/>
                    </a:cubicBezTo>
                    <a:cubicBezTo>
                      <a:pt x="196" y="95"/>
                      <a:pt x="200" y="94"/>
                      <a:pt x="200" y="94"/>
                    </a:cubicBezTo>
                    <a:cubicBezTo>
                      <a:pt x="203" y="94"/>
                      <a:pt x="205" y="91"/>
                      <a:pt x="204" y="89"/>
                    </a:cubicBezTo>
                    <a:cubicBezTo>
                      <a:pt x="204" y="89"/>
                      <a:pt x="204" y="86"/>
                      <a:pt x="203" y="83"/>
                    </a:cubicBezTo>
                    <a:cubicBezTo>
                      <a:pt x="203" y="81"/>
                      <a:pt x="202" y="78"/>
                      <a:pt x="202" y="78"/>
                    </a:cubicBezTo>
                    <a:cubicBezTo>
                      <a:pt x="202" y="76"/>
                      <a:pt x="199" y="74"/>
                      <a:pt x="197" y="75"/>
                    </a:cubicBezTo>
                    <a:cubicBezTo>
                      <a:pt x="197" y="75"/>
                      <a:pt x="193" y="75"/>
                      <a:pt x="189" y="76"/>
                    </a:cubicBezTo>
                    <a:cubicBezTo>
                      <a:pt x="188" y="76"/>
                      <a:pt x="187" y="76"/>
                      <a:pt x="186" y="76"/>
                    </a:cubicBezTo>
                    <a:cubicBezTo>
                      <a:pt x="186" y="76"/>
                      <a:pt x="186" y="76"/>
                      <a:pt x="186" y="76"/>
                    </a:cubicBezTo>
                    <a:cubicBezTo>
                      <a:pt x="185" y="73"/>
                      <a:pt x="184" y="71"/>
                      <a:pt x="184" y="71"/>
                    </a:cubicBezTo>
                    <a:cubicBezTo>
                      <a:pt x="184" y="71"/>
                      <a:pt x="183" y="69"/>
                      <a:pt x="182" y="65"/>
                    </a:cubicBezTo>
                    <a:cubicBezTo>
                      <a:pt x="182" y="65"/>
                      <a:pt x="183" y="64"/>
                      <a:pt x="184" y="64"/>
                    </a:cubicBezTo>
                    <a:cubicBezTo>
                      <a:pt x="187" y="62"/>
                      <a:pt x="191" y="59"/>
                      <a:pt x="191" y="59"/>
                    </a:cubicBezTo>
                    <a:cubicBezTo>
                      <a:pt x="193" y="58"/>
                      <a:pt x="194" y="55"/>
                      <a:pt x="192" y="53"/>
                    </a:cubicBezTo>
                    <a:cubicBezTo>
                      <a:pt x="192" y="53"/>
                      <a:pt x="187" y="44"/>
                      <a:pt x="187" y="44"/>
                    </a:cubicBezTo>
                    <a:cubicBezTo>
                      <a:pt x="185" y="42"/>
                      <a:pt x="182" y="41"/>
                      <a:pt x="180" y="43"/>
                    </a:cubicBezTo>
                    <a:cubicBezTo>
                      <a:pt x="180" y="43"/>
                      <a:pt x="177" y="45"/>
                      <a:pt x="173" y="47"/>
                    </a:cubicBezTo>
                    <a:cubicBezTo>
                      <a:pt x="172" y="47"/>
                      <a:pt x="172" y="48"/>
                      <a:pt x="171" y="48"/>
                    </a:cubicBezTo>
                    <a:cubicBezTo>
                      <a:pt x="171" y="48"/>
                      <a:pt x="170" y="48"/>
                      <a:pt x="170" y="47"/>
                    </a:cubicBezTo>
                    <a:cubicBezTo>
                      <a:pt x="168" y="45"/>
                      <a:pt x="167" y="44"/>
                      <a:pt x="167" y="44"/>
                    </a:cubicBezTo>
                    <a:cubicBezTo>
                      <a:pt x="167" y="44"/>
                      <a:pt x="165" y="42"/>
                      <a:pt x="163" y="39"/>
                    </a:cubicBezTo>
                    <a:cubicBezTo>
                      <a:pt x="163" y="39"/>
                      <a:pt x="164" y="38"/>
                      <a:pt x="164" y="37"/>
                    </a:cubicBezTo>
                    <a:cubicBezTo>
                      <a:pt x="167" y="34"/>
                      <a:pt x="169" y="30"/>
                      <a:pt x="169" y="30"/>
                    </a:cubicBezTo>
                    <a:cubicBezTo>
                      <a:pt x="171" y="29"/>
                      <a:pt x="170" y="26"/>
                      <a:pt x="168" y="24"/>
                    </a:cubicBezTo>
                    <a:cubicBezTo>
                      <a:pt x="168" y="24"/>
                      <a:pt x="166" y="22"/>
                      <a:pt x="164" y="21"/>
                    </a:cubicBezTo>
                    <a:cubicBezTo>
                      <a:pt x="162" y="19"/>
                      <a:pt x="160" y="18"/>
                      <a:pt x="160" y="18"/>
                    </a:cubicBezTo>
                    <a:cubicBezTo>
                      <a:pt x="158" y="16"/>
                      <a:pt x="155" y="17"/>
                      <a:pt x="153" y="19"/>
                    </a:cubicBezTo>
                    <a:cubicBezTo>
                      <a:pt x="153" y="19"/>
                      <a:pt x="151" y="22"/>
                      <a:pt x="148" y="25"/>
                    </a:cubicBezTo>
                    <a:cubicBezTo>
                      <a:pt x="148" y="26"/>
                      <a:pt x="147" y="27"/>
                      <a:pt x="147" y="27"/>
                    </a:cubicBezTo>
                    <a:cubicBezTo>
                      <a:pt x="144" y="26"/>
                      <a:pt x="141" y="25"/>
                      <a:pt x="141" y="25"/>
                    </a:cubicBezTo>
                    <a:cubicBezTo>
                      <a:pt x="141" y="25"/>
                      <a:pt x="139" y="24"/>
                      <a:pt x="137" y="22"/>
                    </a:cubicBezTo>
                    <a:cubicBezTo>
                      <a:pt x="136" y="22"/>
                      <a:pt x="136" y="22"/>
                      <a:pt x="136" y="22"/>
                    </a:cubicBezTo>
                    <a:cubicBezTo>
                      <a:pt x="136" y="21"/>
                      <a:pt x="136" y="20"/>
                      <a:pt x="137" y="19"/>
                    </a:cubicBezTo>
                    <a:cubicBezTo>
                      <a:pt x="138" y="15"/>
                      <a:pt x="139" y="11"/>
                      <a:pt x="139" y="11"/>
                    </a:cubicBezTo>
                    <a:cubicBezTo>
                      <a:pt x="139" y="9"/>
                      <a:pt x="138" y="7"/>
                      <a:pt x="136" y="6"/>
                    </a:cubicBezTo>
                    <a:cubicBezTo>
                      <a:pt x="136" y="5"/>
                      <a:pt x="125" y="3"/>
                      <a:pt x="125" y="3"/>
                    </a:cubicBezTo>
                    <a:cubicBezTo>
                      <a:pt x="123" y="2"/>
                      <a:pt x="120" y="4"/>
                      <a:pt x="120" y="6"/>
                    </a:cubicBezTo>
                    <a:cubicBezTo>
                      <a:pt x="120" y="6"/>
                      <a:pt x="118" y="10"/>
                      <a:pt x="117" y="14"/>
                    </a:cubicBezTo>
                    <a:cubicBezTo>
                      <a:pt x="117" y="15"/>
                      <a:pt x="117" y="16"/>
                      <a:pt x="116" y="17"/>
                    </a:cubicBezTo>
                    <a:cubicBezTo>
                      <a:pt x="116" y="17"/>
                      <a:pt x="116" y="17"/>
                      <a:pt x="115" y="17"/>
                    </a:cubicBezTo>
                    <a:cubicBezTo>
                      <a:pt x="112" y="16"/>
                      <a:pt x="110" y="16"/>
                      <a:pt x="110" y="16"/>
                    </a:cubicBezTo>
                    <a:cubicBezTo>
                      <a:pt x="110" y="16"/>
                      <a:pt x="108" y="16"/>
                      <a:pt x="105" y="16"/>
                    </a:cubicBezTo>
                    <a:cubicBezTo>
                      <a:pt x="104" y="15"/>
                      <a:pt x="104" y="14"/>
                      <a:pt x="104" y="13"/>
                    </a:cubicBezTo>
                    <a:cubicBezTo>
                      <a:pt x="104" y="9"/>
                      <a:pt x="103" y="5"/>
                      <a:pt x="103" y="5"/>
                    </a:cubicBezTo>
                    <a:cubicBezTo>
                      <a:pt x="103" y="2"/>
                      <a:pt x="101" y="0"/>
                      <a:pt x="98" y="0"/>
                    </a:cubicBezTo>
                    <a:cubicBezTo>
                      <a:pt x="98" y="0"/>
                      <a:pt x="96" y="0"/>
                      <a:pt x="93" y="1"/>
                    </a:cubicBezTo>
                    <a:cubicBezTo>
                      <a:pt x="90" y="1"/>
                      <a:pt x="88" y="1"/>
                      <a:pt x="88" y="1"/>
                    </a:cubicBezTo>
                    <a:cubicBezTo>
                      <a:pt x="85" y="2"/>
                      <a:pt x="83" y="4"/>
                      <a:pt x="84" y="6"/>
                    </a:cubicBezTo>
                    <a:cubicBezTo>
                      <a:pt x="84" y="6"/>
                      <a:pt x="84" y="10"/>
                      <a:pt x="84" y="15"/>
                    </a:cubicBezTo>
                    <a:cubicBezTo>
                      <a:pt x="84" y="16"/>
                      <a:pt x="84" y="16"/>
                      <a:pt x="84" y="17"/>
                    </a:cubicBezTo>
                    <a:cubicBezTo>
                      <a:pt x="84" y="17"/>
                      <a:pt x="84" y="17"/>
                      <a:pt x="83" y="18"/>
                    </a:cubicBezTo>
                    <a:cubicBezTo>
                      <a:pt x="81" y="18"/>
                      <a:pt x="79" y="19"/>
                      <a:pt x="79" y="19"/>
                    </a:cubicBezTo>
                    <a:cubicBezTo>
                      <a:pt x="79" y="19"/>
                      <a:pt x="76" y="19"/>
                      <a:pt x="73" y="21"/>
                    </a:cubicBezTo>
                    <a:cubicBezTo>
                      <a:pt x="73" y="20"/>
                      <a:pt x="72" y="19"/>
                      <a:pt x="72" y="18"/>
                    </a:cubicBezTo>
                    <a:cubicBezTo>
                      <a:pt x="70" y="15"/>
                      <a:pt x="68" y="11"/>
                      <a:pt x="68" y="11"/>
                    </a:cubicBezTo>
                    <a:cubicBezTo>
                      <a:pt x="67" y="9"/>
                      <a:pt x="64" y="7"/>
                      <a:pt x="62" y="9"/>
                    </a:cubicBezTo>
                    <a:cubicBezTo>
                      <a:pt x="62" y="9"/>
                      <a:pt x="52" y="13"/>
                      <a:pt x="52" y="13"/>
                    </a:cubicBezTo>
                    <a:cubicBezTo>
                      <a:pt x="50" y="15"/>
                      <a:pt x="49" y="17"/>
                      <a:pt x="50" y="20"/>
                    </a:cubicBezTo>
                    <a:cubicBezTo>
                      <a:pt x="50" y="20"/>
                      <a:pt x="52" y="23"/>
                      <a:pt x="54" y="27"/>
                    </a:cubicBezTo>
                    <a:cubicBezTo>
                      <a:pt x="54" y="28"/>
                      <a:pt x="54" y="29"/>
                      <a:pt x="55" y="30"/>
                    </a:cubicBezTo>
                    <a:cubicBezTo>
                      <a:pt x="55" y="30"/>
                      <a:pt x="54" y="30"/>
                      <a:pt x="54" y="30"/>
                    </a:cubicBezTo>
                    <a:cubicBezTo>
                      <a:pt x="52" y="32"/>
                      <a:pt x="50" y="33"/>
                      <a:pt x="50" y="33"/>
                    </a:cubicBezTo>
                    <a:cubicBezTo>
                      <a:pt x="50" y="33"/>
                      <a:pt x="48" y="34"/>
                      <a:pt x="45" y="37"/>
                    </a:cubicBezTo>
                    <a:cubicBezTo>
                      <a:pt x="45" y="36"/>
                      <a:pt x="44" y="36"/>
                      <a:pt x="43" y="35"/>
                    </a:cubicBezTo>
                    <a:cubicBezTo>
                      <a:pt x="40" y="32"/>
                      <a:pt x="37" y="29"/>
                      <a:pt x="37" y="29"/>
                    </a:cubicBezTo>
                    <a:cubicBezTo>
                      <a:pt x="35" y="28"/>
                      <a:pt x="32" y="28"/>
                      <a:pt x="30" y="29"/>
                    </a:cubicBezTo>
                    <a:cubicBezTo>
                      <a:pt x="30" y="29"/>
                      <a:pt x="29" y="31"/>
                      <a:pt x="27" y="33"/>
                    </a:cubicBezTo>
                    <a:cubicBezTo>
                      <a:pt x="25" y="35"/>
                      <a:pt x="23" y="37"/>
                      <a:pt x="23" y="37"/>
                    </a:cubicBezTo>
                    <a:cubicBezTo>
                      <a:pt x="21" y="39"/>
                      <a:pt x="22" y="42"/>
                      <a:pt x="24" y="44"/>
                    </a:cubicBezTo>
                    <a:cubicBezTo>
                      <a:pt x="24" y="44"/>
                      <a:pt x="27" y="47"/>
                      <a:pt x="30" y="50"/>
                    </a:cubicBezTo>
                    <a:cubicBezTo>
                      <a:pt x="30" y="50"/>
                      <a:pt x="31" y="51"/>
                      <a:pt x="32" y="52"/>
                    </a:cubicBezTo>
                    <a:cubicBezTo>
                      <a:pt x="30" y="54"/>
                      <a:pt x="28" y="56"/>
                      <a:pt x="28" y="56"/>
                    </a:cubicBezTo>
                    <a:cubicBezTo>
                      <a:pt x="28" y="56"/>
                      <a:pt x="27" y="58"/>
                      <a:pt x="26" y="61"/>
                    </a:cubicBezTo>
                    <a:cubicBezTo>
                      <a:pt x="25" y="61"/>
                      <a:pt x="25" y="61"/>
                      <a:pt x="25" y="62"/>
                    </a:cubicBezTo>
                    <a:cubicBezTo>
                      <a:pt x="24" y="61"/>
                      <a:pt x="24" y="61"/>
                      <a:pt x="23" y="61"/>
                    </a:cubicBezTo>
                    <a:cubicBezTo>
                      <a:pt x="19" y="59"/>
                      <a:pt x="15" y="58"/>
                      <a:pt x="15" y="58"/>
                    </a:cubicBezTo>
                    <a:cubicBezTo>
                      <a:pt x="13" y="57"/>
                      <a:pt x="10" y="58"/>
                      <a:pt x="9" y="60"/>
                    </a:cubicBezTo>
                    <a:cubicBezTo>
                      <a:pt x="9" y="60"/>
                      <a:pt x="5" y="70"/>
                      <a:pt x="5" y="70"/>
                    </a:cubicBezTo>
                    <a:cubicBezTo>
                      <a:pt x="4" y="73"/>
                      <a:pt x="5" y="76"/>
                      <a:pt x="8" y="76"/>
                    </a:cubicBezTo>
                    <a:cubicBezTo>
                      <a:pt x="8" y="76"/>
                      <a:pt x="12" y="78"/>
                      <a:pt x="15" y="79"/>
                    </a:cubicBezTo>
                    <a:cubicBezTo>
                      <a:pt x="16" y="80"/>
                      <a:pt x="17" y="80"/>
                      <a:pt x="18" y="80"/>
                    </a:cubicBezTo>
                    <a:cubicBezTo>
                      <a:pt x="18" y="81"/>
                      <a:pt x="18" y="81"/>
                      <a:pt x="18" y="81"/>
                    </a:cubicBezTo>
                    <a:cubicBezTo>
                      <a:pt x="17" y="84"/>
                      <a:pt x="17" y="86"/>
                      <a:pt x="17" y="86"/>
                    </a:cubicBezTo>
                    <a:cubicBezTo>
                      <a:pt x="17" y="86"/>
                      <a:pt x="16" y="89"/>
                      <a:pt x="16" y="92"/>
                    </a:cubicBezTo>
                    <a:cubicBezTo>
                      <a:pt x="15" y="92"/>
                      <a:pt x="14" y="92"/>
                      <a:pt x="13" y="92"/>
                    </a:cubicBezTo>
                    <a:cubicBezTo>
                      <a:pt x="9" y="92"/>
                      <a:pt x="5" y="92"/>
                      <a:pt x="5" y="92"/>
                    </a:cubicBezTo>
                    <a:cubicBezTo>
                      <a:pt x="2" y="92"/>
                      <a:pt x="0" y="94"/>
                      <a:pt x="0" y="97"/>
                    </a:cubicBezTo>
                    <a:cubicBezTo>
                      <a:pt x="0" y="97"/>
                      <a:pt x="0" y="100"/>
                      <a:pt x="0" y="102"/>
                    </a:cubicBezTo>
                    <a:cubicBezTo>
                      <a:pt x="0" y="105"/>
                      <a:pt x="0" y="108"/>
                      <a:pt x="0" y="108"/>
                    </a:cubicBezTo>
                    <a:cubicBezTo>
                      <a:pt x="0" y="110"/>
                      <a:pt x="2" y="112"/>
                      <a:pt x="5" y="112"/>
                    </a:cubicBezTo>
                    <a:cubicBezTo>
                      <a:pt x="5" y="112"/>
                      <a:pt x="9" y="112"/>
                      <a:pt x="13" y="112"/>
                    </a:cubicBezTo>
                    <a:cubicBezTo>
                      <a:pt x="14" y="112"/>
                      <a:pt x="15" y="112"/>
                      <a:pt x="16" y="112"/>
                    </a:cubicBezTo>
                    <a:cubicBezTo>
                      <a:pt x="16" y="116"/>
                      <a:pt x="17" y="118"/>
                      <a:pt x="17" y="118"/>
                    </a:cubicBezTo>
                    <a:cubicBezTo>
                      <a:pt x="17" y="118"/>
                      <a:pt x="17" y="120"/>
                      <a:pt x="18" y="123"/>
                    </a:cubicBezTo>
                    <a:cubicBezTo>
                      <a:pt x="18" y="123"/>
                      <a:pt x="18" y="124"/>
                      <a:pt x="18" y="124"/>
                    </a:cubicBezTo>
                    <a:cubicBezTo>
                      <a:pt x="17" y="124"/>
                      <a:pt x="16" y="125"/>
                      <a:pt x="15" y="125"/>
                    </a:cubicBezTo>
                    <a:cubicBezTo>
                      <a:pt x="12" y="127"/>
                      <a:pt x="8" y="128"/>
                      <a:pt x="8" y="128"/>
                    </a:cubicBezTo>
                    <a:cubicBezTo>
                      <a:pt x="5" y="129"/>
                      <a:pt x="4" y="132"/>
                      <a:pt x="5" y="134"/>
                    </a:cubicBezTo>
                    <a:cubicBezTo>
                      <a:pt x="5" y="134"/>
                      <a:pt x="9" y="144"/>
                      <a:pt x="9" y="144"/>
                    </a:cubicBezTo>
                    <a:cubicBezTo>
                      <a:pt x="10" y="147"/>
                      <a:pt x="13" y="148"/>
                      <a:pt x="15" y="147"/>
                    </a:cubicBezTo>
                    <a:cubicBezTo>
                      <a:pt x="15" y="147"/>
                      <a:pt x="19" y="145"/>
                      <a:pt x="23" y="144"/>
                    </a:cubicBezTo>
                    <a:cubicBezTo>
                      <a:pt x="24" y="144"/>
                      <a:pt x="24" y="143"/>
                      <a:pt x="25" y="143"/>
                    </a:cubicBezTo>
                    <a:cubicBezTo>
                      <a:pt x="25" y="143"/>
                      <a:pt x="25" y="143"/>
                      <a:pt x="26" y="144"/>
                    </a:cubicBezTo>
                    <a:cubicBezTo>
                      <a:pt x="27" y="146"/>
                      <a:pt x="28" y="148"/>
                      <a:pt x="28" y="148"/>
                    </a:cubicBezTo>
                    <a:cubicBezTo>
                      <a:pt x="28" y="148"/>
                      <a:pt x="30" y="150"/>
                      <a:pt x="32" y="153"/>
                    </a:cubicBezTo>
                    <a:cubicBezTo>
                      <a:pt x="31" y="154"/>
                      <a:pt x="30" y="154"/>
                      <a:pt x="30" y="155"/>
                    </a:cubicBezTo>
                    <a:cubicBezTo>
                      <a:pt x="27" y="158"/>
                      <a:pt x="24" y="161"/>
                      <a:pt x="24" y="161"/>
                    </a:cubicBezTo>
                    <a:cubicBezTo>
                      <a:pt x="22" y="162"/>
                      <a:pt x="21" y="165"/>
                      <a:pt x="23" y="167"/>
                    </a:cubicBezTo>
                    <a:cubicBezTo>
                      <a:pt x="23" y="167"/>
                      <a:pt x="25" y="169"/>
                      <a:pt x="27" y="171"/>
                    </a:cubicBezTo>
                    <a:cubicBezTo>
                      <a:pt x="29" y="173"/>
                      <a:pt x="30" y="175"/>
                      <a:pt x="30" y="175"/>
                    </a:cubicBezTo>
                    <a:cubicBezTo>
                      <a:pt x="32" y="177"/>
                      <a:pt x="35" y="177"/>
                      <a:pt x="37" y="175"/>
                    </a:cubicBezTo>
                    <a:cubicBezTo>
                      <a:pt x="37" y="175"/>
                      <a:pt x="40" y="172"/>
                      <a:pt x="43" y="170"/>
                    </a:cubicBezTo>
                    <a:cubicBezTo>
                      <a:pt x="44" y="169"/>
                      <a:pt x="45" y="168"/>
                      <a:pt x="45" y="168"/>
                    </a:cubicBezTo>
                    <a:cubicBezTo>
                      <a:pt x="48" y="170"/>
                      <a:pt x="50" y="172"/>
                      <a:pt x="50" y="172"/>
                    </a:cubicBezTo>
                    <a:cubicBezTo>
                      <a:pt x="50" y="172"/>
                      <a:pt x="52" y="173"/>
                      <a:pt x="54" y="175"/>
                    </a:cubicBezTo>
                    <a:cubicBezTo>
                      <a:pt x="54" y="175"/>
                      <a:pt x="55" y="175"/>
                      <a:pt x="55" y="175"/>
                    </a:cubicBezTo>
                    <a:cubicBezTo>
                      <a:pt x="54" y="176"/>
                      <a:pt x="54" y="177"/>
                      <a:pt x="54" y="177"/>
                    </a:cubicBezTo>
                    <a:cubicBezTo>
                      <a:pt x="52" y="181"/>
                      <a:pt x="50" y="185"/>
                      <a:pt x="50" y="185"/>
                    </a:cubicBezTo>
                    <a:cubicBezTo>
                      <a:pt x="49" y="187"/>
                      <a:pt x="50" y="190"/>
                      <a:pt x="52" y="191"/>
                    </a:cubicBezTo>
                    <a:cubicBezTo>
                      <a:pt x="52" y="192"/>
                      <a:pt x="62" y="196"/>
                      <a:pt x="62" y="196"/>
                    </a:cubicBezTo>
                    <a:cubicBezTo>
                      <a:pt x="64" y="197"/>
                      <a:pt x="67" y="196"/>
                      <a:pt x="68" y="194"/>
                    </a:cubicBezTo>
                    <a:cubicBezTo>
                      <a:pt x="68" y="194"/>
                      <a:pt x="70" y="190"/>
                      <a:pt x="72" y="186"/>
                    </a:cubicBezTo>
                    <a:cubicBezTo>
                      <a:pt x="72" y="185"/>
                      <a:pt x="73" y="185"/>
                      <a:pt x="73" y="184"/>
                    </a:cubicBezTo>
                    <a:cubicBezTo>
                      <a:pt x="76" y="185"/>
                      <a:pt x="79" y="186"/>
                      <a:pt x="79" y="186"/>
                    </a:cubicBezTo>
                    <a:cubicBezTo>
                      <a:pt x="79" y="186"/>
                      <a:pt x="81" y="186"/>
                      <a:pt x="83" y="187"/>
                    </a:cubicBezTo>
                    <a:cubicBezTo>
                      <a:pt x="84" y="187"/>
                      <a:pt x="84" y="187"/>
                      <a:pt x="84" y="187"/>
                    </a:cubicBezTo>
                    <a:cubicBezTo>
                      <a:pt x="84" y="188"/>
                      <a:pt x="84" y="189"/>
                      <a:pt x="84" y="190"/>
                    </a:cubicBezTo>
                    <a:cubicBezTo>
                      <a:pt x="84" y="194"/>
                      <a:pt x="84" y="198"/>
                      <a:pt x="84" y="198"/>
                    </a:cubicBezTo>
                    <a:cubicBezTo>
                      <a:pt x="83" y="201"/>
                      <a:pt x="85" y="203"/>
                      <a:pt x="88" y="203"/>
                    </a:cubicBezTo>
                    <a:cubicBezTo>
                      <a:pt x="88" y="203"/>
                      <a:pt x="90" y="204"/>
                      <a:pt x="93" y="204"/>
                    </a:cubicBezTo>
                    <a:cubicBezTo>
                      <a:pt x="96" y="204"/>
                      <a:pt x="98" y="204"/>
                      <a:pt x="98" y="204"/>
                    </a:cubicBezTo>
                    <a:cubicBezTo>
                      <a:pt x="101" y="204"/>
                      <a:pt x="103" y="202"/>
                      <a:pt x="103" y="200"/>
                    </a:cubicBezTo>
                    <a:cubicBezTo>
                      <a:pt x="103" y="200"/>
                      <a:pt x="104" y="196"/>
                      <a:pt x="104" y="192"/>
                    </a:cubicBezTo>
                    <a:cubicBezTo>
                      <a:pt x="104" y="191"/>
                      <a:pt x="104" y="190"/>
                      <a:pt x="105" y="189"/>
                    </a:cubicBezTo>
                    <a:cubicBezTo>
                      <a:pt x="108" y="189"/>
                      <a:pt x="110" y="189"/>
                      <a:pt x="110" y="189"/>
                    </a:cubicBezTo>
                    <a:cubicBezTo>
                      <a:pt x="110" y="189"/>
                      <a:pt x="112" y="189"/>
                      <a:pt x="115" y="188"/>
                    </a:cubicBezTo>
                    <a:cubicBezTo>
                      <a:pt x="116" y="188"/>
                      <a:pt x="116" y="188"/>
                      <a:pt x="116" y="188"/>
                    </a:cubicBezTo>
                    <a:cubicBezTo>
                      <a:pt x="117" y="189"/>
                      <a:pt x="117" y="190"/>
                      <a:pt x="117" y="190"/>
                    </a:cubicBezTo>
                    <a:cubicBezTo>
                      <a:pt x="118" y="194"/>
                      <a:pt x="120" y="198"/>
                      <a:pt x="120" y="198"/>
                    </a:cubicBezTo>
                    <a:cubicBezTo>
                      <a:pt x="120" y="201"/>
                      <a:pt x="123" y="203"/>
                      <a:pt x="125" y="202"/>
                    </a:cubicBezTo>
                    <a:cubicBezTo>
                      <a:pt x="125" y="202"/>
                      <a:pt x="136" y="199"/>
                      <a:pt x="136" y="199"/>
                    </a:cubicBezTo>
                    <a:cubicBezTo>
                      <a:pt x="138" y="198"/>
                      <a:pt x="139" y="195"/>
                      <a:pt x="139" y="193"/>
                    </a:cubicBezTo>
                    <a:cubicBezTo>
                      <a:pt x="139" y="193"/>
                      <a:pt x="138" y="189"/>
                      <a:pt x="137" y="185"/>
                    </a:cubicBezTo>
                    <a:cubicBezTo>
                      <a:pt x="136" y="184"/>
                      <a:pt x="136" y="183"/>
                      <a:pt x="136" y="182"/>
                    </a:cubicBezTo>
                    <a:cubicBezTo>
                      <a:pt x="136" y="182"/>
                      <a:pt x="136" y="182"/>
                      <a:pt x="137" y="182"/>
                    </a:cubicBezTo>
                    <a:cubicBezTo>
                      <a:pt x="139" y="181"/>
                      <a:pt x="141" y="180"/>
                      <a:pt x="141" y="180"/>
                    </a:cubicBezTo>
                    <a:cubicBezTo>
                      <a:pt x="141" y="180"/>
                      <a:pt x="144" y="179"/>
                      <a:pt x="147" y="177"/>
                    </a:cubicBezTo>
                    <a:cubicBezTo>
                      <a:pt x="147" y="178"/>
                      <a:pt x="148" y="179"/>
                      <a:pt x="148" y="179"/>
                    </a:cubicBezTo>
                    <a:cubicBezTo>
                      <a:pt x="151" y="183"/>
                      <a:pt x="153" y="186"/>
                      <a:pt x="153" y="186"/>
                    </a:cubicBezTo>
                    <a:cubicBezTo>
                      <a:pt x="155" y="188"/>
                      <a:pt x="158" y="188"/>
                      <a:pt x="160" y="187"/>
                    </a:cubicBezTo>
                    <a:cubicBezTo>
                      <a:pt x="160" y="187"/>
                      <a:pt x="162" y="185"/>
                      <a:pt x="164" y="184"/>
                    </a:cubicBezTo>
                    <a:cubicBezTo>
                      <a:pt x="166" y="182"/>
                      <a:pt x="168" y="181"/>
                      <a:pt x="168" y="181"/>
                    </a:cubicBezTo>
                    <a:cubicBezTo>
                      <a:pt x="170" y="179"/>
                      <a:pt x="171" y="176"/>
                      <a:pt x="169" y="174"/>
                    </a:cubicBezTo>
                    <a:cubicBezTo>
                      <a:pt x="169" y="174"/>
                      <a:pt x="167" y="171"/>
                      <a:pt x="164" y="167"/>
                    </a:cubicBezTo>
                    <a:cubicBezTo>
                      <a:pt x="164" y="166"/>
                      <a:pt x="163" y="166"/>
                      <a:pt x="163" y="165"/>
                    </a:cubicBezTo>
                    <a:cubicBezTo>
                      <a:pt x="165" y="163"/>
                      <a:pt x="167" y="161"/>
                      <a:pt x="167" y="161"/>
                    </a:cubicBezTo>
                    <a:cubicBezTo>
                      <a:pt x="167" y="161"/>
                      <a:pt x="168" y="159"/>
                      <a:pt x="170" y="157"/>
                    </a:cubicBezTo>
                    <a:cubicBezTo>
                      <a:pt x="170" y="157"/>
                      <a:pt x="171" y="157"/>
                      <a:pt x="171" y="156"/>
                    </a:cubicBezTo>
                    <a:cubicBezTo>
                      <a:pt x="172" y="157"/>
                      <a:pt x="172" y="157"/>
                      <a:pt x="173" y="158"/>
                    </a:cubicBezTo>
                    <a:cubicBezTo>
                      <a:pt x="177" y="160"/>
                      <a:pt x="180" y="162"/>
                      <a:pt x="180" y="162"/>
                    </a:cubicBezTo>
                    <a:cubicBezTo>
                      <a:pt x="182" y="163"/>
                      <a:pt x="185" y="163"/>
                      <a:pt x="187" y="161"/>
                    </a:cubicBezTo>
                    <a:cubicBezTo>
                      <a:pt x="187" y="161"/>
                      <a:pt x="192" y="152"/>
                      <a:pt x="192" y="152"/>
                    </a:cubicBezTo>
                    <a:cubicBezTo>
                      <a:pt x="194" y="149"/>
                      <a:pt x="193" y="146"/>
                      <a:pt x="191" y="145"/>
                    </a:cubicBezTo>
                    <a:cubicBezTo>
                      <a:pt x="191" y="145"/>
                      <a:pt x="187" y="143"/>
                      <a:pt x="184" y="141"/>
                    </a:cubicBezTo>
                    <a:cubicBezTo>
                      <a:pt x="183" y="140"/>
                      <a:pt x="182" y="140"/>
                      <a:pt x="182" y="139"/>
                    </a:cubicBezTo>
                    <a:cubicBezTo>
                      <a:pt x="183" y="136"/>
                      <a:pt x="184" y="134"/>
                      <a:pt x="184" y="134"/>
                    </a:cubicBezTo>
                    <a:cubicBezTo>
                      <a:pt x="184" y="134"/>
                      <a:pt x="185" y="132"/>
                      <a:pt x="186" y="129"/>
                    </a:cubicBezTo>
                    <a:cubicBezTo>
                      <a:pt x="186" y="129"/>
                      <a:pt x="186" y="128"/>
                      <a:pt x="186" y="128"/>
                    </a:cubicBezTo>
                    <a:cubicBezTo>
                      <a:pt x="187" y="128"/>
                      <a:pt x="188" y="128"/>
                      <a:pt x="189" y="129"/>
                    </a:cubicBezTo>
                    <a:cubicBezTo>
                      <a:pt x="193" y="129"/>
                      <a:pt x="197" y="130"/>
                      <a:pt x="197" y="130"/>
                    </a:cubicBezTo>
                    <a:cubicBezTo>
                      <a:pt x="199" y="131"/>
                      <a:pt x="202" y="129"/>
                      <a:pt x="202" y="126"/>
                    </a:cubicBezTo>
                    <a:cubicBezTo>
                      <a:pt x="202" y="126"/>
                      <a:pt x="203" y="124"/>
                      <a:pt x="203" y="121"/>
                    </a:cubicBezTo>
                    <a:cubicBezTo>
                      <a:pt x="204" y="118"/>
                      <a:pt x="204" y="116"/>
                      <a:pt x="204" y="116"/>
                    </a:cubicBezTo>
                    <a:cubicBezTo>
                      <a:pt x="205" y="113"/>
                      <a:pt x="203" y="111"/>
                      <a:pt x="200" y="111"/>
                    </a:cubicBezTo>
                    <a:close/>
                    <a:moveTo>
                      <a:pt x="170" y="140"/>
                    </a:moveTo>
                    <a:cubicBezTo>
                      <a:pt x="170" y="140"/>
                      <a:pt x="169" y="141"/>
                      <a:pt x="169" y="141"/>
                    </a:cubicBezTo>
                    <a:cubicBezTo>
                      <a:pt x="169" y="141"/>
                      <a:pt x="169" y="142"/>
                      <a:pt x="168" y="143"/>
                    </a:cubicBezTo>
                    <a:cubicBezTo>
                      <a:pt x="167" y="144"/>
                      <a:pt x="166" y="146"/>
                      <a:pt x="165" y="147"/>
                    </a:cubicBezTo>
                    <a:cubicBezTo>
                      <a:pt x="165" y="147"/>
                      <a:pt x="165" y="148"/>
                      <a:pt x="165" y="148"/>
                    </a:cubicBezTo>
                    <a:cubicBezTo>
                      <a:pt x="165" y="148"/>
                      <a:pt x="165" y="148"/>
                      <a:pt x="165" y="148"/>
                    </a:cubicBezTo>
                    <a:cubicBezTo>
                      <a:pt x="164" y="149"/>
                      <a:pt x="163" y="150"/>
                      <a:pt x="162" y="151"/>
                    </a:cubicBezTo>
                    <a:cubicBezTo>
                      <a:pt x="161" y="153"/>
                      <a:pt x="160" y="154"/>
                      <a:pt x="160" y="154"/>
                    </a:cubicBezTo>
                    <a:cubicBezTo>
                      <a:pt x="160" y="154"/>
                      <a:pt x="157" y="157"/>
                      <a:pt x="154" y="160"/>
                    </a:cubicBezTo>
                    <a:cubicBezTo>
                      <a:pt x="154" y="160"/>
                      <a:pt x="154" y="160"/>
                      <a:pt x="154" y="160"/>
                    </a:cubicBezTo>
                    <a:cubicBezTo>
                      <a:pt x="154" y="160"/>
                      <a:pt x="153" y="160"/>
                      <a:pt x="153" y="160"/>
                    </a:cubicBezTo>
                    <a:cubicBezTo>
                      <a:pt x="152" y="161"/>
                      <a:pt x="151" y="162"/>
                      <a:pt x="149" y="164"/>
                    </a:cubicBezTo>
                    <a:cubicBezTo>
                      <a:pt x="143" y="168"/>
                      <a:pt x="137" y="171"/>
                      <a:pt x="137" y="171"/>
                    </a:cubicBezTo>
                    <a:cubicBezTo>
                      <a:pt x="137" y="171"/>
                      <a:pt x="135" y="172"/>
                      <a:pt x="133" y="173"/>
                    </a:cubicBezTo>
                    <a:cubicBezTo>
                      <a:pt x="132" y="173"/>
                      <a:pt x="131" y="174"/>
                      <a:pt x="129" y="174"/>
                    </a:cubicBezTo>
                    <a:cubicBezTo>
                      <a:pt x="129" y="174"/>
                      <a:pt x="129" y="174"/>
                      <a:pt x="129" y="174"/>
                    </a:cubicBezTo>
                    <a:cubicBezTo>
                      <a:pt x="129" y="174"/>
                      <a:pt x="129" y="174"/>
                      <a:pt x="128" y="175"/>
                    </a:cubicBezTo>
                    <a:cubicBezTo>
                      <a:pt x="127" y="175"/>
                      <a:pt x="125" y="176"/>
                      <a:pt x="124" y="176"/>
                    </a:cubicBezTo>
                    <a:cubicBezTo>
                      <a:pt x="120" y="177"/>
                      <a:pt x="117" y="178"/>
                      <a:pt x="114" y="178"/>
                    </a:cubicBezTo>
                    <a:cubicBezTo>
                      <a:pt x="111" y="179"/>
                      <a:pt x="110" y="179"/>
                      <a:pt x="110" y="179"/>
                    </a:cubicBezTo>
                    <a:cubicBezTo>
                      <a:pt x="110" y="179"/>
                      <a:pt x="106" y="179"/>
                      <a:pt x="101" y="179"/>
                    </a:cubicBezTo>
                    <a:cubicBezTo>
                      <a:pt x="100" y="179"/>
                      <a:pt x="98" y="179"/>
                      <a:pt x="95" y="179"/>
                    </a:cubicBezTo>
                    <a:cubicBezTo>
                      <a:pt x="94" y="178"/>
                      <a:pt x="92" y="178"/>
                      <a:pt x="90" y="178"/>
                    </a:cubicBezTo>
                    <a:cubicBezTo>
                      <a:pt x="90" y="178"/>
                      <a:pt x="89" y="178"/>
                      <a:pt x="89" y="178"/>
                    </a:cubicBezTo>
                    <a:cubicBezTo>
                      <a:pt x="89" y="178"/>
                      <a:pt x="89" y="178"/>
                      <a:pt x="89" y="178"/>
                    </a:cubicBezTo>
                    <a:cubicBezTo>
                      <a:pt x="88" y="178"/>
                      <a:pt x="87" y="177"/>
                      <a:pt x="86" y="177"/>
                    </a:cubicBezTo>
                    <a:cubicBezTo>
                      <a:pt x="83" y="176"/>
                      <a:pt x="81" y="176"/>
                      <a:pt x="81" y="176"/>
                    </a:cubicBezTo>
                    <a:cubicBezTo>
                      <a:pt x="81" y="176"/>
                      <a:pt x="76" y="175"/>
                      <a:pt x="71" y="172"/>
                    </a:cubicBezTo>
                    <a:cubicBezTo>
                      <a:pt x="70" y="172"/>
                      <a:pt x="70" y="172"/>
                      <a:pt x="70" y="172"/>
                    </a:cubicBezTo>
                    <a:cubicBezTo>
                      <a:pt x="69" y="172"/>
                      <a:pt x="69" y="171"/>
                      <a:pt x="68" y="171"/>
                    </a:cubicBezTo>
                    <a:cubicBezTo>
                      <a:pt x="66" y="170"/>
                      <a:pt x="65" y="169"/>
                      <a:pt x="63" y="168"/>
                    </a:cubicBezTo>
                    <a:cubicBezTo>
                      <a:pt x="63" y="168"/>
                      <a:pt x="63" y="168"/>
                      <a:pt x="63" y="168"/>
                    </a:cubicBezTo>
                    <a:cubicBezTo>
                      <a:pt x="63" y="168"/>
                      <a:pt x="63" y="168"/>
                      <a:pt x="63" y="168"/>
                    </a:cubicBezTo>
                    <a:cubicBezTo>
                      <a:pt x="62" y="167"/>
                      <a:pt x="61" y="167"/>
                      <a:pt x="60" y="166"/>
                    </a:cubicBezTo>
                    <a:cubicBezTo>
                      <a:pt x="57" y="165"/>
                      <a:pt x="56" y="164"/>
                      <a:pt x="56" y="164"/>
                    </a:cubicBezTo>
                    <a:cubicBezTo>
                      <a:pt x="56" y="164"/>
                      <a:pt x="53" y="161"/>
                      <a:pt x="50" y="158"/>
                    </a:cubicBezTo>
                    <a:cubicBezTo>
                      <a:pt x="50" y="158"/>
                      <a:pt x="50" y="158"/>
                      <a:pt x="50" y="158"/>
                    </a:cubicBezTo>
                    <a:cubicBezTo>
                      <a:pt x="50" y="158"/>
                      <a:pt x="49" y="158"/>
                      <a:pt x="49" y="158"/>
                    </a:cubicBezTo>
                    <a:cubicBezTo>
                      <a:pt x="48" y="157"/>
                      <a:pt x="47" y="155"/>
                      <a:pt x="45" y="154"/>
                    </a:cubicBezTo>
                    <a:cubicBezTo>
                      <a:pt x="40" y="149"/>
                      <a:pt x="37" y="143"/>
                      <a:pt x="37" y="143"/>
                    </a:cubicBezTo>
                    <a:cubicBezTo>
                      <a:pt x="37" y="143"/>
                      <a:pt x="36" y="141"/>
                      <a:pt x="34" y="139"/>
                    </a:cubicBezTo>
                    <a:cubicBezTo>
                      <a:pt x="34" y="138"/>
                      <a:pt x="33" y="137"/>
                      <a:pt x="33" y="135"/>
                    </a:cubicBezTo>
                    <a:cubicBezTo>
                      <a:pt x="33" y="135"/>
                      <a:pt x="33" y="135"/>
                      <a:pt x="33" y="135"/>
                    </a:cubicBezTo>
                    <a:cubicBezTo>
                      <a:pt x="33" y="135"/>
                      <a:pt x="33" y="135"/>
                      <a:pt x="32" y="134"/>
                    </a:cubicBezTo>
                    <a:cubicBezTo>
                      <a:pt x="32" y="133"/>
                      <a:pt x="31" y="132"/>
                      <a:pt x="30" y="130"/>
                    </a:cubicBezTo>
                    <a:cubicBezTo>
                      <a:pt x="30" y="129"/>
                      <a:pt x="29" y="127"/>
                      <a:pt x="29" y="126"/>
                    </a:cubicBezTo>
                    <a:cubicBezTo>
                      <a:pt x="29" y="126"/>
                      <a:pt x="29" y="125"/>
                      <a:pt x="28" y="125"/>
                    </a:cubicBezTo>
                    <a:cubicBezTo>
                      <a:pt x="28" y="123"/>
                      <a:pt x="28" y="122"/>
                      <a:pt x="27" y="121"/>
                    </a:cubicBezTo>
                    <a:cubicBezTo>
                      <a:pt x="27" y="118"/>
                      <a:pt x="26" y="116"/>
                      <a:pt x="26" y="116"/>
                    </a:cubicBezTo>
                    <a:cubicBezTo>
                      <a:pt x="26" y="116"/>
                      <a:pt x="26" y="113"/>
                      <a:pt x="25" y="108"/>
                    </a:cubicBezTo>
                    <a:cubicBezTo>
                      <a:pt x="25" y="107"/>
                      <a:pt x="25" y="105"/>
                      <a:pt x="25" y="102"/>
                    </a:cubicBezTo>
                    <a:cubicBezTo>
                      <a:pt x="25" y="100"/>
                      <a:pt x="25" y="97"/>
                      <a:pt x="25" y="97"/>
                    </a:cubicBezTo>
                    <a:cubicBezTo>
                      <a:pt x="26" y="92"/>
                      <a:pt x="26" y="88"/>
                      <a:pt x="26" y="88"/>
                    </a:cubicBezTo>
                    <a:cubicBezTo>
                      <a:pt x="26" y="88"/>
                      <a:pt x="27" y="86"/>
                      <a:pt x="27" y="84"/>
                    </a:cubicBezTo>
                    <a:cubicBezTo>
                      <a:pt x="28" y="83"/>
                      <a:pt x="28" y="81"/>
                      <a:pt x="28" y="80"/>
                    </a:cubicBezTo>
                    <a:cubicBezTo>
                      <a:pt x="29" y="79"/>
                      <a:pt x="29" y="79"/>
                      <a:pt x="29" y="78"/>
                    </a:cubicBezTo>
                    <a:cubicBezTo>
                      <a:pt x="29" y="77"/>
                      <a:pt x="30" y="76"/>
                      <a:pt x="30" y="74"/>
                    </a:cubicBezTo>
                    <a:cubicBezTo>
                      <a:pt x="31" y="73"/>
                      <a:pt x="32" y="72"/>
                      <a:pt x="32" y="70"/>
                    </a:cubicBezTo>
                    <a:cubicBezTo>
                      <a:pt x="33" y="70"/>
                      <a:pt x="33" y="69"/>
                      <a:pt x="33" y="69"/>
                    </a:cubicBezTo>
                    <a:cubicBezTo>
                      <a:pt x="33" y="69"/>
                      <a:pt x="33" y="69"/>
                      <a:pt x="33" y="69"/>
                    </a:cubicBezTo>
                    <a:cubicBezTo>
                      <a:pt x="33" y="68"/>
                      <a:pt x="34" y="67"/>
                      <a:pt x="34" y="66"/>
                    </a:cubicBezTo>
                    <a:cubicBezTo>
                      <a:pt x="36" y="63"/>
                      <a:pt x="37" y="62"/>
                      <a:pt x="37" y="62"/>
                    </a:cubicBezTo>
                    <a:cubicBezTo>
                      <a:pt x="37" y="62"/>
                      <a:pt x="40" y="56"/>
                      <a:pt x="45" y="51"/>
                    </a:cubicBezTo>
                    <a:cubicBezTo>
                      <a:pt x="47" y="49"/>
                      <a:pt x="48" y="48"/>
                      <a:pt x="49" y="46"/>
                    </a:cubicBezTo>
                    <a:cubicBezTo>
                      <a:pt x="49" y="46"/>
                      <a:pt x="50" y="46"/>
                      <a:pt x="50" y="46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3" y="43"/>
                      <a:pt x="56" y="41"/>
                      <a:pt x="56" y="41"/>
                    </a:cubicBezTo>
                    <a:cubicBezTo>
                      <a:pt x="56" y="41"/>
                      <a:pt x="57" y="40"/>
                      <a:pt x="60" y="38"/>
                    </a:cubicBezTo>
                    <a:cubicBezTo>
                      <a:pt x="61" y="38"/>
                      <a:pt x="62" y="37"/>
                      <a:pt x="63" y="36"/>
                    </a:cubicBezTo>
                    <a:cubicBezTo>
                      <a:pt x="63" y="36"/>
                      <a:pt x="63" y="36"/>
                      <a:pt x="63" y="36"/>
                    </a:cubicBezTo>
                    <a:cubicBezTo>
                      <a:pt x="63" y="36"/>
                      <a:pt x="63" y="36"/>
                      <a:pt x="63" y="36"/>
                    </a:cubicBezTo>
                    <a:cubicBezTo>
                      <a:pt x="65" y="35"/>
                      <a:pt x="66" y="34"/>
                      <a:pt x="68" y="34"/>
                    </a:cubicBezTo>
                    <a:cubicBezTo>
                      <a:pt x="69" y="33"/>
                      <a:pt x="70" y="33"/>
                      <a:pt x="71" y="32"/>
                    </a:cubicBezTo>
                    <a:cubicBezTo>
                      <a:pt x="76" y="30"/>
                      <a:pt x="81" y="28"/>
                      <a:pt x="81" y="28"/>
                    </a:cubicBezTo>
                    <a:cubicBezTo>
                      <a:pt x="81" y="28"/>
                      <a:pt x="83" y="28"/>
                      <a:pt x="86" y="27"/>
                    </a:cubicBezTo>
                    <a:cubicBezTo>
                      <a:pt x="87" y="27"/>
                      <a:pt x="88" y="27"/>
                      <a:pt x="90" y="27"/>
                    </a:cubicBezTo>
                    <a:cubicBezTo>
                      <a:pt x="90" y="27"/>
                      <a:pt x="90" y="27"/>
                      <a:pt x="90" y="27"/>
                    </a:cubicBezTo>
                    <a:cubicBezTo>
                      <a:pt x="92" y="26"/>
                      <a:pt x="94" y="26"/>
                      <a:pt x="95" y="26"/>
                    </a:cubicBezTo>
                    <a:cubicBezTo>
                      <a:pt x="98" y="26"/>
                      <a:pt x="100" y="26"/>
                      <a:pt x="101" y="26"/>
                    </a:cubicBezTo>
                    <a:cubicBezTo>
                      <a:pt x="106" y="25"/>
                      <a:pt x="110" y="26"/>
                      <a:pt x="110" y="26"/>
                    </a:cubicBezTo>
                    <a:cubicBezTo>
                      <a:pt x="110" y="26"/>
                      <a:pt x="111" y="26"/>
                      <a:pt x="114" y="26"/>
                    </a:cubicBezTo>
                    <a:cubicBezTo>
                      <a:pt x="117" y="27"/>
                      <a:pt x="120" y="28"/>
                      <a:pt x="124" y="28"/>
                    </a:cubicBezTo>
                    <a:cubicBezTo>
                      <a:pt x="125" y="29"/>
                      <a:pt x="127" y="29"/>
                      <a:pt x="128" y="30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31" y="31"/>
                      <a:pt x="132" y="31"/>
                      <a:pt x="133" y="32"/>
                    </a:cubicBezTo>
                    <a:cubicBezTo>
                      <a:pt x="135" y="33"/>
                      <a:pt x="137" y="34"/>
                      <a:pt x="137" y="34"/>
                    </a:cubicBezTo>
                    <a:cubicBezTo>
                      <a:pt x="137" y="34"/>
                      <a:pt x="143" y="37"/>
                      <a:pt x="149" y="41"/>
                    </a:cubicBezTo>
                    <a:cubicBezTo>
                      <a:pt x="151" y="42"/>
                      <a:pt x="152" y="43"/>
                      <a:pt x="154" y="45"/>
                    </a:cubicBezTo>
                    <a:cubicBezTo>
                      <a:pt x="154" y="45"/>
                      <a:pt x="154" y="45"/>
                      <a:pt x="154" y="45"/>
                    </a:cubicBezTo>
                    <a:cubicBezTo>
                      <a:pt x="154" y="45"/>
                      <a:pt x="154" y="45"/>
                      <a:pt x="154" y="45"/>
                    </a:cubicBezTo>
                    <a:cubicBezTo>
                      <a:pt x="157" y="48"/>
                      <a:pt x="160" y="51"/>
                      <a:pt x="160" y="51"/>
                    </a:cubicBezTo>
                    <a:cubicBezTo>
                      <a:pt x="160" y="51"/>
                      <a:pt x="161" y="52"/>
                      <a:pt x="162" y="54"/>
                    </a:cubicBezTo>
                    <a:cubicBezTo>
                      <a:pt x="163" y="55"/>
                      <a:pt x="164" y="56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6" y="59"/>
                      <a:pt x="167" y="60"/>
                      <a:pt x="168" y="62"/>
                    </a:cubicBezTo>
                    <a:cubicBezTo>
                      <a:pt x="169" y="63"/>
                      <a:pt x="169" y="63"/>
                      <a:pt x="169" y="64"/>
                    </a:cubicBezTo>
                    <a:cubicBezTo>
                      <a:pt x="169" y="64"/>
                      <a:pt x="170" y="64"/>
                      <a:pt x="170" y="64"/>
                    </a:cubicBezTo>
                    <a:cubicBezTo>
                      <a:pt x="173" y="69"/>
                      <a:pt x="175" y="74"/>
                      <a:pt x="175" y="74"/>
                    </a:cubicBezTo>
                    <a:cubicBezTo>
                      <a:pt x="175" y="74"/>
                      <a:pt x="175" y="76"/>
                      <a:pt x="176" y="79"/>
                    </a:cubicBezTo>
                    <a:cubicBezTo>
                      <a:pt x="176" y="80"/>
                      <a:pt x="177" y="81"/>
                      <a:pt x="177" y="82"/>
                    </a:cubicBezTo>
                    <a:cubicBezTo>
                      <a:pt x="177" y="82"/>
                      <a:pt x="177" y="82"/>
                      <a:pt x="177" y="82"/>
                    </a:cubicBezTo>
                    <a:cubicBezTo>
                      <a:pt x="177" y="82"/>
                      <a:pt x="177" y="83"/>
                      <a:pt x="177" y="83"/>
                    </a:cubicBezTo>
                    <a:cubicBezTo>
                      <a:pt x="178" y="84"/>
                      <a:pt x="178" y="86"/>
                      <a:pt x="178" y="88"/>
                    </a:cubicBezTo>
                    <a:cubicBezTo>
                      <a:pt x="179" y="92"/>
                      <a:pt x="180" y="95"/>
                      <a:pt x="180" y="98"/>
                    </a:cubicBezTo>
                    <a:cubicBezTo>
                      <a:pt x="180" y="100"/>
                      <a:pt x="180" y="102"/>
                      <a:pt x="180" y="102"/>
                    </a:cubicBezTo>
                    <a:cubicBezTo>
                      <a:pt x="180" y="102"/>
                      <a:pt x="180" y="104"/>
                      <a:pt x="180" y="107"/>
                    </a:cubicBezTo>
                    <a:cubicBezTo>
                      <a:pt x="180" y="109"/>
                      <a:pt x="179" y="113"/>
                      <a:pt x="178" y="116"/>
                    </a:cubicBezTo>
                    <a:cubicBezTo>
                      <a:pt x="178" y="118"/>
                      <a:pt x="178" y="120"/>
                      <a:pt x="177" y="122"/>
                    </a:cubicBezTo>
                    <a:cubicBezTo>
                      <a:pt x="177" y="122"/>
                      <a:pt x="177" y="122"/>
                      <a:pt x="177" y="122"/>
                    </a:cubicBezTo>
                    <a:cubicBezTo>
                      <a:pt x="177" y="122"/>
                      <a:pt x="177" y="122"/>
                      <a:pt x="177" y="122"/>
                    </a:cubicBezTo>
                    <a:cubicBezTo>
                      <a:pt x="177" y="123"/>
                      <a:pt x="176" y="125"/>
                      <a:pt x="176" y="126"/>
                    </a:cubicBezTo>
                    <a:cubicBezTo>
                      <a:pt x="175" y="128"/>
                      <a:pt x="175" y="130"/>
                      <a:pt x="175" y="130"/>
                    </a:cubicBezTo>
                    <a:cubicBezTo>
                      <a:pt x="175" y="130"/>
                      <a:pt x="173" y="135"/>
                      <a:pt x="170" y="14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54"/>
              <p:cNvSpPr>
                <a:spLocks noEditPoints="1"/>
              </p:cNvSpPr>
              <p:nvPr/>
            </p:nvSpPr>
            <p:spPr bwMode="auto">
              <a:xfrm>
                <a:off x="5154613" y="2319338"/>
                <a:ext cx="242888" cy="241300"/>
              </a:xfrm>
              <a:custGeom>
                <a:avLst/>
                <a:gdLst>
                  <a:gd name="T0" fmla="*/ 65 w 131"/>
                  <a:gd name="T1" fmla="*/ 0 h 130"/>
                  <a:gd name="T2" fmla="*/ 0 w 131"/>
                  <a:gd name="T3" fmla="*/ 65 h 130"/>
                  <a:gd name="T4" fmla="*/ 65 w 131"/>
                  <a:gd name="T5" fmla="*/ 130 h 130"/>
                  <a:gd name="T6" fmla="*/ 131 w 131"/>
                  <a:gd name="T7" fmla="*/ 65 h 130"/>
                  <a:gd name="T8" fmla="*/ 65 w 131"/>
                  <a:gd name="T9" fmla="*/ 0 h 130"/>
                  <a:gd name="T10" fmla="*/ 65 w 131"/>
                  <a:gd name="T11" fmla="*/ 125 h 130"/>
                  <a:gd name="T12" fmla="*/ 5 w 131"/>
                  <a:gd name="T13" fmla="*/ 65 h 130"/>
                  <a:gd name="T14" fmla="*/ 65 w 131"/>
                  <a:gd name="T15" fmla="*/ 5 h 130"/>
                  <a:gd name="T16" fmla="*/ 126 w 131"/>
                  <a:gd name="T17" fmla="*/ 65 h 130"/>
                  <a:gd name="T18" fmla="*/ 65 w 131"/>
                  <a:gd name="T19" fmla="*/ 12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1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  <a:cubicBezTo>
                      <a:pt x="102" y="130"/>
                      <a:pt x="131" y="101"/>
                      <a:pt x="131" y="65"/>
                    </a:cubicBezTo>
                    <a:cubicBezTo>
                      <a:pt x="131" y="29"/>
                      <a:pt x="102" y="0"/>
                      <a:pt x="65" y="0"/>
                    </a:cubicBezTo>
                    <a:close/>
                    <a:moveTo>
                      <a:pt x="65" y="125"/>
                    </a:moveTo>
                    <a:cubicBezTo>
                      <a:pt x="32" y="125"/>
                      <a:pt x="5" y="98"/>
                      <a:pt x="5" y="65"/>
                    </a:cubicBezTo>
                    <a:cubicBezTo>
                      <a:pt x="5" y="32"/>
                      <a:pt x="32" y="5"/>
                      <a:pt x="65" y="5"/>
                    </a:cubicBezTo>
                    <a:cubicBezTo>
                      <a:pt x="99" y="5"/>
                      <a:pt x="126" y="32"/>
                      <a:pt x="126" y="65"/>
                    </a:cubicBezTo>
                    <a:cubicBezTo>
                      <a:pt x="126" y="98"/>
                      <a:pt x="99" y="125"/>
                      <a:pt x="65" y="12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3746500" y="3188043"/>
            <a:ext cx="2124075" cy="3203575"/>
            <a:chOff x="3746500" y="2932113"/>
            <a:chExt cx="2124075" cy="3203575"/>
          </a:xfrm>
        </p:grpSpPr>
        <p:sp>
          <p:nvSpPr>
            <p:cNvPr id="47" name="Freeform 19"/>
            <p:cNvSpPr/>
            <p:nvPr/>
          </p:nvSpPr>
          <p:spPr bwMode="auto">
            <a:xfrm>
              <a:off x="3746500" y="2932113"/>
              <a:ext cx="2124075" cy="3203575"/>
            </a:xfrm>
            <a:custGeom>
              <a:avLst/>
              <a:gdLst>
                <a:gd name="T0" fmla="*/ 669 w 669"/>
                <a:gd name="T1" fmla="*/ 823 h 1009"/>
                <a:gd name="T2" fmla="*/ 171 w 669"/>
                <a:gd name="T3" fmla="*/ 765 h 1009"/>
                <a:gd name="T4" fmla="*/ 383 w 669"/>
                <a:gd name="T5" fmla="*/ 0 h 1009"/>
                <a:gd name="T6" fmla="*/ 359 w 669"/>
                <a:gd name="T7" fmla="*/ 541 h 1009"/>
                <a:gd name="T8" fmla="*/ 669 w 669"/>
                <a:gd name="T9" fmla="*/ 823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9" h="1009">
                  <a:moveTo>
                    <a:pt x="669" y="823"/>
                  </a:moveTo>
                  <a:cubicBezTo>
                    <a:pt x="669" y="823"/>
                    <a:pt x="311" y="1009"/>
                    <a:pt x="171" y="765"/>
                  </a:cubicBezTo>
                  <a:cubicBezTo>
                    <a:pt x="0" y="467"/>
                    <a:pt x="383" y="0"/>
                    <a:pt x="383" y="0"/>
                  </a:cubicBezTo>
                  <a:cubicBezTo>
                    <a:pt x="383" y="0"/>
                    <a:pt x="257" y="280"/>
                    <a:pt x="359" y="541"/>
                  </a:cubicBezTo>
                  <a:cubicBezTo>
                    <a:pt x="431" y="724"/>
                    <a:pt x="669" y="823"/>
                    <a:pt x="669" y="8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55"/>
            <p:cNvSpPr>
              <a:spLocks noEditPoints="1"/>
            </p:cNvSpPr>
            <p:nvPr/>
          </p:nvSpPr>
          <p:spPr bwMode="auto">
            <a:xfrm>
              <a:off x="4464827" y="4902198"/>
              <a:ext cx="349250" cy="398463"/>
            </a:xfrm>
            <a:custGeom>
              <a:avLst/>
              <a:gdLst>
                <a:gd name="T0" fmla="*/ 94 w 188"/>
                <a:gd name="T1" fmla="*/ 0 h 215"/>
                <a:gd name="T2" fmla="*/ 0 w 188"/>
                <a:gd name="T3" fmla="*/ 82 h 215"/>
                <a:gd name="T4" fmla="*/ 94 w 188"/>
                <a:gd name="T5" fmla="*/ 164 h 215"/>
                <a:gd name="T6" fmla="*/ 113 w 188"/>
                <a:gd name="T7" fmla="*/ 162 h 215"/>
                <a:gd name="T8" fmla="*/ 121 w 188"/>
                <a:gd name="T9" fmla="*/ 215 h 215"/>
                <a:gd name="T10" fmla="*/ 178 w 188"/>
                <a:gd name="T11" fmla="*/ 134 h 215"/>
                <a:gd name="T12" fmla="*/ 188 w 188"/>
                <a:gd name="T13" fmla="*/ 82 h 215"/>
                <a:gd name="T14" fmla="*/ 94 w 188"/>
                <a:gd name="T15" fmla="*/ 0 h 215"/>
                <a:gd name="T16" fmla="*/ 52 w 188"/>
                <a:gd name="T17" fmla="*/ 103 h 215"/>
                <a:gd name="T18" fmla="*/ 38 w 188"/>
                <a:gd name="T19" fmla="*/ 89 h 215"/>
                <a:gd name="T20" fmla="*/ 52 w 188"/>
                <a:gd name="T21" fmla="*/ 75 h 215"/>
                <a:gd name="T22" fmla="*/ 66 w 188"/>
                <a:gd name="T23" fmla="*/ 89 h 215"/>
                <a:gd name="T24" fmla="*/ 52 w 188"/>
                <a:gd name="T25" fmla="*/ 103 h 215"/>
                <a:gd name="T26" fmla="*/ 94 w 188"/>
                <a:gd name="T27" fmla="*/ 103 h 215"/>
                <a:gd name="T28" fmla="*/ 80 w 188"/>
                <a:gd name="T29" fmla="*/ 89 h 215"/>
                <a:gd name="T30" fmla="*/ 94 w 188"/>
                <a:gd name="T31" fmla="*/ 75 h 215"/>
                <a:gd name="T32" fmla="*/ 108 w 188"/>
                <a:gd name="T33" fmla="*/ 89 h 215"/>
                <a:gd name="T34" fmla="*/ 94 w 188"/>
                <a:gd name="T35" fmla="*/ 103 h 215"/>
                <a:gd name="T36" fmla="*/ 135 w 188"/>
                <a:gd name="T37" fmla="*/ 103 h 215"/>
                <a:gd name="T38" fmla="*/ 121 w 188"/>
                <a:gd name="T39" fmla="*/ 89 h 215"/>
                <a:gd name="T40" fmla="*/ 135 w 188"/>
                <a:gd name="T41" fmla="*/ 75 h 215"/>
                <a:gd name="T42" fmla="*/ 149 w 188"/>
                <a:gd name="T43" fmla="*/ 89 h 215"/>
                <a:gd name="T44" fmla="*/ 135 w 188"/>
                <a:gd name="T45" fmla="*/ 10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8" h="215">
                  <a:moveTo>
                    <a:pt x="94" y="0"/>
                  </a:moveTo>
                  <a:cubicBezTo>
                    <a:pt x="42" y="0"/>
                    <a:pt x="0" y="37"/>
                    <a:pt x="0" y="82"/>
                  </a:cubicBezTo>
                  <a:cubicBezTo>
                    <a:pt x="0" y="127"/>
                    <a:pt x="42" y="164"/>
                    <a:pt x="94" y="164"/>
                  </a:cubicBezTo>
                  <a:cubicBezTo>
                    <a:pt x="100" y="164"/>
                    <a:pt x="107" y="164"/>
                    <a:pt x="113" y="162"/>
                  </a:cubicBezTo>
                  <a:cubicBezTo>
                    <a:pt x="146" y="150"/>
                    <a:pt x="121" y="215"/>
                    <a:pt x="121" y="215"/>
                  </a:cubicBezTo>
                  <a:cubicBezTo>
                    <a:pt x="121" y="215"/>
                    <a:pt x="160" y="175"/>
                    <a:pt x="178" y="134"/>
                  </a:cubicBezTo>
                  <a:cubicBezTo>
                    <a:pt x="185" y="117"/>
                    <a:pt x="188" y="99"/>
                    <a:pt x="188" y="82"/>
                  </a:cubicBezTo>
                  <a:cubicBezTo>
                    <a:pt x="188" y="37"/>
                    <a:pt x="146" y="0"/>
                    <a:pt x="94" y="0"/>
                  </a:cubicBezTo>
                  <a:close/>
                  <a:moveTo>
                    <a:pt x="52" y="103"/>
                  </a:moveTo>
                  <a:cubicBezTo>
                    <a:pt x="44" y="103"/>
                    <a:pt x="38" y="97"/>
                    <a:pt x="38" y="89"/>
                  </a:cubicBezTo>
                  <a:cubicBezTo>
                    <a:pt x="38" y="81"/>
                    <a:pt x="44" y="75"/>
                    <a:pt x="52" y="75"/>
                  </a:cubicBezTo>
                  <a:cubicBezTo>
                    <a:pt x="60" y="75"/>
                    <a:pt x="66" y="81"/>
                    <a:pt x="66" y="89"/>
                  </a:cubicBezTo>
                  <a:cubicBezTo>
                    <a:pt x="66" y="97"/>
                    <a:pt x="60" y="103"/>
                    <a:pt x="52" y="103"/>
                  </a:cubicBezTo>
                  <a:close/>
                  <a:moveTo>
                    <a:pt x="94" y="103"/>
                  </a:moveTo>
                  <a:cubicBezTo>
                    <a:pt x="86" y="103"/>
                    <a:pt x="80" y="97"/>
                    <a:pt x="80" y="89"/>
                  </a:cubicBezTo>
                  <a:cubicBezTo>
                    <a:pt x="80" y="81"/>
                    <a:pt x="86" y="75"/>
                    <a:pt x="94" y="75"/>
                  </a:cubicBezTo>
                  <a:cubicBezTo>
                    <a:pt x="102" y="75"/>
                    <a:pt x="108" y="81"/>
                    <a:pt x="108" y="89"/>
                  </a:cubicBezTo>
                  <a:cubicBezTo>
                    <a:pt x="108" y="97"/>
                    <a:pt x="102" y="103"/>
                    <a:pt x="94" y="103"/>
                  </a:cubicBezTo>
                  <a:close/>
                  <a:moveTo>
                    <a:pt x="135" y="103"/>
                  </a:moveTo>
                  <a:cubicBezTo>
                    <a:pt x="127" y="103"/>
                    <a:pt x="121" y="97"/>
                    <a:pt x="121" y="89"/>
                  </a:cubicBezTo>
                  <a:cubicBezTo>
                    <a:pt x="121" y="81"/>
                    <a:pt x="127" y="75"/>
                    <a:pt x="135" y="75"/>
                  </a:cubicBezTo>
                  <a:cubicBezTo>
                    <a:pt x="143" y="75"/>
                    <a:pt x="149" y="81"/>
                    <a:pt x="149" y="89"/>
                  </a:cubicBezTo>
                  <a:cubicBezTo>
                    <a:pt x="149" y="97"/>
                    <a:pt x="143" y="103"/>
                    <a:pt x="135" y="1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9" name="TextBox 13"/>
          <p:cNvSpPr txBox="1"/>
          <p:nvPr/>
        </p:nvSpPr>
        <p:spPr>
          <a:xfrm>
            <a:off x="1070527" y="2640355"/>
            <a:ext cx="2593813" cy="7309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9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点击输入您的文字内容，用简洁的文字进行阐述，详细内容应在演说过程中用语言来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表达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14"/>
          <p:cNvSpPr txBox="1"/>
          <p:nvPr/>
        </p:nvSpPr>
        <p:spPr>
          <a:xfrm>
            <a:off x="1768331" y="2115413"/>
            <a:ext cx="190744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</a:t>
            </a:r>
            <a:r>
              <a:rPr lang="zh-CN" altLang="en-US" sz="22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2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8"/>
          <p:cNvSpPr txBox="1"/>
          <p:nvPr/>
        </p:nvSpPr>
        <p:spPr>
          <a:xfrm>
            <a:off x="5107446" y="3052134"/>
            <a:ext cx="299762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50" charset="0"/>
                <a:ea typeface="微软雅黑" panose="020B0503020204020204" pitchFamily="34" charset="-122"/>
              </a:rPr>
              <a:t>01</a:t>
            </a:r>
            <a:endParaRPr lang="zh-CN" altLang="en-US" sz="3200" dirty="0">
              <a:solidFill>
                <a:schemeClr val="accent2">
                  <a:lumMod val="75000"/>
                </a:schemeClr>
              </a:solidFill>
              <a:latin typeface="Bebas Neue Regular" panose="00000500000000000000" pitchFamily="50" charset="0"/>
              <a:ea typeface="微软雅黑" panose="020B0503020204020204" pitchFamily="34" charset="-122"/>
            </a:endParaRPr>
          </a:p>
        </p:txBody>
      </p:sp>
      <p:sp>
        <p:nvSpPr>
          <p:cNvPr id="52" name="TextBox 8"/>
          <p:cNvSpPr txBox="1"/>
          <p:nvPr/>
        </p:nvSpPr>
        <p:spPr>
          <a:xfrm>
            <a:off x="6792551" y="3052134"/>
            <a:ext cx="318997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Bebas Neue Regular" panose="00000500000000000000" pitchFamily="50" charset="0"/>
                <a:ea typeface="微软雅黑" panose="020B0503020204020204" pitchFamily="34" charset="-122"/>
              </a:rPr>
              <a:t>02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Bebas Neue Regular" panose="00000500000000000000" pitchFamily="50" charset="0"/>
              <a:ea typeface="微软雅黑" panose="020B0503020204020204" pitchFamily="34" charset="-122"/>
            </a:endParaRPr>
          </a:p>
        </p:txBody>
      </p:sp>
      <p:sp>
        <p:nvSpPr>
          <p:cNvPr id="53" name="TextBox 8"/>
          <p:cNvSpPr txBox="1"/>
          <p:nvPr/>
        </p:nvSpPr>
        <p:spPr>
          <a:xfrm>
            <a:off x="6792550" y="4644175"/>
            <a:ext cx="318997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50" charset="0"/>
                <a:ea typeface="微软雅黑" panose="020B0503020204020204" pitchFamily="34" charset="-122"/>
              </a:rPr>
              <a:t>03</a:t>
            </a:r>
            <a:endParaRPr lang="zh-CN" altLang="en-US" sz="3200" dirty="0">
              <a:solidFill>
                <a:schemeClr val="accent2">
                  <a:lumMod val="75000"/>
                </a:schemeClr>
              </a:solidFill>
              <a:latin typeface="Bebas Neue Regular" panose="00000500000000000000" pitchFamily="50" charset="0"/>
              <a:ea typeface="微软雅黑" panose="020B0503020204020204" pitchFamily="34" charset="-122"/>
            </a:endParaRPr>
          </a:p>
        </p:txBody>
      </p:sp>
      <p:sp>
        <p:nvSpPr>
          <p:cNvPr id="54" name="TextBox 8"/>
          <p:cNvSpPr txBox="1"/>
          <p:nvPr/>
        </p:nvSpPr>
        <p:spPr>
          <a:xfrm>
            <a:off x="5089814" y="4644175"/>
            <a:ext cx="335027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Bebas Neue Regular" panose="00000500000000000000" pitchFamily="50" charset="0"/>
                <a:ea typeface="微软雅黑" panose="020B0503020204020204" pitchFamily="34" charset="-122"/>
              </a:rPr>
              <a:t>04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Bebas Neue Regular" panose="00000500000000000000" pitchFamily="50" charset="0"/>
              <a:ea typeface="微软雅黑" panose="020B0503020204020204" pitchFamily="34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6353175" y="1746593"/>
            <a:ext cx="2124075" cy="3203575"/>
            <a:chOff x="6353175" y="1490663"/>
            <a:chExt cx="2124075" cy="3203575"/>
          </a:xfrm>
        </p:grpSpPr>
        <p:sp>
          <p:nvSpPr>
            <p:cNvPr id="56" name="Freeform 17"/>
            <p:cNvSpPr/>
            <p:nvPr/>
          </p:nvSpPr>
          <p:spPr bwMode="auto">
            <a:xfrm>
              <a:off x="6353175" y="1490663"/>
              <a:ext cx="2124075" cy="3203575"/>
            </a:xfrm>
            <a:custGeom>
              <a:avLst/>
              <a:gdLst>
                <a:gd name="T0" fmla="*/ 0 w 669"/>
                <a:gd name="T1" fmla="*/ 186 h 1009"/>
                <a:gd name="T2" fmla="*/ 498 w 669"/>
                <a:gd name="T3" fmla="*/ 244 h 1009"/>
                <a:gd name="T4" fmla="*/ 287 w 669"/>
                <a:gd name="T5" fmla="*/ 1009 h 1009"/>
                <a:gd name="T6" fmla="*/ 310 w 669"/>
                <a:gd name="T7" fmla="*/ 468 h 1009"/>
                <a:gd name="T8" fmla="*/ 0 w 669"/>
                <a:gd name="T9" fmla="*/ 186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9" h="1009">
                  <a:moveTo>
                    <a:pt x="0" y="186"/>
                  </a:moveTo>
                  <a:cubicBezTo>
                    <a:pt x="0" y="186"/>
                    <a:pt x="359" y="0"/>
                    <a:pt x="498" y="244"/>
                  </a:cubicBezTo>
                  <a:cubicBezTo>
                    <a:pt x="669" y="542"/>
                    <a:pt x="287" y="1009"/>
                    <a:pt x="287" y="1009"/>
                  </a:cubicBezTo>
                  <a:cubicBezTo>
                    <a:pt x="287" y="1009"/>
                    <a:pt x="413" y="729"/>
                    <a:pt x="310" y="468"/>
                  </a:cubicBezTo>
                  <a:cubicBezTo>
                    <a:pt x="238" y="285"/>
                    <a:pt x="0" y="186"/>
                    <a:pt x="0" y="1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1"/>
            <p:cNvSpPr/>
            <p:nvPr/>
          </p:nvSpPr>
          <p:spPr bwMode="auto">
            <a:xfrm>
              <a:off x="7302815" y="2254997"/>
              <a:ext cx="397211" cy="347255"/>
            </a:xfrm>
            <a:custGeom>
              <a:avLst/>
              <a:gdLst>
                <a:gd name="T0" fmla="*/ 562 w 664"/>
                <a:gd name="T1" fmla="*/ 379 h 583"/>
                <a:gd name="T2" fmla="*/ 485 w 664"/>
                <a:gd name="T3" fmla="*/ 414 h 583"/>
                <a:gd name="T4" fmla="*/ 328 w 664"/>
                <a:gd name="T5" fmla="*/ 332 h 583"/>
                <a:gd name="T6" fmla="*/ 338 w 664"/>
                <a:gd name="T7" fmla="*/ 274 h 583"/>
                <a:gd name="T8" fmla="*/ 324 w 664"/>
                <a:gd name="T9" fmla="*/ 208 h 583"/>
                <a:gd name="T10" fmla="*/ 447 w 664"/>
                <a:gd name="T11" fmla="*/ 134 h 583"/>
                <a:gd name="T12" fmla="*/ 495 w 664"/>
                <a:gd name="T13" fmla="*/ 152 h 583"/>
                <a:gd name="T14" fmla="*/ 571 w 664"/>
                <a:gd name="T15" fmla="*/ 76 h 583"/>
                <a:gd name="T16" fmla="*/ 495 w 664"/>
                <a:gd name="T17" fmla="*/ 0 h 583"/>
                <a:gd name="T18" fmla="*/ 419 w 664"/>
                <a:gd name="T19" fmla="*/ 76 h 583"/>
                <a:gd name="T20" fmla="*/ 422 w 664"/>
                <a:gd name="T21" fmla="*/ 95 h 583"/>
                <a:gd name="T22" fmla="*/ 300 w 664"/>
                <a:gd name="T23" fmla="*/ 168 h 583"/>
                <a:gd name="T24" fmla="*/ 169 w 664"/>
                <a:gd name="T25" fmla="*/ 105 h 583"/>
                <a:gd name="T26" fmla="*/ 0 w 664"/>
                <a:gd name="T27" fmla="*/ 274 h 583"/>
                <a:gd name="T28" fmla="*/ 169 w 664"/>
                <a:gd name="T29" fmla="*/ 443 h 583"/>
                <a:gd name="T30" fmla="*/ 306 w 664"/>
                <a:gd name="T31" fmla="*/ 373 h 583"/>
                <a:gd name="T32" fmla="*/ 464 w 664"/>
                <a:gd name="T33" fmla="*/ 456 h 583"/>
                <a:gd name="T34" fmla="*/ 460 w 664"/>
                <a:gd name="T35" fmla="*/ 481 h 583"/>
                <a:gd name="T36" fmla="*/ 562 w 664"/>
                <a:gd name="T37" fmla="*/ 583 h 583"/>
                <a:gd name="T38" fmla="*/ 664 w 664"/>
                <a:gd name="T39" fmla="*/ 481 h 583"/>
                <a:gd name="T40" fmla="*/ 562 w 664"/>
                <a:gd name="T41" fmla="*/ 379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4" h="583">
                  <a:moveTo>
                    <a:pt x="562" y="379"/>
                  </a:moveTo>
                  <a:cubicBezTo>
                    <a:pt x="532" y="379"/>
                    <a:pt x="504" y="393"/>
                    <a:pt x="485" y="414"/>
                  </a:cubicBezTo>
                  <a:cubicBezTo>
                    <a:pt x="328" y="332"/>
                    <a:pt x="328" y="332"/>
                    <a:pt x="328" y="332"/>
                  </a:cubicBezTo>
                  <a:cubicBezTo>
                    <a:pt x="334" y="314"/>
                    <a:pt x="338" y="295"/>
                    <a:pt x="338" y="274"/>
                  </a:cubicBezTo>
                  <a:cubicBezTo>
                    <a:pt x="338" y="251"/>
                    <a:pt x="333" y="229"/>
                    <a:pt x="324" y="208"/>
                  </a:cubicBezTo>
                  <a:cubicBezTo>
                    <a:pt x="447" y="134"/>
                    <a:pt x="447" y="134"/>
                    <a:pt x="447" y="134"/>
                  </a:cubicBezTo>
                  <a:cubicBezTo>
                    <a:pt x="460" y="145"/>
                    <a:pt x="477" y="152"/>
                    <a:pt x="495" y="152"/>
                  </a:cubicBezTo>
                  <a:cubicBezTo>
                    <a:pt x="537" y="152"/>
                    <a:pt x="571" y="118"/>
                    <a:pt x="571" y="76"/>
                  </a:cubicBezTo>
                  <a:cubicBezTo>
                    <a:pt x="571" y="34"/>
                    <a:pt x="537" y="0"/>
                    <a:pt x="495" y="0"/>
                  </a:cubicBezTo>
                  <a:cubicBezTo>
                    <a:pt x="453" y="0"/>
                    <a:pt x="419" y="34"/>
                    <a:pt x="419" y="76"/>
                  </a:cubicBezTo>
                  <a:cubicBezTo>
                    <a:pt x="419" y="83"/>
                    <a:pt x="421" y="89"/>
                    <a:pt x="422" y="95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269" y="130"/>
                    <a:pt x="222" y="105"/>
                    <a:pt x="169" y="105"/>
                  </a:cubicBezTo>
                  <a:cubicBezTo>
                    <a:pt x="76" y="105"/>
                    <a:pt x="0" y="181"/>
                    <a:pt x="0" y="274"/>
                  </a:cubicBezTo>
                  <a:cubicBezTo>
                    <a:pt x="0" y="368"/>
                    <a:pt x="76" y="443"/>
                    <a:pt x="169" y="443"/>
                  </a:cubicBezTo>
                  <a:cubicBezTo>
                    <a:pt x="225" y="443"/>
                    <a:pt x="275" y="416"/>
                    <a:pt x="306" y="373"/>
                  </a:cubicBezTo>
                  <a:cubicBezTo>
                    <a:pt x="464" y="456"/>
                    <a:pt x="464" y="456"/>
                    <a:pt x="464" y="456"/>
                  </a:cubicBezTo>
                  <a:cubicBezTo>
                    <a:pt x="461" y="464"/>
                    <a:pt x="460" y="472"/>
                    <a:pt x="460" y="481"/>
                  </a:cubicBezTo>
                  <a:cubicBezTo>
                    <a:pt x="460" y="538"/>
                    <a:pt x="506" y="583"/>
                    <a:pt x="562" y="583"/>
                  </a:cubicBezTo>
                  <a:cubicBezTo>
                    <a:pt x="619" y="583"/>
                    <a:pt x="664" y="538"/>
                    <a:pt x="664" y="481"/>
                  </a:cubicBezTo>
                  <a:cubicBezTo>
                    <a:pt x="664" y="425"/>
                    <a:pt x="619" y="379"/>
                    <a:pt x="562" y="3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9" name="TextBox 16"/>
          <p:cNvSpPr txBox="1"/>
          <p:nvPr/>
        </p:nvSpPr>
        <p:spPr>
          <a:xfrm>
            <a:off x="1222398" y="5361392"/>
            <a:ext cx="2608518" cy="7127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9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点击输入您的文字内容，用简洁的文字进行阐述，详细内容应在演说过程中用语言来表达。</a:t>
            </a:r>
            <a:endParaRPr lang="en-US" altLang="zh-CN" dirty="0"/>
          </a:p>
        </p:txBody>
      </p:sp>
      <p:sp>
        <p:nvSpPr>
          <p:cNvPr id="60" name="TextBox 17"/>
          <p:cNvSpPr txBox="1"/>
          <p:nvPr/>
        </p:nvSpPr>
        <p:spPr>
          <a:xfrm>
            <a:off x="1343472" y="4789184"/>
            <a:ext cx="248744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r">
              <a:defRPr sz="22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</a:rPr>
              <a:t>点击输入</a:t>
            </a:r>
            <a:r>
              <a:rPr lang="zh-CN" altLang="en-US" dirty="0" smtClean="0">
                <a:solidFill>
                  <a:schemeClr val="accent1"/>
                </a:solidFill>
              </a:rPr>
              <a:t>标题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61" name="Freeform 88"/>
          <p:cNvSpPr>
            <a:spLocks noEditPoints="1"/>
          </p:cNvSpPr>
          <p:nvPr/>
        </p:nvSpPr>
        <p:spPr bwMode="auto">
          <a:xfrm>
            <a:off x="5616179" y="3689693"/>
            <a:ext cx="1131920" cy="1003872"/>
          </a:xfrm>
          <a:custGeom>
            <a:avLst/>
            <a:gdLst>
              <a:gd name="T0" fmla="*/ 159 w 167"/>
              <a:gd name="T1" fmla="*/ 0 h 148"/>
              <a:gd name="T2" fmla="*/ 97 w 167"/>
              <a:gd name="T3" fmla="*/ 0 h 148"/>
              <a:gd name="T4" fmla="*/ 89 w 167"/>
              <a:gd name="T5" fmla="*/ 9 h 148"/>
              <a:gd name="T6" fmla="*/ 89 w 167"/>
              <a:gd name="T7" fmla="*/ 52 h 148"/>
              <a:gd name="T8" fmla="*/ 93 w 167"/>
              <a:gd name="T9" fmla="*/ 47 h 148"/>
              <a:gd name="T10" fmla="*/ 99 w 167"/>
              <a:gd name="T11" fmla="*/ 44 h 148"/>
              <a:gd name="T12" fmla="*/ 106 w 167"/>
              <a:gd name="T13" fmla="*/ 20 h 148"/>
              <a:gd name="T14" fmla="*/ 119 w 167"/>
              <a:gd name="T15" fmla="*/ 23 h 148"/>
              <a:gd name="T16" fmla="*/ 112 w 167"/>
              <a:gd name="T17" fmla="*/ 50 h 148"/>
              <a:gd name="T18" fmla="*/ 111 w 167"/>
              <a:gd name="T19" fmla="*/ 62 h 148"/>
              <a:gd name="T20" fmla="*/ 159 w 167"/>
              <a:gd name="T21" fmla="*/ 62 h 148"/>
              <a:gd name="T22" fmla="*/ 167 w 167"/>
              <a:gd name="T23" fmla="*/ 54 h 148"/>
              <a:gd name="T24" fmla="*/ 167 w 167"/>
              <a:gd name="T25" fmla="*/ 9 h 148"/>
              <a:gd name="T26" fmla="*/ 159 w 167"/>
              <a:gd name="T27" fmla="*/ 0 h 148"/>
              <a:gd name="T28" fmla="*/ 50 w 167"/>
              <a:gd name="T29" fmla="*/ 46 h 148"/>
              <a:gd name="T30" fmla="*/ 64 w 167"/>
              <a:gd name="T31" fmla="*/ 31 h 148"/>
              <a:gd name="T32" fmla="*/ 50 w 167"/>
              <a:gd name="T33" fmla="*/ 17 h 148"/>
              <a:gd name="T34" fmla="*/ 35 w 167"/>
              <a:gd name="T35" fmla="*/ 31 h 148"/>
              <a:gd name="T36" fmla="*/ 50 w 167"/>
              <a:gd name="T37" fmla="*/ 46 h 148"/>
              <a:gd name="T38" fmla="*/ 52 w 167"/>
              <a:gd name="T39" fmla="*/ 142 h 148"/>
              <a:gd name="T40" fmla="*/ 58 w 167"/>
              <a:gd name="T41" fmla="*/ 148 h 148"/>
              <a:gd name="T42" fmla="*/ 64 w 167"/>
              <a:gd name="T43" fmla="*/ 142 h 148"/>
              <a:gd name="T44" fmla="*/ 64 w 167"/>
              <a:gd name="T45" fmla="*/ 107 h 148"/>
              <a:gd name="T46" fmla="*/ 52 w 167"/>
              <a:gd name="T47" fmla="*/ 107 h 148"/>
              <a:gd name="T48" fmla="*/ 52 w 167"/>
              <a:gd name="T49" fmla="*/ 142 h 148"/>
              <a:gd name="T50" fmla="*/ 35 w 167"/>
              <a:gd name="T51" fmla="*/ 142 h 148"/>
              <a:gd name="T52" fmla="*/ 42 w 167"/>
              <a:gd name="T53" fmla="*/ 148 h 148"/>
              <a:gd name="T54" fmla="*/ 48 w 167"/>
              <a:gd name="T55" fmla="*/ 142 h 148"/>
              <a:gd name="T56" fmla="*/ 48 w 167"/>
              <a:gd name="T57" fmla="*/ 107 h 148"/>
              <a:gd name="T58" fmla="*/ 35 w 167"/>
              <a:gd name="T59" fmla="*/ 107 h 148"/>
              <a:gd name="T60" fmla="*/ 35 w 167"/>
              <a:gd name="T61" fmla="*/ 142 h 148"/>
              <a:gd name="T62" fmla="*/ 113 w 167"/>
              <a:gd name="T63" fmla="*/ 28 h 148"/>
              <a:gd name="T64" fmla="*/ 109 w 167"/>
              <a:gd name="T65" fmla="*/ 27 h 148"/>
              <a:gd name="T66" fmla="*/ 103 w 167"/>
              <a:gd name="T67" fmla="*/ 50 h 148"/>
              <a:gd name="T68" fmla="*/ 97 w 167"/>
              <a:gd name="T69" fmla="*/ 52 h 148"/>
              <a:gd name="T70" fmla="*/ 83 w 167"/>
              <a:gd name="T71" fmla="*/ 66 h 148"/>
              <a:gd name="T72" fmla="*/ 68 w 167"/>
              <a:gd name="T73" fmla="*/ 51 h 148"/>
              <a:gd name="T74" fmla="*/ 60 w 167"/>
              <a:gd name="T75" fmla="*/ 50 h 148"/>
              <a:gd name="T76" fmla="*/ 60 w 167"/>
              <a:gd name="T77" fmla="*/ 50 h 148"/>
              <a:gd name="T78" fmla="*/ 50 w 167"/>
              <a:gd name="T79" fmla="*/ 58 h 148"/>
              <a:gd name="T80" fmla="*/ 40 w 167"/>
              <a:gd name="T81" fmla="*/ 50 h 148"/>
              <a:gd name="T82" fmla="*/ 40 w 167"/>
              <a:gd name="T83" fmla="*/ 50 h 148"/>
              <a:gd name="T84" fmla="*/ 31 w 167"/>
              <a:gd name="T85" fmla="*/ 52 h 148"/>
              <a:gd name="T86" fmla="*/ 2 w 167"/>
              <a:gd name="T87" fmla="*/ 81 h 148"/>
              <a:gd name="T88" fmla="*/ 2 w 167"/>
              <a:gd name="T89" fmla="*/ 89 h 148"/>
              <a:gd name="T90" fmla="*/ 11 w 167"/>
              <a:gd name="T91" fmla="*/ 89 h 148"/>
              <a:gd name="T92" fmla="*/ 31 w 167"/>
              <a:gd name="T93" fmla="*/ 69 h 148"/>
              <a:gd name="T94" fmla="*/ 31 w 167"/>
              <a:gd name="T95" fmla="*/ 103 h 148"/>
              <a:gd name="T96" fmla="*/ 68 w 167"/>
              <a:gd name="T97" fmla="*/ 103 h 148"/>
              <a:gd name="T98" fmla="*/ 68 w 167"/>
              <a:gd name="T99" fmla="*/ 69 h 148"/>
              <a:gd name="T100" fmla="*/ 76 w 167"/>
              <a:gd name="T101" fmla="*/ 77 h 148"/>
              <a:gd name="T102" fmla="*/ 89 w 167"/>
              <a:gd name="T103" fmla="*/ 77 h 148"/>
              <a:gd name="T104" fmla="*/ 106 w 167"/>
              <a:gd name="T105" fmla="*/ 60 h 148"/>
              <a:gd name="T106" fmla="*/ 106 w 167"/>
              <a:gd name="T107" fmla="*/ 53 h 148"/>
              <a:gd name="T108" fmla="*/ 113 w 167"/>
              <a:gd name="T109" fmla="*/ 28 h 148"/>
              <a:gd name="T110" fmla="*/ 50 w 167"/>
              <a:gd name="T111" fmla="*/ 93 h 148"/>
              <a:gd name="T112" fmla="*/ 44 w 167"/>
              <a:gd name="T113" fmla="*/ 85 h 148"/>
              <a:gd name="T114" fmla="*/ 50 w 167"/>
              <a:gd name="T115" fmla="*/ 60 h 148"/>
              <a:gd name="T116" fmla="*/ 56 w 167"/>
              <a:gd name="T117" fmla="*/ 85 h 148"/>
              <a:gd name="T118" fmla="*/ 50 w 167"/>
              <a:gd name="T119" fmla="*/ 93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7" h="148">
                <a:moveTo>
                  <a:pt x="159" y="0"/>
                </a:moveTo>
                <a:cubicBezTo>
                  <a:pt x="97" y="0"/>
                  <a:pt x="97" y="0"/>
                  <a:pt x="97" y="0"/>
                </a:cubicBezTo>
                <a:cubicBezTo>
                  <a:pt x="93" y="0"/>
                  <a:pt x="89" y="4"/>
                  <a:pt x="89" y="9"/>
                </a:cubicBezTo>
                <a:cubicBezTo>
                  <a:pt x="89" y="52"/>
                  <a:pt x="89" y="52"/>
                  <a:pt x="89" y="52"/>
                </a:cubicBezTo>
                <a:cubicBezTo>
                  <a:pt x="93" y="47"/>
                  <a:pt x="93" y="47"/>
                  <a:pt x="93" y="47"/>
                </a:cubicBezTo>
                <a:cubicBezTo>
                  <a:pt x="95" y="46"/>
                  <a:pt x="97" y="45"/>
                  <a:pt x="99" y="44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119" y="23"/>
                  <a:pt x="119" y="23"/>
                  <a:pt x="119" y="23"/>
                </a:cubicBezTo>
                <a:cubicBezTo>
                  <a:pt x="112" y="50"/>
                  <a:pt x="112" y="50"/>
                  <a:pt x="112" y="50"/>
                </a:cubicBezTo>
                <a:cubicBezTo>
                  <a:pt x="114" y="54"/>
                  <a:pt x="114" y="58"/>
                  <a:pt x="111" y="62"/>
                </a:cubicBezTo>
                <a:cubicBezTo>
                  <a:pt x="159" y="62"/>
                  <a:pt x="159" y="62"/>
                  <a:pt x="159" y="62"/>
                </a:cubicBezTo>
                <a:cubicBezTo>
                  <a:pt x="163" y="62"/>
                  <a:pt x="167" y="58"/>
                  <a:pt x="167" y="54"/>
                </a:cubicBezTo>
                <a:cubicBezTo>
                  <a:pt x="167" y="9"/>
                  <a:pt x="167" y="9"/>
                  <a:pt x="167" y="9"/>
                </a:cubicBezTo>
                <a:cubicBezTo>
                  <a:pt x="167" y="4"/>
                  <a:pt x="163" y="0"/>
                  <a:pt x="159" y="0"/>
                </a:cubicBezTo>
                <a:close/>
                <a:moveTo>
                  <a:pt x="50" y="46"/>
                </a:moveTo>
                <a:cubicBezTo>
                  <a:pt x="58" y="46"/>
                  <a:pt x="64" y="39"/>
                  <a:pt x="64" y="31"/>
                </a:cubicBezTo>
                <a:cubicBezTo>
                  <a:pt x="64" y="23"/>
                  <a:pt x="58" y="17"/>
                  <a:pt x="50" y="17"/>
                </a:cubicBezTo>
                <a:cubicBezTo>
                  <a:pt x="42" y="17"/>
                  <a:pt x="35" y="23"/>
                  <a:pt x="35" y="31"/>
                </a:cubicBezTo>
                <a:cubicBezTo>
                  <a:pt x="35" y="39"/>
                  <a:pt x="42" y="46"/>
                  <a:pt x="50" y="46"/>
                </a:cubicBezTo>
                <a:close/>
                <a:moveTo>
                  <a:pt x="52" y="142"/>
                </a:moveTo>
                <a:cubicBezTo>
                  <a:pt x="52" y="146"/>
                  <a:pt x="55" y="148"/>
                  <a:pt x="58" y="148"/>
                </a:cubicBezTo>
                <a:cubicBezTo>
                  <a:pt x="62" y="148"/>
                  <a:pt x="64" y="146"/>
                  <a:pt x="64" y="142"/>
                </a:cubicBezTo>
                <a:cubicBezTo>
                  <a:pt x="64" y="107"/>
                  <a:pt x="64" y="107"/>
                  <a:pt x="64" y="107"/>
                </a:cubicBezTo>
                <a:cubicBezTo>
                  <a:pt x="52" y="107"/>
                  <a:pt x="52" y="107"/>
                  <a:pt x="52" y="107"/>
                </a:cubicBezTo>
                <a:lnTo>
                  <a:pt x="52" y="142"/>
                </a:lnTo>
                <a:close/>
                <a:moveTo>
                  <a:pt x="35" y="142"/>
                </a:moveTo>
                <a:cubicBezTo>
                  <a:pt x="35" y="146"/>
                  <a:pt x="38" y="148"/>
                  <a:pt x="42" y="148"/>
                </a:cubicBezTo>
                <a:cubicBezTo>
                  <a:pt x="45" y="148"/>
                  <a:pt x="48" y="146"/>
                  <a:pt x="48" y="142"/>
                </a:cubicBezTo>
                <a:cubicBezTo>
                  <a:pt x="48" y="107"/>
                  <a:pt x="48" y="107"/>
                  <a:pt x="48" y="107"/>
                </a:cubicBezTo>
                <a:cubicBezTo>
                  <a:pt x="35" y="107"/>
                  <a:pt x="35" y="107"/>
                  <a:pt x="35" y="107"/>
                </a:cubicBezTo>
                <a:lnTo>
                  <a:pt x="35" y="142"/>
                </a:lnTo>
                <a:close/>
                <a:moveTo>
                  <a:pt x="113" y="28"/>
                </a:moveTo>
                <a:cubicBezTo>
                  <a:pt x="109" y="27"/>
                  <a:pt x="109" y="27"/>
                  <a:pt x="109" y="27"/>
                </a:cubicBezTo>
                <a:cubicBezTo>
                  <a:pt x="103" y="50"/>
                  <a:pt x="103" y="50"/>
                  <a:pt x="103" y="50"/>
                </a:cubicBezTo>
                <a:cubicBezTo>
                  <a:pt x="101" y="50"/>
                  <a:pt x="99" y="50"/>
                  <a:pt x="97" y="52"/>
                </a:cubicBezTo>
                <a:cubicBezTo>
                  <a:pt x="83" y="66"/>
                  <a:pt x="83" y="66"/>
                  <a:pt x="83" y="66"/>
                </a:cubicBezTo>
                <a:cubicBezTo>
                  <a:pt x="68" y="51"/>
                  <a:pt x="68" y="51"/>
                  <a:pt x="68" y="51"/>
                </a:cubicBezTo>
                <a:cubicBezTo>
                  <a:pt x="67" y="50"/>
                  <a:pt x="61" y="50"/>
                  <a:pt x="60" y="50"/>
                </a:cubicBezTo>
                <a:cubicBezTo>
                  <a:pt x="60" y="50"/>
                  <a:pt x="60" y="50"/>
                  <a:pt x="60" y="50"/>
                </a:cubicBezTo>
                <a:cubicBezTo>
                  <a:pt x="50" y="58"/>
                  <a:pt x="50" y="58"/>
                  <a:pt x="50" y="58"/>
                </a:cubicBezTo>
                <a:cubicBezTo>
                  <a:pt x="40" y="50"/>
                  <a:pt x="40" y="50"/>
                  <a:pt x="40" y="50"/>
                </a:cubicBezTo>
                <a:cubicBezTo>
                  <a:pt x="40" y="50"/>
                  <a:pt x="40" y="50"/>
                  <a:pt x="40" y="50"/>
                </a:cubicBezTo>
                <a:cubicBezTo>
                  <a:pt x="39" y="50"/>
                  <a:pt x="33" y="50"/>
                  <a:pt x="31" y="52"/>
                </a:cubicBezTo>
                <a:cubicBezTo>
                  <a:pt x="2" y="81"/>
                  <a:pt x="2" y="81"/>
                  <a:pt x="2" y="81"/>
                </a:cubicBezTo>
                <a:cubicBezTo>
                  <a:pt x="0" y="83"/>
                  <a:pt x="0" y="87"/>
                  <a:pt x="2" y="89"/>
                </a:cubicBezTo>
                <a:cubicBezTo>
                  <a:pt x="5" y="92"/>
                  <a:pt x="8" y="92"/>
                  <a:pt x="11" y="89"/>
                </a:cubicBezTo>
                <a:cubicBezTo>
                  <a:pt x="31" y="69"/>
                  <a:pt x="31" y="69"/>
                  <a:pt x="31" y="69"/>
                </a:cubicBezTo>
                <a:cubicBezTo>
                  <a:pt x="31" y="103"/>
                  <a:pt x="31" y="103"/>
                  <a:pt x="31" y="103"/>
                </a:cubicBezTo>
                <a:cubicBezTo>
                  <a:pt x="68" y="103"/>
                  <a:pt x="68" y="103"/>
                  <a:pt x="68" y="103"/>
                </a:cubicBezTo>
                <a:cubicBezTo>
                  <a:pt x="68" y="69"/>
                  <a:pt x="68" y="69"/>
                  <a:pt x="68" y="69"/>
                </a:cubicBezTo>
                <a:cubicBezTo>
                  <a:pt x="76" y="77"/>
                  <a:pt x="76" y="77"/>
                  <a:pt x="76" y="77"/>
                </a:cubicBezTo>
                <a:cubicBezTo>
                  <a:pt x="78" y="78"/>
                  <a:pt x="87" y="79"/>
                  <a:pt x="89" y="77"/>
                </a:cubicBezTo>
                <a:cubicBezTo>
                  <a:pt x="106" y="60"/>
                  <a:pt x="106" y="60"/>
                  <a:pt x="106" y="60"/>
                </a:cubicBezTo>
                <a:cubicBezTo>
                  <a:pt x="108" y="58"/>
                  <a:pt x="108" y="55"/>
                  <a:pt x="106" y="53"/>
                </a:cubicBezTo>
                <a:lnTo>
                  <a:pt x="113" y="28"/>
                </a:lnTo>
                <a:close/>
                <a:moveTo>
                  <a:pt x="50" y="93"/>
                </a:moveTo>
                <a:cubicBezTo>
                  <a:pt x="44" y="85"/>
                  <a:pt x="44" y="85"/>
                  <a:pt x="44" y="85"/>
                </a:cubicBezTo>
                <a:cubicBezTo>
                  <a:pt x="50" y="60"/>
                  <a:pt x="50" y="60"/>
                  <a:pt x="50" y="60"/>
                </a:cubicBezTo>
                <a:cubicBezTo>
                  <a:pt x="56" y="85"/>
                  <a:pt x="56" y="85"/>
                  <a:pt x="56" y="85"/>
                </a:cubicBezTo>
                <a:lnTo>
                  <a:pt x="50" y="93"/>
                </a:lnTo>
                <a:close/>
              </a:path>
            </a:pathLst>
          </a:custGeom>
          <a:solidFill>
            <a:srgbClr val="42495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6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6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6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6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6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6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6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6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/>
      <p:bldP spid="20" grpId="0"/>
      <p:bldP spid="32" grpId="0"/>
      <p:bldP spid="49" grpId="0"/>
      <p:bldP spid="50" grpId="0"/>
      <p:bldP spid="51" grpId="0"/>
      <p:bldP spid="52" grpId="0"/>
      <p:bldP spid="53" grpId="0"/>
      <p:bldP spid="54" grpId="0"/>
      <p:bldP spid="59" grpId="0"/>
      <p:bldP spid="60" grpId="0"/>
      <p:bldP spid="6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师生互动</a:t>
            </a:r>
            <a:endParaRPr lang="zh-CN" altLang="en-US" dirty="0"/>
          </a:p>
        </p:txBody>
      </p:sp>
      <p:sp>
        <p:nvSpPr>
          <p:cNvPr id="29" name="TextBox 13"/>
          <p:cNvSpPr txBox="1"/>
          <p:nvPr/>
        </p:nvSpPr>
        <p:spPr>
          <a:xfrm>
            <a:off x="4799094" y="2019276"/>
            <a:ext cx="2593813" cy="7309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9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点击输入您的文字内容，用简洁的文字进行阐述，详细内容应在演说过程中用语言来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表达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14"/>
          <p:cNvSpPr txBox="1"/>
          <p:nvPr/>
        </p:nvSpPr>
        <p:spPr>
          <a:xfrm>
            <a:off x="5142278" y="1494334"/>
            <a:ext cx="190744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</a:t>
            </a: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1701117" y="3069748"/>
            <a:ext cx="2593813" cy="7309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9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点击输入您的文字内容，用简洁的文字进行阐述，详细内容应在演说过程中用语言来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表达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14"/>
          <p:cNvSpPr txBox="1"/>
          <p:nvPr/>
        </p:nvSpPr>
        <p:spPr>
          <a:xfrm>
            <a:off x="2044301" y="2544806"/>
            <a:ext cx="190744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</a:t>
            </a:r>
            <a:r>
              <a:rPr lang="zh-CN" altLang="en-US" sz="24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8064594" y="3069748"/>
            <a:ext cx="2593813" cy="7309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9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点击输入您的文字内容，用简洁的文字进行阐述，详细内容应在演说过程中用语言来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表达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14"/>
          <p:cNvSpPr txBox="1"/>
          <p:nvPr/>
        </p:nvSpPr>
        <p:spPr>
          <a:xfrm>
            <a:off x="8407778" y="2544806"/>
            <a:ext cx="190744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</a:t>
            </a:r>
            <a:r>
              <a:rPr lang="zh-CN" altLang="en-US" sz="24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9016316" y="5044509"/>
            <a:ext cx="2593813" cy="7309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9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点击输入您的文字内容，用简洁的文字进行阐述，详细内容应在演说过程中用语言来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表达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14"/>
          <p:cNvSpPr txBox="1"/>
          <p:nvPr/>
        </p:nvSpPr>
        <p:spPr>
          <a:xfrm>
            <a:off x="9359500" y="4519567"/>
            <a:ext cx="190744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</a:t>
            </a: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618766" y="5044509"/>
            <a:ext cx="2593813" cy="7309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9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点击输入您的文字内容，用简洁的文字进行阐述，详细内容应在演说过程中用语言来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表达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14"/>
          <p:cNvSpPr txBox="1"/>
          <p:nvPr/>
        </p:nvSpPr>
        <p:spPr>
          <a:xfrm>
            <a:off x="961950" y="4519567"/>
            <a:ext cx="190744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</a:t>
            </a: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6086476" y="5033394"/>
            <a:ext cx="2644775" cy="1227138"/>
            <a:chOff x="6086476" y="5033394"/>
            <a:chExt cx="2644775" cy="1227138"/>
          </a:xfrm>
        </p:grpSpPr>
        <p:sp>
          <p:nvSpPr>
            <p:cNvPr id="40" name="Freeform 6"/>
            <p:cNvSpPr/>
            <p:nvPr/>
          </p:nvSpPr>
          <p:spPr bwMode="auto">
            <a:xfrm>
              <a:off x="6086476" y="5033394"/>
              <a:ext cx="2644775" cy="1227138"/>
            </a:xfrm>
            <a:custGeom>
              <a:avLst/>
              <a:gdLst>
                <a:gd name="T0" fmla="*/ 130 w 292"/>
                <a:gd name="T1" fmla="*/ 19 h 135"/>
                <a:gd name="T2" fmla="*/ 0 w 292"/>
                <a:gd name="T3" fmla="*/ 118 h 135"/>
                <a:gd name="T4" fmla="*/ 163 w 292"/>
                <a:gd name="T5" fmla="*/ 116 h 135"/>
                <a:gd name="T6" fmla="*/ 292 w 292"/>
                <a:gd name="T7" fmla="*/ 17 h 135"/>
                <a:gd name="T8" fmla="*/ 130 w 292"/>
                <a:gd name="T9" fmla="*/ 1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135">
                  <a:moveTo>
                    <a:pt x="130" y="19"/>
                  </a:moveTo>
                  <a:cubicBezTo>
                    <a:pt x="75" y="38"/>
                    <a:pt x="31" y="73"/>
                    <a:pt x="0" y="118"/>
                  </a:cubicBezTo>
                  <a:cubicBezTo>
                    <a:pt x="52" y="134"/>
                    <a:pt x="108" y="135"/>
                    <a:pt x="163" y="116"/>
                  </a:cubicBezTo>
                  <a:cubicBezTo>
                    <a:pt x="218" y="97"/>
                    <a:pt x="262" y="61"/>
                    <a:pt x="292" y="17"/>
                  </a:cubicBezTo>
                  <a:cubicBezTo>
                    <a:pt x="241" y="0"/>
                    <a:pt x="184" y="0"/>
                    <a:pt x="130" y="19"/>
                  </a:cubicBezTo>
                  <a:close/>
                </a:path>
              </a:pathLst>
            </a:custGeom>
            <a:solidFill>
              <a:schemeClr val="accent1"/>
            </a:solidFill>
            <a:ln w="36513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TextBox 8"/>
            <p:cNvSpPr txBox="1"/>
            <p:nvPr/>
          </p:nvSpPr>
          <p:spPr>
            <a:xfrm>
              <a:off x="8141387" y="5168564"/>
              <a:ext cx="238847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latin typeface="Bebas Neue Regular" panose="00000500000000000000" pitchFamily="50" charset="0"/>
                  <a:ea typeface="微软雅黑" panose="020B0503020204020204" pitchFamily="34" charset="-122"/>
                </a:rPr>
                <a:t>05</a:t>
              </a:r>
              <a:endParaRPr lang="zh-CN" altLang="en-US" dirty="0">
                <a:solidFill>
                  <a:schemeClr val="bg1"/>
                </a:solidFill>
                <a:latin typeface="Bebas Neue Regular" panose="00000500000000000000" pitchFamily="50" charset="0"/>
                <a:ea typeface="微软雅黑" panose="020B0503020204020204" pitchFamily="34" charset="-122"/>
              </a:endParaRPr>
            </a:p>
          </p:txBody>
        </p:sp>
        <p:sp>
          <p:nvSpPr>
            <p:cNvPr id="42" name="任意多边形 41"/>
            <p:cNvSpPr/>
            <p:nvPr/>
          </p:nvSpPr>
          <p:spPr bwMode="auto">
            <a:xfrm>
              <a:off x="7538870" y="5388936"/>
              <a:ext cx="339552" cy="297920"/>
            </a:xfrm>
            <a:custGeom>
              <a:avLst/>
              <a:gdLst>
                <a:gd name="connsiteX0" fmla="*/ 563781 w 582612"/>
                <a:gd name="connsiteY0" fmla="*/ 169863 h 511176"/>
                <a:gd name="connsiteX1" fmla="*/ 575080 w 582612"/>
                <a:gd name="connsiteY1" fmla="*/ 199869 h 511176"/>
                <a:gd name="connsiteX2" fmla="*/ 582612 w 582612"/>
                <a:gd name="connsiteY2" fmla="*/ 237376 h 511176"/>
                <a:gd name="connsiteX3" fmla="*/ 582612 w 582612"/>
                <a:gd name="connsiteY3" fmla="*/ 241126 h 511176"/>
                <a:gd name="connsiteX4" fmla="*/ 582612 w 582612"/>
                <a:gd name="connsiteY4" fmla="*/ 267381 h 511176"/>
                <a:gd name="connsiteX5" fmla="*/ 582612 w 582612"/>
                <a:gd name="connsiteY5" fmla="*/ 282384 h 511176"/>
                <a:gd name="connsiteX6" fmla="*/ 514820 w 582612"/>
                <a:gd name="connsiteY6" fmla="*/ 394905 h 511176"/>
                <a:gd name="connsiteX7" fmla="*/ 398068 w 582612"/>
                <a:gd name="connsiteY7" fmla="*/ 436162 h 511176"/>
                <a:gd name="connsiteX8" fmla="*/ 187161 w 582612"/>
                <a:gd name="connsiteY8" fmla="*/ 436162 h 511176"/>
                <a:gd name="connsiteX9" fmla="*/ 179628 w 582612"/>
                <a:gd name="connsiteY9" fmla="*/ 436162 h 511176"/>
                <a:gd name="connsiteX10" fmla="*/ 179628 w 582612"/>
                <a:gd name="connsiteY10" fmla="*/ 511176 h 511176"/>
                <a:gd name="connsiteX11" fmla="*/ 175862 w 582612"/>
                <a:gd name="connsiteY11" fmla="*/ 507426 h 511176"/>
                <a:gd name="connsiteX12" fmla="*/ 40278 w 582612"/>
                <a:gd name="connsiteY12" fmla="*/ 406157 h 511176"/>
                <a:gd name="connsiteX13" fmla="*/ 36512 w 582612"/>
                <a:gd name="connsiteY13" fmla="*/ 402406 h 511176"/>
                <a:gd name="connsiteX14" fmla="*/ 179628 w 582612"/>
                <a:gd name="connsiteY14" fmla="*/ 293636 h 511176"/>
                <a:gd name="connsiteX15" fmla="*/ 179628 w 582612"/>
                <a:gd name="connsiteY15" fmla="*/ 364899 h 511176"/>
                <a:gd name="connsiteX16" fmla="*/ 187161 w 582612"/>
                <a:gd name="connsiteY16" fmla="*/ 364899 h 511176"/>
                <a:gd name="connsiteX17" fmla="*/ 401834 w 582612"/>
                <a:gd name="connsiteY17" fmla="*/ 364899 h 511176"/>
                <a:gd name="connsiteX18" fmla="*/ 511054 w 582612"/>
                <a:gd name="connsiteY18" fmla="*/ 248628 h 511176"/>
                <a:gd name="connsiteX19" fmla="*/ 503522 w 582612"/>
                <a:gd name="connsiteY19" fmla="*/ 218622 h 511176"/>
                <a:gd name="connsiteX20" fmla="*/ 507288 w 582612"/>
                <a:gd name="connsiteY20" fmla="*/ 214872 h 511176"/>
                <a:gd name="connsiteX21" fmla="*/ 563781 w 582612"/>
                <a:gd name="connsiteY21" fmla="*/ 169863 h 511176"/>
                <a:gd name="connsiteX22" fmla="*/ 401388 w 582612"/>
                <a:gd name="connsiteY22" fmla="*/ 0 h 511176"/>
                <a:gd name="connsiteX23" fmla="*/ 405139 w 582612"/>
                <a:gd name="connsiteY23" fmla="*/ 3757 h 511176"/>
                <a:gd name="connsiteX24" fmla="*/ 540185 w 582612"/>
                <a:gd name="connsiteY24" fmla="*/ 105198 h 511176"/>
                <a:gd name="connsiteX25" fmla="*/ 547688 w 582612"/>
                <a:gd name="connsiteY25" fmla="*/ 108955 h 511176"/>
                <a:gd name="connsiteX26" fmla="*/ 401388 w 582612"/>
                <a:gd name="connsiteY26" fmla="*/ 217911 h 511176"/>
                <a:gd name="connsiteX27" fmla="*/ 401388 w 582612"/>
                <a:gd name="connsiteY27" fmla="*/ 146526 h 511176"/>
                <a:gd name="connsiteX28" fmla="*/ 393885 w 582612"/>
                <a:gd name="connsiteY28" fmla="*/ 146526 h 511176"/>
                <a:gd name="connsiteX29" fmla="*/ 183813 w 582612"/>
                <a:gd name="connsiteY29" fmla="*/ 146526 h 511176"/>
                <a:gd name="connsiteX30" fmla="*/ 71275 w 582612"/>
                <a:gd name="connsiteY30" fmla="*/ 259239 h 511176"/>
                <a:gd name="connsiteX31" fmla="*/ 78777 w 582612"/>
                <a:gd name="connsiteY31" fmla="*/ 289296 h 511176"/>
                <a:gd name="connsiteX32" fmla="*/ 75026 w 582612"/>
                <a:gd name="connsiteY32" fmla="*/ 296810 h 511176"/>
                <a:gd name="connsiteX33" fmla="*/ 18756 w 582612"/>
                <a:gd name="connsiteY33" fmla="*/ 338138 h 511176"/>
                <a:gd name="connsiteX34" fmla="*/ 7502 w 582612"/>
                <a:gd name="connsiteY34" fmla="*/ 308082 h 511176"/>
                <a:gd name="connsiteX35" fmla="*/ 0 w 582612"/>
                <a:gd name="connsiteY35" fmla="*/ 270511 h 511176"/>
                <a:gd name="connsiteX36" fmla="*/ 0 w 582612"/>
                <a:gd name="connsiteY36" fmla="*/ 266754 h 511176"/>
                <a:gd name="connsiteX37" fmla="*/ 0 w 582612"/>
                <a:gd name="connsiteY37" fmla="*/ 244211 h 511176"/>
                <a:gd name="connsiteX38" fmla="*/ 0 w 582612"/>
                <a:gd name="connsiteY38" fmla="*/ 225426 h 511176"/>
                <a:gd name="connsiteX39" fmla="*/ 67523 w 582612"/>
                <a:gd name="connsiteY39" fmla="*/ 112712 h 511176"/>
                <a:gd name="connsiteX40" fmla="*/ 187565 w 582612"/>
                <a:gd name="connsiteY40" fmla="*/ 71384 h 511176"/>
                <a:gd name="connsiteX41" fmla="*/ 393885 w 582612"/>
                <a:gd name="connsiteY41" fmla="*/ 71384 h 511176"/>
                <a:gd name="connsiteX42" fmla="*/ 401388 w 582612"/>
                <a:gd name="connsiteY42" fmla="*/ 71384 h 511176"/>
                <a:gd name="connsiteX43" fmla="*/ 401388 w 582612"/>
                <a:gd name="connsiteY43" fmla="*/ 0 h 51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82612" h="511176">
                  <a:moveTo>
                    <a:pt x="563781" y="169863"/>
                  </a:moveTo>
                  <a:cubicBezTo>
                    <a:pt x="567547" y="181115"/>
                    <a:pt x="571313" y="192367"/>
                    <a:pt x="575080" y="199869"/>
                  </a:cubicBezTo>
                  <a:cubicBezTo>
                    <a:pt x="578846" y="214872"/>
                    <a:pt x="578846" y="226124"/>
                    <a:pt x="582612" y="237376"/>
                  </a:cubicBezTo>
                  <a:cubicBezTo>
                    <a:pt x="582612" y="237376"/>
                    <a:pt x="582612" y="241126"/>
                    <a:pt x="582612" y="241126"/>
                  </a:cubicBezTo>
                  <a:cubicBezTo>
                    <a:pt x="582612" y="241126"/>
                    <a:pt x="582612" y="241126"/>
                    <a:pt x="582612" y="267381"/>
                  </a:cubicBezTo>
                  <a:cubicBezTo>
                    <a:pt x="582612" y="271132"/>
                    <a:pt x="582612" y="278633"/>
                    <a:pt x="582612" y="282384"/>
                  </a:cubicBezTo>
                  <a:cubicBezTo>
                    <a:pt x="575080" y="327392"/>
                    <a:pt x="552482" y="368650"/>
                    <a:pt x="514820" y="394905"/>
                  </a:cubicBezTo>
                  <a:cubicBezTo>
                    <a:pt x="480924" y="424910"/>
                    <a:pt x="439496" y="436162"/>
                    <a:pt x="398068" y="436162"/>
                  </a:cubicBezTo>
                  <a:cubicBezTo>
                    <a:pt x="326510" y="436162"/>
                    <a:pt x="258718" y="436162"/>
                    <a:pt x="187161" y="436162"/>
                  </a:cubicBezTo>
                  <a:cubicBezTo>
                    <a:pt x="187161" y="436162"/>
                    <a:pt x="187161" y="436162"/>
                    <a:pt x="179628" y="436162"/>
                  </a:cubicBezTo>
                  <a:cubicBezTo>
                    <a:pt x="179628" y="436162"/>
                    <a:pt x="179628" y="436162"/>
                    <a:pt x="179628" y="511176"/>
                  </a:cubicBezTo>
                  <a:cubicBezTo>
                    <a:pt x="179628" y="507426"/>
                    <a:pt x="175862" y="507426"/>
                    <a:pt x="175862" y="507426"/>
                  </a:cubicBezTo>
                  <a:cubicBezTo>
                    <a:pt x="130667" y="473669"/>
                    <a:pt x="85473" y="439913"/>
                    <a:pt x="40278" y="406157"/>
                  </a:cubicBezTo>
                  <a:cubicBezTo>
                    <a:pt x="40278" y="402406"/>
                    <a:pt x="36512" y="402406"/>
                    <a:pt x="36512" y="402406"/>
                  </a:cubicBezTo>
                  <a:cubicBezTo>
                    <a:pt x="81707" y="364899"/>
                    <a:pt x="130667" y="327392"/>
                    <a:pt x="179628" y="293636"/>
                  </a:cubicBezTo>
                  <a:cubicBezTo>
                    <a:pt x="179628" y="293636"/>
                    <a:pt x="179628" y="293636"/>
                    <a:pt x="179628" y="364899"/>
                  </a:cubicBezTo>
                  <a:cubicBezTo>
                    <a:pt x="183394" y="364899"/>
                    <a:pt x="183394" y="364899"/>
                    <a:pt x="187161" y="364899"/>
                  </a:cubicBezTo>
                  <a:cubicBezTo>
                    <a:pt x="258718" y="364899"/>
                    <a:pt x="330276" y="364899"/>
                    <a:pt x="401834" y="364899"/>
                  </a:cubicBezTo>
                  <a:cubicBezTo>
                    <a:pt x="465860" y="364899"/>
                    <a:pt x="514820" y="312390"/>
                    <a:pt x="511054" y="248628"/>
                  </a:cubicBezTo>
                  <a:cubicBezTo>
                    <a:pt x="511054" y="237376"/>
                    <a:pt x="507288" y="229874"/>
                    <a:pt x="503522" y="218622"/>
                  </a:cubicBezTo>
                  <a:cubicBezTo>
                    <a:pt x="503522" y="218622"/>
                    <a:pt x="503522" y="214872"/>
                    <a:pt x="507288" y="214872"/>
                  </a:cubicBezTo>
                  <a:cubicBezTo>
                    <a:pt x="526119" y="199869"/>
                    <a:pt x="544950" y="184866"/>
                    <a:pt x="563781" y="169863"/>
                  </a:cubicBezTo>
                  <a:close/>
                  <a:moveTo>
                    <a:pt x="401388" y="0"/>
                  </a:moveTo>
                  <a:cubicBezTo>
                    <a:pt x="401388" y="0"/>
                    <a:pt x="405139" y="0"/>
                    <a:pt x="405139" y="3757"/>
                  </a:cubicBezTo>
                  <a:cubicBezTo>
                    <a:pt x="450155" y="37571"/>
                    <a:pt x="495170" y="71384"/>
                    <a:pt x="540185" y="105198"/>
                  </a:cubicBezTo>
                  <a:cubicBezTo>
                    <a:pt x="543937" y="105198"/>
                    <a:pt x="543937" y="105198"/>
                    <a:pt x="547688" y="108955"/>
                  </a:cubicBezTo>
                  <a:cubicBezTo>
                    <a:pt x="498921" y="146526"/>
                    <a:pt x="450155" y="180341"/>
                    <a:pt x="401388" y="217911"/>
                  </a:cubicBezTo>
                  <a:cubicBezTo>
                    <a:pt x="401388" y="217911"/>
                    <a:pt x="401388" y="217911"/>
                    <a:pt x="401388" y="146526"/>
                  </a:cubicBezTo>
                  <a:cubicBezTo>
                    <a:pt x="397636" y="146526"/>
                    <a:pt x="397636" y="146526"/>
                    <a:pt x="393885" y="146526"/>
                  </a:cubicBezTo>
                  <a:cubicBezTo>
                    <a:pt x="322611" y="146526"/>
                    <a:pt x="255088" y="146526"/>
                    <a:pt x="183813" y="146526"/>
                  </a:cubicBezTo>
                  <a:cubicBezTo>
                    <a:pt x="120041" y="146526"/>
                    <a:pt x="67523" y="199126"/>
                    <a:pt x="71275" y="259239"/>
                  </a:cubicBezTo>
                  <a:cubicBezTo>
                    <a:pt x="75026" y="270511"/>
                    <a:pt x="75026" y="281782"/>
                    <a:pt x="78777" y="289296"/>
                  </a:cubicBezTo>
                  <a:cubicBezTo>
                    <a:pt x="78777" y="293053"/>
                    <a:pt x="78777" y="296810"/>
                    <a:pt x="75026" y="296810"/>
                  </a:cubicBezTo>
                  <a:cubicBezTo>
                    <a:pt x="60021" y="311839"/>
                    <a:pt x="41264" y="323110"/>
                    <a:pt x="18756" y="338138"/>
                  </a:cubicBezTo>
                  <a:cubicBezTo>
                    <a:pt x="15005" y="330624"/>
                    <a:pt x="11254" y="319353"/>
                    <a:pt x="7502" y="308082"/>
                  </a:cubicBezTo>
                  <a:cubicBezTo>
                    <a:pt x="3751" y="296810"/>
                    <a:pt x="3751" y="285539"/>
                    <a:pt x="0" y="270511"/>
                  </a:cubicBezTo>
                  <a:cubicBezTo>
                    <a:pt x="0" y="270511"/>
                    <a:pt x="0" y="270511"/>
                    <a:pt x="0" y="266754"/>
                  </a:cubicBezTo>
                  <a:cubicBezTo>
                    <a:pt x="0" y="266754"/>
                    <a:pt x="0" y="266754"/>
                    <a:pt x="0" y="244211"/>
                  </a:cubicBezTo>
                  <a:cubicBezTo>
                    <a:pt x="0" y="236697"/>
                    <a:pt x="0" y="232940"/>
                    <a:pt x="0" y="225426"/>
                  </a:cubicBezTo>
                  <a:cubicBezTo>
                    <a:pt x="7502" y="180341"/>
                    <a:pt x="30010" y="142769"/>
                    <a:pt x="67523" y="112712"/>
                  </a:cubicBezTo>
                  <a:cubicBezTo>
                    <a:pt x="101285" y="86413"/>
                    <a:pt x="142549" y="71384"/>
                    <a:pt x="187565" y="71384"/>
                  </a:cubicBezTo>
                  <a:cubicBezTo>
                    <a:pt x="255088" y="71384"/>
                    <a:pt x="322611" y="71384"/>
                    <a:pt x="393885" y="71384"/>
                  </a:cubicBezTo>
                  <a:cubicBezTo>
                    <a:pt x="393885" y="71384"/>
                    <a:pt x="393885" y="71384"/>
                    <a:pt x="401388" y="71384"/>
                  </a:cubicBezTo>
                  <a:cubicBezTo>
                    <a:pt x="401388" y="71384"/>
                    <a:pt x="401388" y="71384"/>
                    <a:pt x="4013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086476" y="3823719"/>
            <a:ext cx="1649413" cy="2281238"/>
            <a:chOff x="6086476" y="3823719"/>
            <a:chExt cx="1649413" cy="2281238"/>
          </a:xfrm>
        </p:grpSpPr>
        <p:sp>
          <p:nvSpPr>
            <p:cNvPr id="44" name="Freeform 7"/>
            <p:cNvSpPr/>
            <p:nvPr/>
          </p:nvSpPr>
          <p:spPr bwMode="auto">
            <a:xfrm>
              <a:off x="6086476" y="3823719"/>
              <a:ext cx="1649413" cy="2281238"/>
            </a:xfrm>
            <a:custGeom>
              <a:avLst/>
              <a:gdLst>
                <a:gd name="T0" fmla="*/ 49 w 182"/>
                <a:gd name="T1" fmla="*/ 96 h 251"/>
                <a:gd name="T2" fmla="*/ 1 w 182"/>
                <a:gd name="T3" fmla="*/ 251 h 251"/>
                <a:gd name="T4" fmla="*/ 132 w 182"/>
                <a:gd name="T5" fmla="*/ 156 h 251"/>
                <a:gd name="T6" fmla="*/ 181 w 182"/>
                <a:gd name="T7" fmla="*/ 0 h 251"/>
                <a:gd name="T8" fmla="*/ 49 w 182"/>
                <a:gd name="T9" fmla="*/ 9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251">
                  <a:moveTo>
                    <a:pt x="49" y="96"/>
                  </a:moveTo>
                  <a:cubicBezTo>
                    <a:pt x="15" y="143"/>
                    <a:pt x="0" y="197"/>
                    <a:pt x="1" y="251"/>
                  </a:cubicBezTo>
                  <a:cubicBezTo>
                    <a:pt x="52" y="235"/>
                    <a:pt x="99" y="203"/>
                    <a:pt x="132" y="156"/>
                  </a:cubicBezTo>
                  <a:cubicBezTo>
                    <a:pt x="166" y="109"/>
                    <a:pt x="182" y="54"/>
                    <a:pt x="181" y="0"/>
                  </a:cubicBezTo>
                  <a:cubicBezTo>
                    <a:pt x="130" y="16"/>
                    <a:pt x="83" y="49"/>
                    <a:pt x="49" y="96"/>
                  </a:cubicBezTo>
                  <a:close/>
                </a:path>
              </a:pathLst>
            </a:custGeom>
            <a:solidFill>
              <a:schemeClr val="accent2"/>
            </a:solidFill>
            <a:ln w="36513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TextBox 8"/>
            <p:cNvSpPr txBox="1"/>
            <p:nvPr/>
          </p:nvSpPr>
          <p:spPr>
            <a:xfrm>
              <a:off x="7339231" y="4038005"/>
              <a:ext cx="251671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latin typeface="Bebas Neue Regular" panose="00000500000000000000" pitchFamily="50" charset="0"/>
                  <a:ea typeface="微软雅黑" panose="020B0503020204020204" pitchFamily="34" charset="-122"/>
                </a:rPr>
                <a:t>04</a:t>
              </a:r>
              <a:endParaRPr lang="zh-CN" altLang="en-US" dirty="0">
                <a:solidFill>
                  <a:schemeClr val="bg1"/>
                </a:solidFill>
                <a:latin typeface="Bebas Neue Regular" panose="00000500000000000000" pitchFamily="50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6927315" y="4536195"/>
              <a:ext cx="383964" cy="293292"/>
              <a:chOff x="8077200" y="1177925"/>
              <a:chExt cx="658813" cy="503238"/>
            </a:xfrm>
            <a:solidFill>
              <a:schemeClr val="bg1"/>
            </a:solidFill>
          </p:grpSpPr>
          <p:sp>
            <p:nvSpPr>
              <p:cNvPr id="47" name="Freeform 15"/>
              <p:cNvSpPr>
                <a:spLocks noEditPoints="1"/>
              </p:cNvSpPr>
              <p:nvPr/>
            </p:nvSpPr>
            <p:spPr bwMode="auto">
              <a:xfrm>
                <a:off x="8077200" y="1177925"/>
                <a:ext cx="530225" cy="412750"/>
              </a:xfrm>
              <a:custGeom>
                <a:avLst/>
                <a:gdLst>
                  <a:gd name="T0" fmla="*/ 92 w 141"/>
                  <a:gd name="T1" fmla="*/ 95 h 110"/>
                  <a:gd name="T2" fmla="*/ 126 w 141"/>
                  <a:gd name="T3" fmla="*/ 77 h 110"/>
                  <a:gd name="T4" fmla="*/ 136 w 141"/>
                  <a:gd name="T5" fmla="*/ 38 h 110"/>
                  <a:gd name="T6" fmla="*/ 111 w 141"/>
                  <a:gd name="T7" fmla="*/ 10 h 110"/>
                  <a:gd name="T8" fmla="*/ 75 w 141"/>
                  <a:gd name="T9" fmla="*/ 1 h 110"/>
                  <a:gd name="T10" fmla="*/ 20 w 141"/>
                  <a:gd name="T11" fmla="*/ 19 h 110"/>
                  <a:gd name="T12" fmla="*/ 17 w 141"/>
                  <a:gd name="T13" fmla="*/ 77 h 110"/>
                  <a:gd name="T14" fmla="*/ 30 w 141"/>
                  <a:gd name="T15" fmla="*/ 88 h 110"/>
                  <a:gd name="T16" fmla="*/ 29 w 141"/>
                  <a:gd name="T17" fmla="*/ 88 h 110"/>
                  <a:gd name="T18" fmla="*/ 19 w 141"/>
                  <a:gd name="T19" fmla="*/ 103 h 110"/>
                  <a:gd name="T20" fmla="*/ 17 w 141"/>
                  <a:gd name="T21" fmla="*/ 108 h 110"/>
                  <a:gd name="T22" fmla="*/ 22 w 141"/>
                  <a:gd name="T23" fmla="*/ 110 h 110"/>
                  <a:gd name="T24" fmla="*/ 53 w 141"/>
                  <a:gd name="T25" fmla="*/ 98 h 110"/>
                  <a:gd name="T26" fmla="*/ 58 w 141"/>
                  <a:gd name="T27" fmla="*/ 97 h 110"/>
                  <a:gd name="T28" fmla="*/ 92 w 141"/>
                  <a:gd name="T29" fmla="*/ 95 h 110"/>
                  <a:gd name="T30" fmla="*/ 55 w 141"/>
                  <a:gd name="T31" fmla="*/ 84 h 110"/>
                  <a:gd name="T32" fmla="*/ 50 w 141"/>
                  <a:gd name="T33" fmla="*/ 85 h 110"/>
                  <a:gd name="T34" fmla="*/ 43 w 141"/>
                  <a:gd name="T35" fmla="*/ 90 h 110"/>
                  <a:gd name="T36" fmla="*/ 42 w 141"/>
                  <a:gd name="T37" fmla="*/ 89 h 110"/>
                  <a:gd name="T38" fmla="*/ 45 w 141"/>
                  <a:gd name="T39" fmla="*/ 82 h 110"/>
                  <a:gd name="T40" fmla="*/ 37 w 141"/>
                  <a:gd name="T41" fmla="*/ 77 h 110"/>
                  <a:gd name="T42" fmla="*/ 22 w 141"/>
                  <a:gd name="T43" fmla="*/ 64 h 110"/>
                  <a:gd name="T44" fmla="*/ 25 w 141"/>
                  <a:gd name="T45" fmla="*/ 30 h 110"/>
                  <a:gd name="T46" fmla="*/ 62 w 141"/>
                  <a:gd name="T47" fmla="*/ 14 h 110"/>
                  <a:gd name="T48" fmla="*/ 103 w 141"/>
                  <a:gd name="T49" fmla="*/ 20 h 110"/>
                  <a:gd name="T50" fmla="*/ 123 w 141"/>
                  <a:gd name="T51" fmla="*/ 38 h 110"/>
                  <a:gd name="T52" fmla="*/ 121 w 141"/>
                  <a:gd name="T53" fmla="*/ 64 h 110"/>
                  <a:gd name="T54" fmla="*/ 89 w 141"/>
                  <a:gd name="T55" fmla="*/ 84 h 110"/>
                  <a:gd name="T56" fmla="*/ 55 w 141"/>
                  <a:gd name="T57" fmla="*/ 8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1" h="110">
                    <a:moveTo>
                      <a:pt x="92" y="95"/>
                    </a:moveTo>
                    <a:cubicBezTo>
                      <a:pt x="105" y="92"/>
                      <a:pt x="117" y="87"/>
                      <a:pt x="126" y="77"/>
                    </a:cubicBezTo>
                    <a:cubicBezTo>
                      <a:pt x="137" y="66"/>
                      <a:pt x="141" y="53"/>
                      <a:pt x="136" y="38"/>
                    </a:cubicBezTo>
                    <a:cubicBezTo>
                      <a:pt x="132" y="25"/>
                      <a:pt x="123" y="17"/>
                      <a:pt x="111" y="10"/>
                    </a:cubicBezTo>
                    <a:cubicBezTo>
                      <a:pt x="100" y="4"/>
                      <a:pt x="87" y="1"/>
                      <a:pt x="75" y="1"/>
                    </a:cubicBezTo>
                    <a:cubicBezTo>
                      <a:pt x="54" y="0"/>
                      <a:pt x="35" y="5"/>
                      <a:pt x="20" y="19"/>
                    </a:cubicBezTo>
                    <a:cubicBezTo>
                      <a:pt x="1" y="35"/>
                      <a:pt x="0" y="59"/>
                      <a:pt x="17" y="77"/>
                    </a:cubicBezTo>
                    <a:cubicBezTo>
                      <a:pt x="20" y="81"/>
                      <a:pt x="25" y="84"/>
                      <a:pt x="30" y="88"/>
                    </a:cubicBezTo>
                    <a:cubicBezTo>
                      <a:pt x="30" y="88"/>
                      <a:pt x="30" y="88"/>
                      <a:pt x="29" y="88"/>
                    </a:cubicBezTo>
                    <a:cubicBezTo>
                      <a:pt x="27" y="94"/>
                      <a:pt x="23" y="99"/>
                      <a:pt x="19" y="103"/>
                    </a:cubicBezTo>
                    <a:cubicBezTo>
                      <a:pt x="17" y="105"/>
                      <a:pt x="16" y="106"/>
                      <a:pt x="17" y="108"/>
                    </a:cubicBezTo>
                    <a:cubicBezTo>
                      <a:pt x="18" y="110"/>
                      <a:pt x="20" y="110"/>
                      <a:pt x="22" y="110"/>
                    </a:cubicBezTo>
                    <a:cubicBezTo>
                      <a:pt x="33" y="108"/>
                      <a:pt x="43" y="104"/>
                      <a:pt x="53" y="98"/>
                    </a:cubicBezTo>
                    <a:cubicBezTo>
                      <a:pt x="54" y="97"/>
                      <a:pt x="56" y="96"/>
                      <a:pt x="58" y="97"/>
                    </a:cubicBezTo>
                    <a:cubicBezTo>
                      <a:pt x="69" y="98"/>
                      <a:pt x="81" y="98"/>
                      <a:pt x="92" y="95"/>
                    </a:cubicBezTo>
                    <a:close/>
                    <a:moveTo>
                      <a:pt x="55" y="84"/>
                    </a:moveTo>
                    <a:cubicBezTo>
                      <a:pt x="53" y="84"/>
                      <a:pt x="51" y="84"/>
                      <a:pt x="50" y="85"/>
                    </a:cubicBezTo>
                    <a:cubicBezTo>
                      <a:pt x="47" y="87"/>
                      <a:pt x="45" y="88"/>
                      <a:pt x="43" y="90"/>
                    </a:cubicBezTo>
                    <a:cubicBezTo>
                      <a:pt x="43" y="89"/>
                      <a:pt x="42" y="89"/>
                      <a:pt x="42" y="89"/>
                    </a:cubicBezTo>
                    <a:cubicBezTo>
                      <a:pt x="43" y="87"/>
                      <a:pt x="44" y="85"/>
                      <a:pt x="45" y="82"/>
                    </a:cubicBezTo>
                    <a:cubicBezTo>
                      <a:pt x="42" y="80"/>
                      <a:pt x="40" y="79"/>
                      <a:pt x="37" y="77"/>
                    </a:cubicBezTo>
                    <a:cubicBezTo>
                      <a:pt x="31" y="74"/>
                      <a:pt x="26" y="70"/>
                      <a:pt x="22" y="64"/>
                    </a:cubicBezTo>
                    <a:cubicBezTo>
                      <a:pt x="14" y="53"/>
                      <a:pt x="16" y="40"/>
                      <a:pt x="25" y="30"/>
                    </a:cubicBezTo>
                    <a:cubicBezTo>
                      <a:pt x="35" y="20"/>
                      <a:pt x="48" y="15"/>
                      <a:pt x="62" y="14"/>
                    </a:cubicBezTo>
                    <a:cubicBezTo>
                      <a:pt x="76" y="12"/>
                      <a:pt x="90" y="14"/>
                      <a:pt x="103" y="20"/>
                    </a:cubicBezTo>
                    <a:cubicBezTo>
                      <a:pt x="112" y="24"/>
                      <a:pt x="119" y="30"/>
                      <a:pt x="123" y="38"/>
                    </a:cubicBezTo>
                    <a:cubicBezTo>
                      <a:pt x="128" y="47"/>
                      <a:pt x="127" y="56"/>
                      <a:pt x="121" y="64"/>
                    </a:cubicBezTo>
                    <a:cubicBezTo>
                      <a:pt x="113" y="75"/>
                      <a:pt x="102" y="81"/>
                      <a:pt x="89" y="84"/>
                    </a:cubicBezTo>
                    <a:cubicBezTo>
                      <a:pt x="78" y="86"/>
                      <a:pt x="66" y="86"/>
                      <a:pt x="55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6"/>
              <p:cNvSpPr/>
              <p:nvPr/>
            </p:nvSpPr>
            <p:spPr bwMode="auto">
              <a:xfrm>
                <a:off x="8318500" y="1309688"/>
                <a:ext cx="417513" cy="371475"/>
              </a:xfrm>
              <a:custGeom>
                <a:avLst/>
                <a:gdLst>
                  <a:gd name="T0" fmla="*/ 94 w 111"/>
                  <a:gd name="T1" fmla="*/ 90 h 99"/>
                  <a:gd name="T2" fmla="*/ 85 w 111"/>
                  <a:gd name="T3" fmla="*/ 77 h 99"/>
                  <a:gd name="T4" fmla="*/ 110 w 111"/>
                  <a:gd name="T5" fmla="*/ 38 h 99"/>
                  <a:gd name="T6" fmla="*/ 84 w 111"/>
                  <a:gd name="T7" fmla="*/ 0 h 99"/>
                  <a:gd name="T8" fmla="*/ 85 w 111"/>
                  <a:gd name="T9" fmla="*/ 3 h 99"/>
                  <a:gd name="T10" fmla="*/ 86 w 111"/>
                  <a:gd name="T11" fmla="*/ 21 h 99"/>
                  <a:gd name="T12" fmla="*/ 66 w 111"/>
                  <a:gd name="T13" fmla="*/ 55 h 99"/>
                  <a:gd name="T14" fmla="*/ 23 w 111"/>
                  <a:gd name="T15" fmla="*/ 74 h 99"/>
                  <a:gd name="T16" fmla="*/ 0 w 111"/>
                  <a:gd name="T17" fmla="*/ 75 h 99"/>
                  <a:gd name="T18" fmla="*/ 10 w 111"/>
                  <a:gd name="T19" fmla="*/ 81 h 99"/>
                  <a:gd name="T20" fmla="*/ 58 w 111"/>
                  <a:gd name="T21" fmla="*/ 86 h 99"/>
                  <a:gd name="T22" fmla="*/ 62 w 111"/>
                  <a:gd name="T23" fmla="*/ 87 h 99"/>
                  <a:gd name="T24" fmla="*/ 94 w 111"/>
                  <a:gd name="T25" fmla="*/ 99 h 99"/>
                  <a:gd name="T26" fmla="*/ 98 w 111"/>
                  <a:gd name="T27" fmla="*/ 97 h 99"/>
                  <a:gd name="T28" fmla="*/ 97 w 111"/>
                  <a:gd name="T29" fmla="*/ 93 h 99"/>
                  <a:gd name="T30" fmla="*/ 94 w 111"/>
                  <a:gd name="T31" fmla="*/ 9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1" h="99">
                    <a:moveTo>
                      <a:pt x="94" y="90"/>
                    </a:moveTo>
                    <a:cubicBezTo>
                      <a:pt x="91" y="86"/>
                      <a:pt x="87" y="82"/>
                      <a:pt x="85" y="77"/>
                    </a:cubicBezTo>
                    <a:cubicBezTo>
                      <a:pt x="100" y="68"/>
                      <a:pt x="111" y="56"/>
                      <a:pt x="110" y="38"/>
                    </a:cubicBezTo>
                    <a:cubicBezTo>
                      <a:pt x="110" y="20"/>
                      <a:pt x="99" y="9"/>
                      <a:pt x="84" y="0"/>
                    </a:cubicBezTo>
                    <a:cubicBezTo>
                      <a:pt x="85" y="1"/>
                      <a:pt x="85" y="2"/>
                      <a:pt x="85" y="3"/>
                    </a:cubicBezTo>
                    <a:cubicBezTo>
                      <a:pt x="86" y="9"/>
                      <a:pt x="87" y="15"/>
                      <a:pt x="86" y="21"/>
                    </a:cubicBezTo>
                    <a:cubicBezTo>
                      <a:pt x="84" y="35"/>
                      <a:pt x="77" y="46"/>
                      <a:pt x="66" y="55"/>
                    </a:cubicBezTo>
                    <a:cubicBezTo>
                      <a:pt x="54" y="66"/>
                      <a:pt x="39" y="71"/>
                      <a:pt x="23" y="74"/>
                    </a:cubicBezTo>
                    <a:cubicBezTo>
                      <a:pt x="16" y="75"/>
                      <a:pt x="8" y="75"/>
                      <a:pt x="0" y="75"/>
                    </a:cubicBezTo>
                    <a:cubicBezTo>
                      <a:pt x="3" y="77"/>
                      <a:pt x="7" y="79"/>
                      <a:pt x="10" y="81"/>
                    </a:cubicBezTo>
                    <a:cubicBezTo>
                      <a:pt x="26" y="87"/>
                      <a:pt x="42" y="88"/>
                      <a:pt x="58" y="86"/>
                    </a:cubicBezTo>
                    <a:cubicBezTo>
                      <a:pt x="60" y="86"/>
                      <a:pt x="61" y="86"/>
                      <a:pt x="62" y="87"/>
                    </a:cubicBezTo>
                    <a:cubicBezTo>
                      <a:pt x="72" y="93"/>
                      <a:pt x="82" y="97"/>
                      <a:pt x="94" y="99"/>
                    </a:cubicBezTo>
                    <a:cubicBezTo>
                      <a:pt x="95" y="99"/>
                      <a:pt x="97" y="98"/>
                      <a:pt x="98" y="97"/>
                    </a:cubicBezTo>
                    <a:cubicBezTo>
                      <a:pt x="98" y="97"/>
                      <a:pt x="98" y="95"/>
                      <a:pt x="97" y="93"/>
                    </a:cubicBezTo>
                    <a:cubicBezTo>
                      <a:pt x="97" y="92"/>
                      <a:pt x="95" y="91"/>
                      <a:pt x="94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3452813" y="5033394"/>
            <a:ext cx="2633663" cy="1227138"/>
            <a:chOff x="3452813" y="5033394"/>
            <a:chExt cx="2633663" cy="1227138"/>
          </a:xfrm>
        </p:grpSpPr>
        <p:sp>
          <p:nvSpPr>
            <p:cNvPr id="50" name="Freeform 8"/>
            <p:cNvSpPr/>
            <p:nvPr/>
          </p:nvSpPr>
          <p:spPr bwMode="auto">
            <a:xfrm>
              <a:off x="3452813" y="5033394"/>
              <a:ext cx="2633663" cy="1227138"/>
            </a:xfrm>
            <a:custGeom>
              <a:avLst/>
              <a:gdLst>
                <a:gd name="T0" fmla="*/ 162 w 291"/>
                <a:gd name="T1" fmla="*/ 19 h 135"/>
                <a:gd name="T2" fmla="*/ 291 w 291"/>
                <a:gd name="T3" fmla="*/ 118 h 135"/>
                <a:gd name="T4" fmla="*/ 129 w 291"/>
                <a:gd name="T5" fmla="*/ 116 h 135"/>
                <a:gd name="T6" fmla="*/ 0 w 291"/>
                <a:gd name="T7" fmla="*/ 17 h 135"/>
                <a:gd name="T8" fmla="*/ 162 w 291"/>
                <a:gd name="T9" fmla="*/ 1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135">
                  <a:moveTo>
                    <a:pt x="162" y="19"/>
                  </a:moveTo>
                  <a:cubicBezTo>
                    <a:pt x="217" y="38"/>
                    <a:pt x="261" y="73"/>
                    <a:pt x="291" y="118"/>
                  </a:cubicBezTo>
                  <a:cubicBezTo>
                    <a:pt x="240" y="134"/>
                    <a:pt x="184" y="135"/>
                    <a:pt x="129" y="116"/>
                  </a:cubicBezTo>
                  <a:cubicBezTo>
                    <a:pt x="74" y="97"/>
                    <a:pt x="30" y="61"/>
                    <a:pt x="0" y="17"/>
                  </a:cubicBezTo>
                  <a:cubicBezTo>
                    <a:pt x="51" y="0"/>
                    <a:pt x="108" y="0"/>
                    <a:pt x="162" y="19"/>
                  </a:cubicBezTo>
                  <a:close/>
                </a:path>
              </a:pathLst>
            </a:custGeom>
            <a:solidFill>
              <a:schemeClr val="accent1"/>
            </a:solidFill>
            <a:ln w="36513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TextBox 8"/>
            <p:cNvSpPr txBox="1"/>
            <p:nvPr/>
          </p:nvSpPr>
          <p:spPr>
            <a:xfrm>
              <a:off x="3769936" y="5154520"/>
              <a:ext cx="224420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latin typeface="Bebas Neue Regular" panose="00000500000000000000" pitchFamily="50" charset="0"/>
                  <a:ea typeface="微软雅黑" panose="020B0503020204020204" pitchFamily="34" charset="-122"/>
                </a:rPr>
                <a:t>01</a:t>
              </a:r>
              <a:endParaRPr lang="zh-CN" altLang="en-US" dirty="0">
                <a:solidFill>
                  <a:schemeClr val="bg1"/>
                </a:solidFill>
                <a:latin typeface="Bebas Neue Regular" panose="00000500000000000000" pitchFamily="50" charset="0"/>
                <a:ea typeface="微软雅黑" panose="020B0503020204020204" pitchFamily="34" charset="-122"/>
              </a:endParaRPr>
            </a:p>
          </p:txBody>
        </p:sp>
        <p:sp>
          <p:nvSpPr>
            <p:cNvPr id="52" name="任意多边形 51"/>
            <p:cNvSpPr/>
            <p:nvPr/>
          </p:nvSpPr>
          <p:spPr bwMode="auto">
            <a:xfrm>
              <a:off x="4320497" y="5372283"/>
              <a:ext cx="255358" cy="331226"/>
            </a:xfrm>
            <a:custGeom>
              <a:avLst/>
              <a:gdLst>
                <a:gd name="connsiteX0" fmla="*/ 344255 w 438150"/>
                <a:gd name="connsiteY0" fmla="*/ 320246 h 568325"/>
                <a:gd name="connsiteX1" fmla="*/ 438150 w 438150"/>
                <a:gd name="connsiteY1" fmla="*/ 399092 h 568325"/>
                <a:gd name="connsiteX2" fmla="*/ 438150 w 438150"/>
                <a:gd name="connsiteY2" fmla="*/ 406601 h 568325"/>
                <a:gd name="connsiteX3" fmla="*/ 438150 w 438150"/>
                <a:gd name="connsiteY3" fmla="*/ 545520 h 568325"/>
                <a:gd name="connsiteX4" fmla="*/ 438150 w 438150"/>
                <a:gd name="connsiteY4" fmla="*/ 549275 h 568325"/>
                <a:gd name="connsiteX5" fmla="*/ 284162 w 438150"/>
                <a:gd name="connsiteY5" fmla="*/ 549275 h 568325"/>
                <a:gd name="connsiteX6" fmla="*/ 284162 w 438150"/>
                <a:gd name="connsiteY6" fmla="*/ 545520 h 568325"/>
                <a:gd name="connsiteX7" fmla="*/ 284162 w 438150"/>
                <a:gd name="connsiteY7" fmla="*/ 402847 h 568325"/>
                <a:gd name="connsiteX8" fmla="*/ 344255 w 438150"/>
                <a:gd name="connsiteY8" fmla="*/ 320246 h 568325"/>
                <a:gd name="connsiteX9" fmla="*/ 352879 w 438150"/>
                <a:gd name="connsiteY9" fmla="*/ 200025 h 568325"/>
                <a:gd name="connsiteX10" fmla="*/ 356621 w 438150"/>
                <a:gd name="connsiteY10" fmla="*/ 200025 h 568325"/>
                <a:gd name="connsiteX11" fmla="*/ 367847 w 438150"/>
                <a:gd name="connsiteY11" fmla="*/ 200025 h 568325"/>
                <a:gd name="connsiteX12" fmla="*/ 379072 w 438150"/>
                <a:gd name="connsiteY12" fmla="*/ 203767 h 568325"/>
                <a:gd name="connsiteX13" fmla="*/ 409008 w 438150"/>
                <a:gd name="connsiteY13" fmla="*/ 263638 h 568325"/>
                <a:gd name="connsiteX14" fmla="*/ 360363 w 438150"/>
                <a:gd name="connsiteY14" fmla="*/ 304800 h 568325"/>
                <a:gd name="connsiteX15" fmla="*/ 311717 w 438150"/>
                <a:gd name="connsiteY15" fmla="*/ 263638 h 568325"/>
                <a:gd name="connsiteX16" fmla="*/ 352879 w 438150"/>
                <a:gd name="connsiteY16" fmla="*/ 200025 h 568325"/>
                <a:gd name="connsiteX17" fmla="*/ 100853 w 438150"/>
                <a:gd name="connsiteY17" fmla="*/ 196018 h 568325"/>
                <a:gd name="connsiteX18" fmla="*/ 254000 w 438150"/>
                <a:gd name="connsiteY18" fmla="*/ 320120 h 568325"/>
                <a:gd name="connsiteX19" fmla="*/ 254000 w 438150"/>
                <a:gd name="connsiteY19" fmla="*/ 331402 h 568325"/>
                <a:gd name="connsiteX20" fmla="*/ 254000 w 438150"/>
                <a:gd name="connsiteY20" fmla="*/ 557043 h 568325"/>
                <a:gd name="connsiteX21" fmla="*/ 254000 w 438150"/>
                <a:gd name="connsiteY21" fmla="*/ 568325 h 568325"/>
                <a:gd name="connsiteX22" fmla="*/ 0 w 438150"/>
                <a:gd name="connsiteY22" fmla="*/ 568325 h 568325"/>
                <a:gd name="connsiteX23" fmla="*/ 0 w 438150"/>
                <a:gd name="connsiteY23" fmla="*/ 560804 h 568325"/>
                <a:gd name="connsiteX24" fmla="*/ 0 w 438150"/>
                <a:gd name="connsiteY24" fmla="*/ 327642 h 568325"/>
                <a:gd name="connsiteX25" fmla="*/ 100853 w 438150"/>
                <a:gd name="connsiteY25" fmla="*/ 196018 h 568325"/>
                <a:gd name="connsiteX26" fmla="*/ 112091 w 438150"/>
                <a:gd name="connsiteY26" fmla="*/ 0 h 568325"/>
                <a:gd name="connsiteX27" fmla="*/ 115818 w 438150"/>
                <a:gd name="connsiteY27" fmla="*/ 0 h 568325"/>
                <a:gd name="connsiteX28" fmla="*/ 138181 w 438150"/>
                <a:gd name="connsiteY28" fmla="*/ 0 h 568325"/>
                <a:gd name="connsiteX29" fmla="*/ 153090 w 438150"/>
                <a:gd name="connsiteY29" fmla="*/ 3762 h 568325"/>
                <a:gd name="connsiteX30" fmla="*/ 205271 w 438150"/>
                <a:gd name="connsiteY30" fmla="*/ 101566 h 568325"/>
                <a:gd name="connsiteX31" fmla="*/ 127000 w 438150"/>
                <a:gd name="connsiteY31" fmla="*/ 169276 h 568325"/>
                <a:gd name="connsiteX32" fmla="*/ 48729 w 438150"/>
                <a:gd name="connsiteY32" fmla="*/ 101566 h 568325"/>
                <a:gd name="connsiteX33" fmla="*/ 112091 w 438150"/>
                <a:gd name="connsiteY33" fmla="*/ 0 h 56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8150" h="568325">
                  <a:moveTo>
                    <a:pt x="344255" y="320246"/>
                  </a:moveTo>
                  <a:cubicBezTo>
                    <a:pt x="393080" y="312737"/>
                    <a:pt x="434394" y="346528"/>
                    <a:pt x="438150" y="399092"/>
                  </a:cubicBezTo>
                  <a:cubicBezTo>
                    <a:pt x="438150" y="399092"/>
                    <a:pt x="438150" y="402847"/>
                    <a:pt x="438150" y="406601"/>
                  </a:cubicBezTo>
                  <a:cubicBezTo>
                    <a:pt x="438150" y="451656"/>
                    <a:pt x="438150" y="496711"/>
                    <a:pt x="438150" y="545520"/>
                  </a:cubicBezTo>
                  <a:cubicBezTo>
                    <a:pt x="438150" y="545520"/>
                    <a:pt x="438150" y="545520"/>
                    <a:pt x="438150" y="549275"/>
                  </a:cubicBezTo>
                  <a:cubicBezTo>
                    <a:pt x="438150" y="549275"/>
                    <a:pt x="438150" y="549275"/>
                    <a:pt x="284162" y="549275"/>
                  </a:cubicBezTo>
                  <a:cubicBezTo>
                    <a:pt x="284162" y="549275"/>
                    <a:pt x="284162" y="545520"/>
                    <a:pt x="284162" y="545520"/>
                  </a:cubicBezTo>
                  <a:cubicBezTo>
                    <a:pt x="284162" y="496711"/>
                    <a:pt x="284162" y="451656"/>
                    <a:pt x="284162" y="402847"/>
                  </a:cubicBezTo>
                  <a:cubicBezTo>
                    <a:pt x="284162" y="361546"/>
                    <a:pt x="310453" y="327755"/>
                    <a:pt x="344255" y="320246"/>
                  </a:cubicBezTo>
                  <a:close/>
                  <a:moveTo>
                    <a:pt x="352879" y="200025"/>
                  </a:moveTo>
                  <a:cubicBezTo>
                    <a:pt x="352879" y="200025"/>
                    <a:pt x="352879" y="200025"/>
                    <a:pt x="356621" y="200025"/>
                  </a:cubicBezTo>
                  <a:cubicBezTo>
                    <a:pt x="356621" y="200025"/>
                    <a:pt x="356621" y="200025"/>
                    <a:pt x="367847" y="200025"/>
                  </a:cubicBezTo>
                  <a:cubicBezTo>
                    <a:pt x="371589" y="200025"/>
                    <a:pt x="375330" y="203767"/>
                    <a:pt x="379072" y="203767"/>
                  </a:cubicBezTo>
                  <a:cubicBezTo>
                    <a:pt x="401524" y="211251"/>
                    <a:pt x="412750" y="237445"/>
                    <a:pt x="409008" y="263638"/>
                  </a:cubicBezTo>
                  <a:cubicBezTo>
                    <a:pt x="405266" y="286090"/>
                    <a:pt x="386556" y="304800"/>
                    <a:pt x="360363" y="304800"/>
                  </a:cubicBezTo>
                  <a:cubicBezTo>
                    <a:pt x="337911" y="304800"/>
                    <a:pt x="319201" y="286090"/>
                    <a:pt x="311717" y="263638"/>
                  </a:cubicBezTo>
                  <a:cubicBezTo>
                    <a:pt x="307975" y="233703"/>
                    <a:pt x="326685" y="207509"/>
                    <a:pt x="352879" y="200025"/>
                  </a:cubicBezTo>
                  <a:close/>
                  <a:moveTo>
                    <a:pt x="100853" y="196018"/>
                  </a:moveTo>
                  <a:cubicBezTo>
                    <a:pt x="175559" y="180975"/>
                    <a:pt x="246529" y="241146"/>
                    <a:pt x="254000" y="320120"/>
                  </a:cubicBezTo>
                  <a:cubicBezTo>
                    <a:pt x="254000" y="323881"/>
                    <a:pt x="254000" y="327642"/>
                    <a:pt x="254000" y="331402"/>
                  </a:cubicBezTo>
                  <a:cubicBezTo>
                    <a:pt x="254000" y="406616"/>
                    <a:pt x="254000" y="481829"/>
                    <a:pt x="254000" y="557043"/>
                  </a:cubicBezTo>
                  <a:cubicBezTo>
                    <a:pt x="254000" y="557043"/>
                    <a:pt x="254000" y="557043"/>
                    <a:pt x="254000" y="568325"/>
                  </a:cubicBezTo>
                  <a:cubicBezTo>
                    <a:pt x="254000" y="568325"/>
                    <a:pt x="254000" y="568325"/>
                    <a:pt x="0" y="568325"/>
                  </a:cubicBezTo>
                  <a:cubicBezTo>
                    <a:pt x="0" y="564564"/>
                    <a:pt x="0" y="564564"/>
                    <a:pt x="0" y="560804"/>
                  </a:cubicBezTo>
                  <a:cubicBezTo>
                    <a:pt x="0" y="485590"/>
                    <a:pt x="0" y="406616"/>
                    <a:pt x="0" y="327642"/>
                  </a:cubicBezTo>
                  <a:cubicBezTo>
                    <a:pt x="0" y="263710"/>
                    <a:pt x="44823" y="211060"/>
                    <a:pt x="100853" y="196018"/>
                  </a:cubicBezTo>
                  <a:close/>
                  <a:moveTo>
                    <a:pt x="112091" y="0"/>
                  </a:moveTo>
                  <a:cubicBezTo>
                    <a:pt x="115818" y="0"/>
                    <a:pt x="115818" y="0"/>
                    <a:pt x="115818" y="0"/>
                  </a:cubicBezTo>
                  <a:cubicBezTo>
                    <a:pt x="115818" y="0"/>
                    <a:pt x="115818" y="0"/>
                    <a:pt x="138181" y="0"/>
                  </a:cubicBezTo>
                  <a:cubicBezTo>
                    <a:pt x="141909" y="0"/>
                    <a:pt x="149363" y="3762"/>
                    <a:pt x="153090" y="3762"/>
                  </a:cubicBezTo>
                  <a:cubicBezTo>
                    <a:pt x="190362" y="18808"/>
                    <a:pt x="212725" y="60187"/>
                    <a:pt x="205271" y="101566"/>
                  </a:cubicBezTo>
                  <a:cubicBezTo>
                    <a:pt x="197816" y="139183"/>
                    <a:pt x="164272" y="169276"/>
                    <a:pt x="127000" y="169276"/>
                  </a:cubicBezTo>
                  <a:cubicBezTo>
                    <a:pt x="89728" y="173038"/>
                    <a:pt x="56184" y="142944"/>
                    <a:pt x="48729" y="101566"/>
                  </a:cubicBezTo>
                  <a:cubicBezTo>
                    <a:pt x="41275" y="52664"/>
                    <a:pt x="71092" y="7523"/>
                    <a:pt x="11209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448176" y="3823719"/>
            <a:ext cx="1647825" cy="2281238"/>
            <a:chOff x="4448176" y="3823719"/>
            <a:chExt cx="1647825" cy="2281238"/>
          </a:xfrm>
        </p:grpSpPr>
        <p:sp>
          <p:nvSpPr>
            <p:cNvPr id="54" name="Freeform 9"/>
            <p:cNvSpPr/>
            <p:nvPr/>
          </p:nvSpPr>
          <p:spPr bwMode="auto">
            <a:xfrm>
              <a:off x="4448176" y="3823719"/>
              <a:ext cx="1647825" cy="2281238"/>
            </a:xfrm>
            <a:custGeom>
              <a:avLst/>
              <a:gdLst>
                <a:gd name="T0" fmla="*/ 133 w 182"/>
                <a:gd name="T1" fmla="*/ 96 h 251"/>
                <a:gd name="T2" fmla="*/ 181 w 182"/>
                <a:gd name="T3" fmla="*/ 251 h 251"/>
                <a:gd name="T4" fmla="*/ 50 w 182"/>
                <a:gd name="T5" fmla="*/ 156 h 251"/>
                <a:gd name="T6" fmla="*/ 1 w 182"/>
                <a:gd name="T7" fmla="*/ 0 h 251"/>
                <a:gd name="T8" fmla="*/ 133 w 182"/>
                <a:gd name="T9" fmla="*/ 9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251">
                  <a:moveTo>
                    <a:pt x="133" y="96"/>
                  </a:moveTo>
                  <a:cubicBezTo>
                    <a:pt x="167" y="143"/>
                    <a:pt x="182" y="197"/>
                    <a:pt x="181" y="251"/>
                  </a:cubicBezTo>
                  <a:cubicBezTo>
                    <a:pt x="130" y="235"/>
                    <a:pt x="83" y="203"/>
                    <a:pt x="50" y="156"/>
                  </a:cubicBezTo>
                  <a:cubicBezTo>
                    <a:pt x="16" y="109"/>
                    <a:pt x="0" y="54"/>
                    <a:pt x="1" y="0"/>
                  </a:cubicBezTo>
                  <a:cubicBezTo>
                    <a:pt x="52" y="16"/>
                    <a:pt x="99" y="49"/>
                    <a:pt x="133" y="96"/>
                  </a:cubicBezTo>
                  <a:close/>
                </a:path>
              </a:pathLst>
            </a:custGeom>
            <a:solidFill>
              <a:schemeClr val="accent2"/>
            </a:solidFill>
            <a:ln w="36513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TextBox 8"/>
            <p:cNvSpPr txBox="1"/>
            <p:nvPr/>
          </p:nvSpPr>
          <p:spPr>
            <a:xfrm>
              <a:off x="4609106" y="4049120"/>
              <a:ext cx="238847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latin typeface="Bebas Neue Regular" panose="00000500000000000000" pitchFamily="50" charset="0"/>
                  <a:ea typeface="微软雅黑" panose="020B0503020204020204" pitchFamily="34" charset="-122"/>
                </a:rPr>
                <a:t>02</a:t>
              </a:r>
              <a:endParaRPr lang="zh-CN" altLang="en-US" dirty="0">
                <a:solidFill>
                  <a:schemeClr val="bg1"/>
                </a:solidFill>
                <a:latin typeface="Bebas Neue Regular" panose="00000500000000000000" pitchFamily="50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4899010" y="4536195"/>
              <a:ext cx="341624" cy="341624"/>
              <a:chOff x="5637213" y="3511550"/>
              <a:chExt cx="376238" cy="376238"/>
            </a:xfrm>
            <a:solidFill>
              <a:schemeClr val="bg1"/>
            </a:solidFill>
          </p:grpSpPr>
          <p:sp>
            <p:nvSpPr>
              <p:cNvPr id="57" name="Freeform 50"/>
              <p:cNvSpPr>
                <a:spLocks noEditPoints="1"/>
              </p:cNvSpPr>
              <p:nvPr/>
            </p:nvSpPr>
            <p:spPr bwMode="auto">
              <a:xfrm>
                <a:off x="5637213" y="3546475"/>
                <a:ext cx="341313" cy="341313"/>
              </a:xfrm>
              <a:custGeom>
                <a:avLst/>
                <a:gdLst>
                  <a:gd name="T0" fmla="*/ 92 w 184"/>
                  <a:gd name="T1" fmla="*/ 184 h 184"/>
                  <a:gd name="T2" fmla="*/ 184 w 184"/>
                  <a:gd name="T3" fmla="*/ 92 h 184"/>
                  <a:gd name="T4" fmla="*/ 173 w 184"/>
                  <a:gd name="T5" fmla="*/ 49 h 184"/>
                  <a:gd name="T6" fmla="*/ 171 w 184"/>
                  <a:gd name="T7" fmla="*/ 49 h 184"/>
                  <a:gd name="T8" fmla="*/ 170 w 184"/>
                  <a:gd name="T9" fmla="*/ 49 h 184"/>
                  <a:gd name="T10" fmla="*/ 158 w 184"/>
                  <a:gd name="T11" fmla="*/ 48 h 184"/>
                  <a:gd name="T12" fmla="*/ 149 w 184"/>
                  <a:gd name="T13" fmla="*/ 56 h 184"/>
                  <a:gd name="T14" fmla="*/ 160 w 184"/>
                  <a:gd name="T15" fmla="*/ 92 h 184"/>
                  <a:gd name="T16" fmla="*/ 92 w 184"/>
                  <a:gd name="T17" fmla="*/ 160 h 184"/>
                  <a:gd name="T18" fmla="*/ 24 w 184"/>
                  <a:gd name="T19" fmla="*/ 92 h 184"/>
                  <a:gd name="T20" fmla="*/ 92 w 184"/>
                  <a:gd name="T21" fmla="*/ 24 h 184"/>
                  <a:gd name="T22" fmla="*/ 128 w 184"/>
                  <a:gd name="T23" fmla="*/ 35 h 184"/>
                  <a:gd name="T24" fmla="*/ 135 w 184"/>
                  <a:gd name="T25" fmla="*/ 27 h 184"/>
                  <a:gd name="T26" fmla="*/ 134 w 184"/>
                  <a:gd name="T27" fmla="*/ 14 h 184"/>
                  <a:gd name="T28" fmla="*/ 134 w 184"/>
                  <a:gd name="T29" fmla="*/ 10 h 184"/>
                  <a:gd name="T30" fmla="*/ 92 w 184"/>
                  <a:gd name="T31" fmla="*/ 0 h 184"/>
                  <a:gd name="T32" fmla="*/ 0 w 184"/>
                  <a:gd name="T33" fmla="*/ 92 h 184"/>
                  <a:gd name="T34" fmla="*/ 92 w 184"/>
                  <a:gd name="T35" fmla="*/ 184 h 184"/>
                  <a:gd name="T36" fmla="*/ 92 w 184"/>
                  <a:gd name="T37" fmla="*/ 184 h 184"/>
                  <a:gd name="T38" fmla="*/ 92 w 184"/>
                  <a:gd name="T3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4" h="184">
                    <a:moveTo>
                      <a:pt x="92" y="184"/>
                    </a:moveTo>
                    <a:cubicBezTo>
                      <a:pt x="143" y="184"/>
                      <a:pt x="184" y="143"/>
                      <a:pt x="184" y="92"/>
                    </a:cubicBezTo>
                    <a:cubicBezTo>
                      <a:pt x="184" y="76"/>
                      <a:pt x="180" y="62"/>
                      <a:pt x="173" y="49"/>
                    </a:cubicBezTo>
                    <a:cubicBezTo>
                      <a:pt x="172" y="49"/>
                      <a:pt x="172" y="49"/>
                      <a:pt x="171" y="49"/>
                    </a:cubicBezTo>
                    <a:cubicBezTo>
                      <a:pt x="170" y="49"/>
                      <a:pt x="170" y="49"/>
                      <a:pt x="170" y="49"/>
                    </a:cubicBezTo>
                    <a:cubicBezTo>
                      <a:pt x="158" y="48"/>
                      <a:pt x="158" y="48"/>
                      <a:pt x="158" y="48"/>
                    </a:cubicBezTo>
                    <a:cubicBezTo>
                      <a:pt x="149" y="56"/>
                      <a:pt x="149" y="56"/>
                      <a:pt x="149" y="56"/>
                    </a:cubicBezTo>
                    <a:cubicBezTo>
                      <a:pt x="156" y="67"/>
                      <a:pt x="160" y="79"/>
                      <a:pt x="160" y="92"/>
                    </a:cubicBezTo>
                    <a:cubicBezTo>
                      <a:pt x="160" y="129"/>
                      <a:pt x="129" y="160"/>
                      <a:pt x="92" y="160"/>
                    </a:cubicBezTo>
                    <a:cubicBezTo>
                      <a:pt x="55" y="160"/>
                      <a:pt x="24" y="129"/>
                      <a:pt x="24" y="92"/>
                    </a:cubicBezTo>
                    <a:cubicBezTo>
                      <a:pt x="24" y="55"/>
                      <a:pt x="55" y="24"/>
                      <a:pt x="92" y="24"/>
                    </a:cubicBezTo>
                    <a:cubicBezTo>
                      <a:pt x="105" y="24"/>
                      <a:pt x="117" y="28"/>
                      <a:pt x="128" y="35"/>
                    </a:cubicBezTo>
                    <a:cubicBezTo>
                      <a:pt x="135" y="27"/>
                      <a:pt x="135" y="27"/>
                      <a:pt x="135" y="27"/>
                    </a:cubicBezTo>
                    <a:cubicBezTo>
                      <a:pt x="134" y="14"/>
                      <a:pt x="134" y="14"/>
                      <a:pt x="134" y="14"/>
                    </a:cubicBezTo>
                    <a:cubicBezTo>
                      <a:pt x="134" y="12"/>
                      <a:pt x="134" y="11"/>
                      <a:pt x="134" y="10"/>
                    </a:cubicBezTo>
                    <a:cubicBezTo>
                      <a:pt x="122" y="4"/>
                      <a:pt x="107" y="0"/>
                      <a:pt x="92" y="0"/>
                    </a:cubicBezTo>
                    <a:cubicBezTo>
                      <a:pt x="41" y="0"/>
                      <a:pt x="0" y="41"/>
                      <a:pt x="0" y="92"/>
                    </a:cubicBezTo>
                    <a:cubicBezTo>
                      <a:pt x="0" y="143"/>
                      <a:pt x="41" y="184"/>
                      <a:pt x="92" y="184"/>
                    </a:cubicBezTo>
                    <a:close/>
                    <a:moveTo>
                      <a:pt x="92" y="184"/>
                    </a:moveTo>
                    <a:cubicBezTo>
                      <a:pt x="92" y="184"/>
                      <a:pt x="92" y="184"/>
                      <a:pt x="92" y="184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51"/>
              <p:cNvSpPr>
                <a:spLocks noEditPoints="1"/>
              </p:cNvSpPr>
              <p:nvPr/>
            </p:nvSpPr>
            <p:spPr bwMode="auto">
              <a:xfrm>
                <a:off x="5724525" y="3633788"/>
                <a:ext cx="166688" cy="166688"/>
              </a:xfrm>
              <a:custGeom>
                <a:avLst/>
                <a:gdLst>
                  <a:gd name="T0" fmla="*/ 45 w 90"/>
                  <a:gd name="T1" fmla="*/ 21 h 90"/>
                  <a:gd name="T2" fmla="*/ 47 w 90"/>
                  <a:gd name="T3" fmla="*/ 21 h 90"/>
                  <a:gd name="T4" fmla="*/ 64 w 90"/>
                  <a:gd name="T5" fmla="*/ 4 h 90"/>
                  <a:gd name="T6" fmla="*/ 64 w 90"/>
                  <a:gd name="T7" fmla="*/ 4 h 90"/>
                  <a:gd name="T8" fmla="*/ 45 w 90"/>
                  <a:gd name="T9" fmla="*/ 0 h 90"/>
                  <a:gd name="T10" fmla="*/ 0 w 90"/>
                  <a:gd name="T11" fmla="*/ 45 h 90"/>
                  <a:gd name="T12" fmla="*/ 45 w 90"/>
                  <a:gd name="T13" fmla="*/ 90 h 90"/>
                  <a:gd name="T14" fmla="*/ 90 w 90"/>
                  <a:gd name="T15" fmla="*/ 45 h 90"/>
                  <a:gd name="T16" fmla="*/ 86 w 90"/>
                  <a:gd name="T17" fmla="*/ 26 h 90"/>
                  <a:gd name="T18" fmla="*/ 86 w 90"/>
                  <a:gd name="T19" fmla="*/ 26 h 90"/>
                  <a:gd name="T20" fmla="*/ 69 w 90"/>
                  <a:gd name="T21" fmla="*/ 43 h 90"/>
                  <a:gd name="T22" fmla="*/ 69 w 90"/>
                  <a:gd name="T23" fmla="*/ 45 h 90"/>
                  <a:gd name="T24" fmla="*/ 45 w 90"/>
                  <a:gd name="T25" fmla="*/ 69 h 90"/>
                  <a:gd name="T26" fmla="*/ 21 w 90"/>
                  <a:gd name="T27" fmla="*/ 45 h 90"/>
                  <a:gd name="T28" fmla="*/ 45 w 90"/>
                  <a:gd name="T29" fmla="*/ 21 h 90"/>
                  <a:gd name="T30" fmla="*/ 45 w 90"/>
                  <a:gd name="T31" fmla="*/ 21 h 90"/>
                  <a:gd name="T32" fmla="*/ 45 w 90"/>
                  <a:gd name="T33" fmla="*/ 2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90">
                    <a:moveTo>
                      <a:pt x="45" y="21"/>
                    </a:moveTo>
                    <a:cubicBezTo>
                      <a:pt x="46" y="21"/>
                      <a:pt x="46" y="21"/>
                      <a:pt x="47" y="21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58" y="1"/>
                      <a:pt x="52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70"/>
                      <a:pt x="20" y="90"/>
                      <a:pt x="45" y="90"/>
                    </a:cubicBezTo>
                    <a:cubicBezTo>
                      <a:pt x="70" y="90"/>
                      <a:pt x="90" y="70"/>
                      <a:pt x="90" y="45"/>
                    </a:cubicBezTo>
                    <a:cubicBezTo>
                      <a:pt x="90" y="38"/>
                      <a:pt x="89" y="32"/>
                      <a:pt x="86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69" y="43"/>
                      <a:pt x="69" y="43"/>
                      <a:pt x="69" y="43"/>
                    </a:cubicBezTo>
                    <a:cubicBezTo>
                      <a:pt x="69" y="44"/>
                      <a:pt x="69" y="44"/>
                      <a:pt x="69" y="45"/>
                    </a:cubicBezTo>
                    <a:cubicBezTo>
                      <a:pt x="69" y="58"/>
                      <a:pt x="58" y="69"/>
                      <a:pt x="45" y="69"/>
                    </a:cubicBezTo>
                    <a:cubicBezTo>
                      <a:pt x="32" y="69"/>
                      <a:pt x="21" y="58"/>
                      <a:pt x="21" y="45"/>
                    </a:cubicBezTo>
                    <a:cubicBezTo>
                      <a:pt x="21" y="32"/>
                      <a:pt x="32" y="21"/>
                      <a:pt x="45" y="21"/>
                    </a:cubicBezTo>
                    <a:close/>
                    <a:moveTo>
                      <a:pt x="45" y="21"/>
                    </a:moveTo>
                    <a:cubicBezTo>
                      <a:pt x="45" y="21"/>
                      <a:pt x="45" y="21"/>
                      <a:pt x="45" y="2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52"/>
              <p:cNvSpPr>
                <a:spLocks noEditPoints="1"/>
              </p:cNvSpPr>
              <p:nvPr/>
            </p:nvSpPr>
            <p:spPr bwMode="auto">
              <a:xfrm>
                <a:off x="5824538" y="3511550"/>
                <a:ext cx="188913" cy="188913"/>
              </a:xfrm>
              <a:custGeom>
                <a:avLst/>
                <a:gdLst>
                  <a:gd name="T0" fmla="*/ 86 w 102"/>
                  <a:gd name="T1" fmla="*/ 28 h 102"/>
                  <a:gd name="T2" fmla="*/ 91 w 102"/>
                  <a:gd name="T3" fmla="*/ 23 h 102"/>
                  <a:gd name="T4" fmla="*/ 91 w 102"/>
                  <a:gd name="T5" fmla="*/ 14 h 102"/>
                  <a:gd name="T6" fmla="*/ 87 w 102"/>
                  <a:gd name="T7" fmla="*/ 11 h 102"/>
                  <a:gd name="T8" fmla="*/ 83 w 102"/>
                  <a:gd name="T9" fmla="*/ 9 h 102"/>
                  <a:gd name="T10" fmla="*/ 79 w 102"/>
                  <a:gd name="T11" fmla="*/ 11 h 102"/>
                  <a:gd name="T12" fmla="*/ 74 w 102"/>
                  <a:gd name="T13" fmla="*/ 17 h 102"/>
                  <a:gd name="T14" fmla="*/ 72 w 102"/>
                  <a:gd name="T15" fmla="*/ 2 h 102"/>
                  <a:gd name="T16" fmla="*/ 70 w 102"/>
                  <a:gd name="T17" fmla="*/ 0 h 102"/>
                  <a:gd name="T18" fmla="*/ 69 w 102"/>
                  <a:gd name="T19" fmla="*/ 0 h 102"/>
                  <a:gd name="T20" fmla="*/ 47 w 102"/>
                  <a:gd name="T21" fmla="*/ 23 h 102"/>
                  <a:gd name="T22" fmla="*/ 44 w 102"/>
                  <a:gd name="T23" fmla="*/ 30 h 102"/>
                  <a:gd name="T24" fmla="*/ 44 w 102"/>
                  <a:gd name="T25" fmla="*/ 31 h 102"/>
                  <a:gd name="T26" fmla="*/ 45 w 102"/>
                  <a:gd name="T27" fmla="*/ 45 h 102"/>
                  <a:gd name="T28" fmla="*/ 37 w 102"/>
                  <a:gd name="T29" fmla="*/ 53 h 102"/>
                  <a:gd name="T30" fmla="*/ 22 w 102"/>
                  <a:gd name="T31" fmla="*/ 68 h 102"/>
                  <a:gd name="T32" fmla="*/ 22 w 102"/>
                  <a:gd name="T33" fmla="*/ 68 h 102"/>
                  <a:gd name="T34" fmla="*/ 8 w 102"/>
                  <a:gd name="T35" fmla="*/ 82 h 102"/>
                  <a:gd name="T36" fmla="*/ 2 w 102"/>
                  <a:gd name="T37" fmla="*/ 89 h 102"/>
                  <a:gd name="T38" fmla="*/ 0 w 102"/>
                  <a:gd name="T39" fmla="*/ 92 h 102"/>
                  <a:gd name="T40" fmla="*/ 0 w 102"/>
                  <a:gd name="T41" fmla="*/ 97 h 102"/>
                  <a:gd name="T42" fmla="*/ 5 w 102"/>
                  <a:gd name="T43" fmla="*/ 102 h 102"/>
                  <a:gd name="T44" fmla="*/ 5 w 102"/>
                  <a:gd name="T45" fmla="*/ 102 h 102"/>
                  <a:gd name="T46" fmla="*/ 10 w 102"/>
                  <a:gd name="T47" fmla="*/ 102 h 102"/>
                  <a:gd name="T48" fmla="*/ 13 w 102"/>
                  <a:gd name="T49" fmla="*/ 100 h 102"/>
                  <a:gd name="T50" fmla="*/ 57 w 102"/>
                  <a:gd name="T51" fmla="*/ 56 h 102"/>
                  <a:gd name="T52" fmla="*/ 70 w 102"/>
                  <a:gd name="T53" fmla="*/ 57 h 102"/>
                  <a:gd name="T54" fmla="*/ 71 w 102"/>
                  <a:gd name="T55" fmla="*/ 57 h 102"/>
                  <a:gd name="T56" fmla="*/ 71 w 102"/>
                  <a:gd name="T57" fmla="*/ 57 h 102"/>
                  <a:gd name="T58" fmla="*/ 78 w 102"/>
                  <a:gd name="T59" fmla="*/ 54 h 102"/>
                  <a:gd name="T60" fmla="*/ 101 w 102"/>
                  <a:gd name="T61" fmla="*/ 32 h 102"/>
                  <a:gd name="T62" fmla="*/ 100 w 102"/>
                  <a:gd name="T63" fmla="*/ 29 h 102"/>
                  <a:gd name="T64" fmla="*/ 86 w 102"/>
                  <a:gd name="T65" fmla="*/ 28 h 102"/>
                  <a:gd name="T66" fmla="*/ 86 w 102"/>
                  <a:gd name="T67" fmla="*/ 28 h 102"/>
                  <a:gd name="T68" fmla="*/ 86 w 102"/>
                  <a:gd name="T69" fmla="*/ 2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2" h="102">
                    <a:moveTo>
                      <a:pt x="86" y="28"/>
                    </a:moveTo>
                    <a:cubicBezTo>
                      <a:pt x="91" y="23"/>
                      <a:pt x="91" y="23"/>
                      <a:pt x="91" y="23"/>
                    </a:cubicBezTo>
                    <a:cubicBezTo>
                      <a:pt x="93" y="20"/>
                      <a:pt x="93" y="17"/>
                      <a:pt x="91" y="14"/>
                    </a:cubicBezTo>
                    <a:cubicBezTo>
                      <a:pt x="87" y="11"/>
                      <a:pt x="87" y="11"/>
                      <a:pt x="87" y="11"/>
                    </a:cubicBezTo>
                    <a:cubicBezTo>
                      <a:pt x="86" y="10"/>
                      <a:pt x="85" y="9"/>
                      <a:pt x="83" y="9"/>
                    </a:cubicBezTo>
                    <a:cubicBezTo>
                      <a:pt x="82" y="9"/>
                      <a:pt x="80" y="10"/>
                      <a:pt x="79" y="11"/>
                    </a:cubicBezTo>
                    <a:cubicBezTo>
                      <a:pt x="74" y="17"/>
                      <a:pt x="74" y="17"/>
                      <a:pt x="74" y="17"/>
                    </a:cubicBezTo>
                    <a:cubicBezTo>
                      <a:pt x="72" y="2"/>
                      <a:pt x="72" y="2"/>
                      <a:pt x="72" y="2"/>
                    </a:cubicBezTo>
                    <a:cubicBezTo>
                      <a:pt x="72" y="0"/>
                      <a:pt x="71" y="0"/>
                      <a:pt x="70" y="0"/>
                    </a:cubicBezTo>
                    <a:cubicBezTo>
                      <a:pt x="70" y="0"/>
                      <a:pt x="69" y="0"/>
                      <a:pt x="69" y="0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45" y="25"/>
                      <a:pt x="44" y="28"/>
                      <a:pt x="44" y="30"/>
                    </a:cubicBezTo>
                    <a:cubicBezTo>
                      <a:pt x="44" y="31"/>
                      <a:pt x="44" y="31"/>
                      <a:pt x="44" y="31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22" y="68"/>
                      <a:pt x="22" y="68"/>
                      <a:pt x="22" y="68"/>
                    </a:cubicBezTo>
                    <a:cubicBezTo>
                      <a:pt x="22" y="68"/>
                      <a:pt x="22" y="68"/>
                      <a:pt x="22" y="68"/>
                    </a:cubicBezTo>
                    <a:cubicBezTo>
                      <a:pt x="8" y="82"/>
                      <a:pt x="8" y="82"/>
                      <a:pt x="8" y="82"/>
                    </a:cubicBezTo>
                    <a:cubicBezTo>
                      <a:pt x="2" y="89"/>
                      <a:pt x="2" y="89"/>
                      <a:pt x="2" y="89"/>
                    </a:cubicBezTo>
                    <a:cubicBezTo>
                      <a:pt x="1" y="90"/>
                      <a:pt x="0" y="91"/>
                      <a:pt x="0" y="92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100"/>
                      <a:pt x="2" y="102"/>
                      <a:pt x="5" y="102"/>
                    </a:cubicBezTo>
                    <a:cubicBezTo>
                      <a:pt x="5" y="102"/>
                      <a:pt x="5" y="102"/>
                      <a:pt x="5" y="102"/>
                    </a:cubicBezTo>
                    <a:cubicBezTo>
                      <a:pt x="10" y="102"/>
                      <a:pt x="10" y="102"/>
                      <a:pt x="10" y="102"/>
                    </a:cubicBezTo>
                    <a:cubicBezTo>
                      <a:pt x="11" y="102"/>
                      <a:pt x="12" y="101"/>
                      <a:pt x="13" y="100"/>
                    </a:cubicBezTo>
                    <a:cubicBezTo>
                      <a:pt x="57" y="56"/>
                      <a:pt x="57" y="56"/>
                      <a:pt x="57" y="56"/>
                    </a:cubicBezTo>
                    <a:cubicBezTo>
                      <a:pt x="70" y="57"/>
                      <a:pt x="70" y="57"/>
                      <a:pt x="70" y="57"/>
                    </a:cubicBezTo>
                    <a:cubicBezTo>
                      <a:pt x="71" y="57"/>
                      <a:pt x="71" y="57"/>
                      <a:pt x="71" y="57"/>
                    </a:cubicBezTo>
                    <a:cubicBezTo>
                      <a:pt x="71" y="57"/>
                      <a:pt x="71" y="57"/>
                      <a:pt x="71" y="57"/>
                    </a:cubicBezTo>
                    <a:cubicBezTo>
                      <a:pt x="74" y="57"/>
                      <a:pt x="77" y="56"/>
                      <a:pt x="78" y="54"/>
                    </a:cubicBezTo>
                    <a:cubicBezTo>
                      <a:pt x="101" y="32"/>
                      <a:pt x="101" y="32"/>
                      <a:pt x="101" y="32"/>
                    </a:cubicBezTo>
                    <a:cubicBezTo>
                      <a:pt x="102" y="31"/>
                      <a:pt x="101" y="29"/>
                      <a:pt x="100" y="29"/>
                    </a:cubicBezTo>
                    <a:lnTo>
                      <a:pt x="86" y="28"/>
                    </a:lnTo>
                    <a:close/>
                    <a:moveTo>
                      <a:pt x="86" y="28"/>
                    </a:moveTo>
                    <a:cubicBezTo>
                      <a:pt x="86" y="28"/>
                      <a:pt x="86" y="28"/>
                      <a:pt x="86" y="28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5626101" y="3296669"/>
            <a:ext cx="931863" cy="2808288"/>
            <a:chOff x="5626101" y="3296669"/>
            <a:chExt cx="931863" cy="2808288"/>
          </a:xfrm>
        </p:grpSpPr>
        <p:sp>
          <p:nvSpPr>
            <p:cNvPr id="61" name="Freeform 5"/>
            <p:cNvSpPr/>
            <p:nvPr/>
          </p:nvSpPr>
          <p:spPr bwMode="auto">
            <a:xfrm>
              <a:off x="5626101" y="3296669"/>
              <a:ext cx="931863" cy="2808288"/>
            </a:xfrm>
            <a:custGeom>
              <a:avLst/>
              <a:gdLst>
                <a:gd name="T0" fmla="*/ 0 w 103"/>
                <a:gd name="T1" fmla="*/ 154 h 309"/>
                <a:gd name="T2" fmla="*/ 51 w 103"/>
                <a:gd name="T3" fmla="*/ 309 h 309"/>
                <a:gd name="T4" fmla="*/ 103 w 103"/>
                <a:gd name="T5" fmla="*/ 154 h 309"/>
                <a:gd name="T6" fmla="*/ 51 w 103"/>
                <a:gd name="T7" fmla="*/ 0 h 309"/>
                <a:gd name="T8" fmla="*/ 0 w 103"/>
                <a:gd name="T9" fmla="*/ 154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309">
                  <a:moveTo>
                    <a:pt x="0" y="154"/>
                  </a:moveTo>
                  <a:cubicBezTo>
                    <a:pt x="0" y="212"/>
                    <a:pt x="19" y="266"/>
                    <a:pt x="51" y="309"/>
                  </a:cubicBezTo>
                  <a:cubicBezTo>
                    <a:pt x="84" y="266"/>
                    <a:pt x="103" y="212"/>
                    <a:pt x="103" y="154"/>
                  </a:cubicBezTo>
                  <a:cubicBezTo>
                    <a:pt x="103" y="97"/>
                    <a:pt x="84" y="43"/>
                    <a:pt x="51" y="0"/>
                  </a:cubicBezTo>
                  <a:cubicBezTo>
                    <a:pt x="19" y="43"/>
                    <a:pt x="0" y="97"/>
                    <a:pt x="0" y="154"/>
                  </a:cubicBezTo>
                  <a:close/>
                </a:path>
              </a:pathLst>
            </a:custGeom>
            <a:solidFill>
              <a:schemeClr val="accent1"/>
            </a:solidFill>
            <a:ln w="36513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TextBox 8"/>
            <p:cNvSpPr txBox="1"/>
            <p:nvPr/>
          </p:nvSpPr>
          <p:spPr>
            <a:xfrm>
              <a:off x="5972608" y="3679788"/>
              <a:ext cx="238848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latin typeface="Bebas Neue Regular" panose="00000500000000000000" pitchFamily="50" charset="0"/>
                  <a:ea typeface="微软雅黑" panose="020B0503020204020204" pitchFamily="34" charset="-122"/>
                </a:rPr>
                <a:t>03</a:t>
              </a:r>
              <a:endParaRPr lang="zh-CN" altLang="en-US" dirty="0">
                <a:solidFill>
                  <a:schemeClr val="bg1"/>
                </a:solidFill>
                <a:latin typeface="Bebas Neue Regular" panose="00000500000000000000" pitchFamily="50" charset="0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17"/>
            <p:cNvSpPr>
              <a:spLocks noEditPoints="1"/>
            </p:cNvSpPr>
            <p:nvPr/>
          </p:nvSpPr>
          <p:spPr bwMode="auto">
            <a:xfrm>
              <a:off x="5974992" y="4264996"/>
              <a:ext cx="234080" cy="341404"/>
            </a:xfrm>
            <a:custGeom>
              <a:avLst/>
              <a:gdLst>
                <a:gd name="T0" fmla="*/ 34 w 107"/>
                <a:gd name="T1" fmla="*/ 152 h 156"/>
                <a:gd name="T2" fmla="*/ 25 w 107"/>
                <a:gd name="T3" fmla="*/ 141 h 156"/>
                <a:gd name="T4" fmla="*/ 19 w 107"/>
                <a:gd name="T5" fmla="*/ 121 h 156"/>
                <a:gd name="T6" fmla="*/ 18 w 107"/>
                <a:gd name="T7" fmla="*/ 109 h 156"/>
                <a:gd name="T8" fmla="*/ 12 w 107"/>
                <a:gd name="T9" fmla="*/ 86 h 156"/>
                <a:gd name="T10" fmla="*/ 1 w 107"/>
                <a:gd name="T11" fmla="*/ 44 h 156"/>
                <a:gd name="T12" fmla="*/ 49 w 107"/>
                <a:gd name="T13" fmla="*/ 0 h 156"/>
                <a:gd name="T14" fmla="*/ 56 w 107"/>
                <a:gd name="T15" fmla="*/ 0 h 156"/>
                <a:gd name="T16" fmla="*/ 90 w 107"/>
                <a:gd name="T17" fmla="*/ 15 h 156"/>
                <a:gd name="T18" fmla="*/ 99 w 107"/>
                <a:gd name="T19" fmla="*/ 77 h 156"/>
                <a:gd name="T20" fmla="*/ 89 w 107"/>
                <a:gd name="T21" fmla="*/ 105 h 156"/>
                <a:gd name="T22" fmla="*/ 88 w 107"/>
                <a:gd name="T23" fmla="*/ 113 h 156"/>
                <a:gd name="T24" fmla="*/ 87 w 107"/>
                <a:gd name="T25" fmla="*/ 123 h 156"/>
                <a:gd name="T26" fmla="*/ 79 w 107"/>
                <a:gd name="T27" fmla="*/ 143 h 156"/>
                <a:gd name="T28" fmla="*/ 63 w 107"/>
                <a:gd name="T29" fmla="*/ 156 h 156"/>
                <a:gd name="T30" fmla="*/ 53 w 107"/>
                <a:gd name="T31" fmla="*/ 107 h 156"/>
                <a:gd name="T32" fmla="*/ 79 w 107"/>
                <a:gd name="T33" fmla="*/ 103 h 156"/>
                <a:gd name="T34" fmla="*/ 82 w 107"/>
                <a:gd name="T35" fmla="*/ 89 h 156"/>
                <a:gd name="T36" fmla="*/ 95 w 107"/>
                <a:gd name="T37" fmla="*/ 45 h 156"/>
                <a:gd name="T38" fmla="*/ 31 w 107"/>
                <a:gd name="T39" fmla="*/ 16 h 156"/>
                <a:gd name="T40" fmla="*/ 18 w 107"/>
                <a:gd name="T41" fmla="*/ 77 h 156"/>
                <a:gd name="T42" fmla="*/ 32 w 107"/>
                <a:gd name="T43" fmla="*/ 107 h 156"/>
                <a:gd name="T44" fmla="*/ 53 w 107"/>
                <a:gd name="T45" fmla="*/ 120 h 156"/>
                <a:gd name="T46" fmla="*/ 78 w 107"/>
                <a:gd name="T47" fmla="*/ 118 h 156"/>
                <a:gd name="T48" fmla="*/ 44 w 107"/>
                <a:gd name="T49" fmla="*/ 112 h 156"/>
                <a:gd name="T50" fmla="*/ 28 w 107"/>
                <a:gd name="T51" fmla="*/ 114 h 156"/>
                <a:gd name="T52" fmla="*/ 53 w 107"/>
                <a:gd name="T53" fmla="*/ 120 h 156"/>
                <a:gd name="T54" fmla="*/ 32 w 107"/>
                <a:gd name="T55" fmla="*/ 124 h 156"/>
                <a:gd name="T56" fmla="*/ 32 w 107"/>
                <a:gd name="T57" fmla="*/ 133 h 156"/>
                <a:gd name="T58" fmla="*/ 74 w 107"/>
                <a:gd name="T59" fmla="*/ 133 h 156"/>
                <a:gd name="T60" fmla="*/ 74 w 107"/>
                <a:gd name="T61" fmla="*/ 124 h 156"/>
                <a:gd name="T62" fmla="*/ 70 w 107"/>
                <a:gd name="T63" fmla="*/ 137 h 156"/>
                <a:gd name="T64" fmla="*/ 44 w 107"/>
                <a:gd name="T65" fmla="*/ 146 h 156"/>
                <a:gd name="T66" fmla="*/ 70 w 107"/>
                <a:gd name="T67" fmla="*/ 13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7" h="156">
                  <a:moveTo>
                    <a:pt x="43" y="156"/>
                  </a:moveTo>
                  <a:cubicBezTo>
                    <a:pt x="40" y="155"/>
                    <a:pt x="37" y="154"/>
                    <a:pt x="34" y="152"/>
                  </a:cubicBezTo>
                  <a:cubicBezTo>
                    <a:pt x="31" y="150"/>
                    <a:pt x="29" y="147"/>
                    <a:pt x="27" y="143"/>
                  </a:cubicBezTo>
                  <a:cubicBezTo>
                    <a:pt x="27" y="142"/>
                    <a:pt x="27" y="142"/>
                    <a:pt x="25" y="141"/>
                  </a:cubicBezTo>
                  <a:cubicBezTo>
                    <a:pt x="19" y="138"/>
                    <a:pt x="16" y="130"/>
                    <a:pt x="19" y="123"/>
                  </a:cubicBezTo>
                  <a:cubicBezTo>
                    <a:pt x="19" y="123"/>
                    <a:pt x="19" y="122"/>
                    <a:pt x="19" y="121"/>
                  </a:cubicBezTo>
                  <a:cubicBezTo>
                    <a:pt x="18" y="118"/>
                    <a:pt x="17" y="115"/>
                    <a:pt x="19" y="111"/>
                  </a:cubicBezTo>
                  <a:cubicBezTo>
                    <a:pt x="19" y="110"/>
                    <a:pt x="19" y="110"/>
                    <a:pt x="18" y="109"/>
                  </a:cubicBezTo>
                  <a:cubicBezTo>
                    <a:pt x="18" y="106"/>
                    <a:pt x="17" y="104"/>
                    <a:pt x="17" y="101"/>
                  </a:cubicBezTo>
                  <a:cubicBezTo>
                    <a:pt x="16" y="96"/>
                    <a:pt x="14" y="91"/>
                    <a:pt x="12" y="86"/>
                  </a:cubicBezTo>
                  <a:cubicBezTo>
                    <a:pt x="9" y="81"/>
                    <a:pt x="6" y="76"/>
                    <a:pt x="4" y="71"/>
                  </a:cubicBezTo>
                  <a:cubicBezTo>
                    <a:pt x="1" y="62"/>
                    <a:pt x="0" y="53"/>
                    <a:pt x="1" y="44"/>
                  </a:cubicBezTo>
                  <a:cubicBezTo>
                    <a:pt x="5" y="25"/>
                    <a:pt x="15" y="12"/>
                    <a:pt x="33" y="4"/>
                  </a:cubicBezTo>
                  <a:cubicBezTo>
                    <a:pt x="38" y="2"/>
                    <a:pt x="43" y="0"/>
                    <a:pt x="49" y="0"/>
                  </a:cubicBezTo>
                  <a:cubicBezTo>
                    <a:pt x="49" y="0"/>
                    <a:pt x="50" y="0"/>
                    <a:pt x="5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0" y="0"/>
                    <a:pt x="63" y="1"/>
                    <a:pt x="67" y="1"/>
                  </a:cubicBezTo>
                  <a:cubicBezTo>
                    <a:pt x="76" y="4"/>
                    <a:pt x="84" y="8"/>
                    <a:pt x="90" y="15"/>
                  </a:cubicBezTo>
                  <a:cubicBezTo>
                    <a:pt x="97" y="22"/>
                    <a:pt x="102" y="30"/>
                    <a:pt x="104" y="40"/>
                  </a:cubicBezTo>
                  <a:cubicBezTo>
                    <a:pt x="107" y="53"/>
                    <a:pt x="105" y="65"/>
                    <a:pt x="99" y="77"/>
                  </a:cubicBezTo>
                  <a:cubicBezTo>
                    <a:pt x="97" y="81"/>
                    <a:pt x="95" y="85"/>
                    <a:pt x="93" y="89"/>
                  </a:cubicBezTo>
                  <a:cubicBezTo>
                    <a:pt x="90" y="94"/>
                    <a:pt x="89" y="99"/>
                    <a:pt x="89" y="105"/>
                  </a:cubicBezTo>
                  <a:cubicBezTo>
                    <a:pt x="89" y="105"/>
                    <a:pt x="88" y="106"/>
                    <a:pt x="88" y="107"/>
                  </a:cubicBezTo>
                  <a:cubicBezTo>
                    <a:pt x="88" y="108"/>
                    <a:pt x="88" y="112"/>
                    <a:pt x="88" y="113"/>
                  </a:cubicBezTo>
                  <a:cubicBezTo>
                    <a:pt x="89" y="116"/>
                    <a:pt x="88" y="119"/>
                    <a:pt x="87" y="121"/>
                  </a:cubicBezTo>
                  <a:cubicBezTo>
                    <a:pt x="87" y="122"/>
                    <a:pt x="87" y="123"/>
                    <a:pt x="87" y="123"/>
                  </a:cubicBezTo>
                  <a:cubicBezTo>
                    <a:pt x="90" y="130"/>
                    <a:pt x="87" y="138"/>
                    <a:pt x="80" y="141"/>
                  </a:cubicBezTo>
                  <a:cubicBezTo>
                    <a:pt x="80" y="142"/>
                    <a:pt x="79" y="142"/>
                    <a:pt x="79" y="143"/>
                  </a:cubicBezTo>
                  <a:cubicBezTo>
                    <a:pt x="76" y="150"/>
                    <a:pt x="71" y="154"/>
                    <a:pt x="64" y="155"/>
                  </a:cubicBezTo>
                  <a:cubicBezTo>
                    <a:pt x="64" y="155"/>
                    <a:pt x="63" y="155"/>
                    <a:pt x="63" y="156"/>
                  </a:cubicBezTo>
                  <a:lnTo>
                    <a:pt x="43" y="156"/>
                  </a:lnTo>
                  <a:close/>
                  <a:moveTo>
                    <a:pt x="53" y="107"/>
                  </a:moveTo>
                  <a:cubicBezTo>
                    <a:pt x="60" y="107"/>
                    <a:pt x="67" y="107"/>
                    <a:pt x="74" y="107"/>
                  </a:cubicBezTo>
                  <a:cubicBezTo>
                    <a:pt x="77" y="107"/>
                    <a:pt x="79" y="106"/>
                    <a:pt x="79" y="103"/>
                  </a:cubicBezTo>
                  <a:cubicBezTo>
                    <a:pt x="79" y="103"/>
                    <a:pt x="79" y="103"/>
                    <a:pt x="79" y="102"/>
                  </a:cubicBezTo>
                  <a:cubicBezTo>
                    <a:pt x="80" y="98"/>
                    <a:pt x="81" y="93"/>
                    <a:pt x="82" y="89"/>
                  </a:cubicBezTo>
                  <a:cubicBezTo>
                    <a:pt x="85" y="84"/>
                    <a:pt x="87" y="79"/>
                    <a:pt x="90" y="74"/>
                  </a:cubicBezTo>
                  <a:cubicBezTo>
                    <a:pt x="95" y="65"/>
                    <a:pt x="97" y="55"/>
                    <a:pt x="95" y="45"/>
                  </a:cubicBezTo>
                  <a:cubicBezTo>
                    <a:pt x="93" y="33"/>
                    <a:pt x="87" y="23"/>
                    <a:pt x="77" y="17"/>
                  </a:cubicBezTo>
                  <a:cubicBezTo>
                    <a:pt x="62" y="7"/>
                    <a:pt x="46" y="7"/>
                    <a:pt x="31" y="16"/>
                  </a:cubicBezTo>
                  <a:cubicBezTo>
                    <a:pt x="15" y="25"/>
                    <a:pt x="8" y="43"/>
                    <a:pt x="11" y="61"/>
                  </a:cubicBezTo>
                  <a:cubicBezTo>
                    <a:pt x="12" y="67"/>
                    <a:pt x="15" y="72"/>
                    <a:pt x="18" y="77"/>
                  </a:cubicBezTo>
                  <a:cubicBezTo>
                    <a:pt x="23" y="85"/>
                    <a:pt x="26" y="94"/>
                    <a:pt x="27" y="103"/>
                  </a:cubicBezTo>
                  <a:cubicBezTo>
                    <a:pt x="27" y="106"/>
                    <a:pt x="29" y="107"/>
                    <a:pt x="32" y="107"/>
                  </a:cubicBezTo>
                  <a:cubicBezTo>
                    <a:pt x="39" y="107"/>
                    <a:pt x="46" y="107"/>
                    <a:pt x="53" y="107"/>
                  </a:cubicBezTo>
                  <a:moveTo>
                    <a:pt x="53" y="120"/>
                  </a:moveTo>
                  <a:cubicBezTo>
                    <a:pt x="60" y="120"/>
                    <a:pt x="67" y="120"/>
                    <a:pt x="74" y="120"/>
                  </a:cubicBezTo>
                  <a:cubicBezTo>
                    <a:pt x="76" y="120"/>
                    <a:pt x="77" y="119"/>
                    <a:pt x="78" y="118"/>
                  </a:cubicBezTo>
                  <a:cubicBezTo>
                    <a:pt x="80" y="115"/>
                    <a:pt x="77" y="112"/>
                    <a:pt x="74" y="112"/>
                  </a:cubicBezTo>
                  <a:cubicBezTo>
                    <a:pt x="64" y="112"/>
                    <a:pt x="54" y="112"/>
                    <a:pt x="44" y="112"/>
                  </a:cubicBezTo>
                  <a:cubicBezTo>
                    <a:pt x="40" y="112"/>
                    <a:pt x="36" y="112"/>
                    <a:pt x="32" y="112"/>
                  </a:cubicBezTo>
                  <a:cubicBezTo>
                    <a:pt x="30" y="112"/>
                    <a:pt x="29" y="112"/>
                    <a:pt x="28" y="114"/>
                  </a:cubicBezTo>
                  <a:cubicBezTo>
                    <a:pt x="27" y="117"/>
                    <a:pt x="29" y="120"/>
                    <a:pt x="32" y="120"/>
                  </a:cubicBezTo>
                  <a:cubicBezTo>
                    <a:pt x="39" y="120"/>
                    <a:pt x="46" y="120"/>
                    <a:pt x="53" y="120"/>
                  </a:cubicBezTo>
                  <a:moveTo>
                    <a:pt x="53" y="124"/>
                  </a:moveTo>
                  <a:cubicBezTo>
                    <a:pt x="46" y="124"/>
                    <a:pt x="39" y="124"/>
                    <a:pt x="32" y="124"/>
                  </a:cubicBezTo>
                  <a:cubicBezTo>
                    <a:pt x="30" y="124"/>
                    <a:pt x="29" y="125"/>
                    <a:pt x="28" y="127"/>
                  </a:cubicBezTo>
                  <a:cubicBezTo>
                    <a:pt x="27" y="130"/>
                    <a:pt x="29" y="133"/>
                    <a:pt x="32" y="133"/>
                  </a:cubicBezTo>
                  <a:cubicBezTo>
                    <a:pt x="42" y="133"/>
                    <a:pt x="52" y="133"/>
                    <a:pt x="62" y="133"/>
                  </a:cubicBezTo>
                  <a:cubicBezTo>
                    <a:pt x="66" y="133"/>
                    <a:pt x="70" y="133"/>
                    <a:pt x="74" y="133"/>
                  </a:cubicBezTo>
                  <a:cubicBezTo>
                    <a:pt x="76" y="133"/>
                    <a:pt x="77" y="132"/>
                    <a:pt x="78" y="130"/>
                  </a:cubicBezTo>
                  <a:cubicBezTo>
                    <a:pt x="80" y="127"/>
                    <a:pt x="77" y="124"/>
                    <a:pt x="74" y="124"/>
                  </a:cubicBezTo>
                  <a:cubicBezTo>
                    <a:pt x="67" y="124"/>
                    <a:pt x="60" y="124"/>
                    <a:pt x="53" y="124"/>
                  </a:cubicBezTo>
                  <a:moveTo>
                    <a:pt x="70" y="137"/>
                  </a:moveTo>
                  <a:cubicBezTo>
                    <a:pt x="36" y="137"/>
                    <a:pt x="36" y="137"/>
                    <a:pt x="36" y="137"/>
                  </a:cubicBezTo>
                  <a:cubicBezTo>
                    <a:pt x="36" y="142"/>
                    <a:pt x="39" y="146"/>
                    <a:pt x="44" y="146"/>
                  </a:cubicBezTo>
                  <a:cubicBezTo>
                    <a:pt x="50" y="146"/>
                    <a:pt x="56" y="146"/>
                    <a:pt x="62" y="146"/>
                  </a:cubicBezTo>
                  <a:cubicBezTo>
                    <a:pt x="67" y="146"/>
                    <a:pt x="70" y="142"/>
                    <a:pt x="70" y="13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课后提升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431819" y="923392"/>
            <a:ext cx="3328362" cy="779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  <a:endParaRPr lang="zh-CN" altLang="en-US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矩形 18"/>
          <p:cNvSpPr/>
          <p:nvPr/>
        </p:nvSpPr>
        <p:spPr>
          <a:xfrm>
            <a:off x="4413384" y="2588371"/>
            <a:ext cx="248688" cy="248686"/>
          </a:xfrm>
          <a:custGeom>
            <a:avLst/>
            <a:gdLst/>
            <a:ahLst/>
            <a:cxnLst/>
            <a:rect l="l" t="t" r="r" b="b"/>
            <a:pathLst>
              <a:path w="310406" h="310406">
                <a:moveTo>
                  <a:pt x="119203" y="0"/>
                </a:moveTo>
                <a:lnTo>
                  <a:pt x="191203" y="0"/>
                </a:lnTo>
                <a:lnTo>
                  <a:pt x="191203" y="119203"/>
                </a:lnTo>
                <a:lnTo>
                  <a:pt x="310406" y="119203"/>
                </a:lnTo>
                <a:lnTo>
                  <a:pt x="310406" y="191203"/>
                </a:lnTo>
                <a:lnTo>
                  <a:pt x="191203" y="191203"/>
                </a:lnTo>
                <a:lnTo>
                  <a:pt x="191203" y="310406"/>
                </a:lnTo>
                <a:lnTo>
                  <a:pt x="119203" y="310406"/>
                </a:lnTo>
                <a:lnTo>
                  <a:pt x="119203" y="191203"/>
                </a:lnTo>
                <a:lnTo>
                  <a:pt x="0" y="191203"/>
                </a:lnTo>
                <a:lnTo>
                  <a:pt x="0" y="119203"/>
                </a:lnTo>
                <a:lnTo>
                  <a:pt x="119203" y="119203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18"/>
          <p:cNvSpPr/>
          <p:nvPr/>
        </p:nvSpPr>
        <p:spPr>
          <a:xfrm>
            <a:off x="7529928" y="2588371"/>
            <a:ext cx="248688" cy="248686"/>
          </a:xfrm>
          <a:custGeom>
            <a:avLst/>
            <a:gdLst/>
            <a:ahLst/>
            <a:cxnLst/>
            <a:rect l="l" t="t" r="r" b="b"/>
            <a:pathLst>
              <a:path w="310406" h="310406">
                <a:moveTo>
                  <a:pt x="119203" y="0"/>
                </a:moveTo>
                <a:lnTo>
                  <a:pt x="191203" y="0"/>
                </a:lnTo>
                <a:lnTo>
                  <a:pt x="191203" y="119203"/>
                </a:lnTo>
                <a:lnTo>
                  <a:pt x="310406" y="119203"/>
                </a:lnTo>
                <a:lnTo>
                  <a:pt x="310406" y="191203"/>
                </a:lnTo>
                <a:lnTo>
                  <a:pt x="191203" y="191203"/>
                </a:lnTo>
                <a:lnTo>
                  <a:pt x="191203" y="310406"/>
                </a:lnTo>
                <a:lnTo>
                  <a:pt x="119203" y="310406"/>
                </a:lnTo>
                <a:lnTo>
                  <a:pt x="119203" y="191203"/>
                </a:lnTo>
                <a:lnTo>
                  <a:pt x="0" y="191203"/>
                </a:lnTo>
                <a:lnTo>
                  <a:pt x="0" y="119203"/>
                </a:lnTo>
                <a:lnTo>
                  <a:pt x="119203" y="119203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5"/>
          <p:cNvSpPr txBox="1"/>
          <p:nvPr/>
        </p:nvSpPr>
        <p:spPr>
          <a:xfrm>
            <a:off x="2034612" y="3681836"/>
            <a:ext cx="1889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标题文本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6"/>
          <p:cNvSpPr txBox="1"/>
          <p:nvPr/>
        </p:nvSpPr>
        <p:spPr>
          <a:xfrm>
            <a:off x="5097167" y="3702081"/>
            <a:ext cx="199520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标题文本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7"/>
          <p:cNvSpPr txBox="1"/>
          <p:nvPr/>
        </p:nvSpPr>
        <p:spPr>
          <a:xfrm>
            <a:off x="8474014" y="3654838"/>
            <a:ext cx="147705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标题文本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31"/>
          <p:cNvSpPr txBox="1"/>
          <p:nvPr/>
        </p:nvSpPr>
        <p:spPr>
          <a:xfrm>
            <a:off x="1755084" y="4570045"/>
            <a:ext cx="2448745" cy="11285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单击输入您的文字内容，语言精练、言简意赅，尽量简化所要书写的文案；单击输入您的文字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32"/>
          <p:cNvSpPr txBox="1"/>
          <p:nvPr/>
        </p:nvSpPr>
        <p:spPr>
          <a:xfrm>
            <a:off x="4810836" y="4558097"/>
            <a:ext cx="2567864" cy="11285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2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600" dirty="0"/>
              <a:t>单击输入您的文字内容，语言精练、言简意赅，尽量简化所要书写的文案；单击输入您的文字</a:t>
            </a:r>
            <a:r>
              <a:rPr lang="zh-CN" altLang="en-US" sz="1600" dirty="0" smtClean="0"/>
              <a:t>内容</a:t>
            </a:r>
            <a:endParaRPr lang="en-US" altLang="zh-CN" sz="1600" dirty="0"/>
          </a:p>
        </p:txBody>
      </p:sp>
      <p:sp>
        <p:nvSpPr>
          <p:cNvPr id="53" name="TextBox 33"/>
          <p:cNvSpPr txBox="1"/>
          <p:nvPr/>
        </p:nvSpPr>
        <p:spPr>
          <a:xfrm>
            <a:off x="7985707" y="4496582"/>
            <a:ext cx="2453672" cy="11068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2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600" dirty="0"/>
              <a:t>单击输入您的文字内容，语言精练、言简意赅，尽量简化所要书写的文案；单击输入您的文字</a:t>
            </a:r>
            <a:r>
              <a:rPr lang="zh-CN" altLang="en-US" sz="1600" dirty="0" smtClean="0"/>
              <a:t>内容</a:t>
            </a:r>
            <a:endParaRPr lang="en-US" altLang="zh-CN" sz="1600" dirty="0"/>
          </a:p>
        </p:txBody>
      </p:sp>
      <p:sp>
        <p:nvSpPr>
          <p:cNvPr id="54" name="椭圆 53"/>
          <p:cNvSpPr/>
          <p:nvPr/>
        </p:nvSpPr>
        <p:spPr>
          <a:xfrm>
            <a:off x="2456321" y="2162246"/>
            <a:ext cx="1046270" cy="104627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5572865" y="2162246"/>
            <a:ext cx="1046270" cy="104627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8689408" y="2162246"/>
            <a:ext cx="1046270" cy="104627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Freeform 67"/>
          <p:cNvSpPr>
            <a:spLocks noEditPoints="1"/>
          </p:cNvSpPr>
          <p:nvPr/>
        </p:nvSpPr>
        <p:spPr bwMode="auto">
          <a:xfrm>
            <a:off x="5818868" y="2398643"/>
            <a:ext cx="513352" cy="550844"/>
          </a:xfrm>
          <a:custGeom>
            <a:avLst/>
            <a:gdLst>
              <a:gd name="T0" fmla="*/ 55 w 135"/>
              <a:gd name="T1" fmla="*/ 70 h 144"/>
              <a:gd name="T2" fmla="*/ 80 w 135"/>
              <a:gd name="T3" fmla="*/ 70 h 144"/>
              <a:gd name="T4" fmla="*/ 119 w 135"/>
              <a:gd name="T5" fmla="*/ 72 h 144"/>
              <a:gd name="T6" fmla="*/ 94 w 135"/>
              <a:gd name="T7" fmla="*/ 27 h 144"/>
              <a:gd name="T8" fmla="*/ 42 w 135"/>
              <a:gd name="T9" fmla="*/ 27 h 144"/>
              <a:gd name="T10" fmla="*/ 16 w 135"/>
              <a:gd name="T11" fmla="*/ 72 h 144"/>
              <a:gd name="T12" fmla="*/ 42 w 135"/>
              <a:gd name="T13" fmla="*/ 116 h 144"/>
              <a:gd name="T14" fmla="*/ 93 w 135"/>
              <a:gd name="T15" fmla="*/ 116 h 144"/>
              <a:gd name="T16" fmla="*/ 119 w 135"/>
              <a:gd name="T17" fmla="*/ 72 h 144"/>
              <a:gd name="T18" fmla="*/ 115 w 135"/>
              <a:gd name="T19" fmla="*/ 67 h 144"/>
              <a:gd name="T20" fmla="*/ 96 w 135"/>
              <a:gd name="T21" fmla="*/ 34 h 144"/>
              <a:gd name="T22" fmla="*/ 100 w 135"/>
              <a:gd name="T23" fmla="*/ 60 h 144"/>
              <a:gd name="T24" fmla="*/ 100 w 135"/>
              <a:gd name="T25" fmla="*/ 84 h 144"/>
              <a:gd name="T26" fmla="*/ 100 w 135"/>
              <a:gd name="T27" fmla="*/ 60 h 144"/>
              <a:gd name="T28" fmla="*/ 84 w 135"/>
              <a:gd name="T29" fmla="*/ 43 h 144"/>
              <a:gd name="T30" fmla="*/ 90 w 135"/>
              <a:gd name="T31" fmla="*/ 34 h 144"/>
              <a:gd name="T32" fmla="*/ 68 w 135"/>
              <a:gd name="T33" fmla="*/ 12 h 144"/>
              <a:gd name="T34" fmla="*/ 68 w 135"/>
              <a:gd name="T35" fmla="*/ 35 h 144"/>
              <a:gd name="T36" fmla="*/ 68 w 135"/>
              <a:gd name="T37" fmla="*/ 12 h 144"/>
              <a:gd name="T38" fmla="*/ 62 w 135"/>
              <a:gd name="T39" fmla="*/ 38 h 144"/>
              <a:gd name="T40" fmla="*/ 41 w 135"/>
              <a:gd name="T41" fmla="*/ 50 h 144"/>
              <a:gd name="T42" fmla="*/ 16 w 135"/>
              <a:gd name="T43" fmla="*/ 42 h 144"/>
              <a:gd name="T44" fmla="*/ 36 w 135"/>
              <a:gd name="T45" fmla="*/ 54 h 144"/>
              <a:gd name="T46" fmla="*/ 16 w 135"/>
              <a:gd name="T47" fmla="*/ 42 h 144"/>
              <a:gd name="T48" fmla="*/ 24 w 135"/>
              <a:gd name="T49" fmla="*/ 72 h 144"/>
              <a:gd name="T50" fmla="*/ 35 w 135"/>
              <a:gd name="T51" fmla="*/ 72 h 144"/>
              <a:gd name="T52" fmla="*/ 16 w 135"/>
              <a:gd name="T53" fmla="*/ 102 h 144"/>
              <a:gd name="T54" fmla="*/ 36 w 135"/>
              <a:gd name="T55" fmla="*/ 90 h 144"/>
              <a:gd name="T56" fmla="*/ 16 w 135"/>
              <a:gd name="T57" fmla="*/ 102 h 144"/>
              <a:gd name="T58" fmla="*/ 51 w 135"/>
              <a:gd name="T59" fmla="*/ 100 h 144"/>
              <a:gd name="T60" fmla="*/ 46 w 135"/>
              <a:gd name="T61" fmla="*/ 110 h 144"/>
              <a:gd name="T62" fmla="*/ 68 w 135"/>
              <a:gd name="T63" fmla="*/ 131 h 144"/>
              <a:gd name="T64" fmla="*/ 68 w 135"/>
              <a:gd name="T65" fmla="*/ 109 h 144"/>
              <a:gd name="T66" fmla="*/ 68 w 135"/>
              <a:gd name="T67" fmla="*/ 131 h 144"/>
              <a:gd name="T68" fmla="*/ 74 w 135"/>
              <a:gd name="T69" fmla="*/ 106 h 144"/>
              <a:gd name="T70" fmla="*/ 94 w 135"/>
              <a:gd name="T71" fmla="*/ 94 h 144"/>
              <a:gd name="T72" fmla="*/ 82 w 135"/>
              <a:gd name="T73" fmla="*/ 97 h 144"/>
              <a:gd name="T74" fmla="*/ 54 w 135"/>
              <a:gd name="T75" fmla="*/ 97 h 144"/>
              <a:gd name="T76" fmla="*/ 39 w 135"/>
              <a:gd name="T77" fmla="*/ 72 h 144"/>
              <a:gd name="T78" fmla="*/ 54 w 135"/>
              <a:gd name="T79" fmla="*/ 47 h 144"/>
              <a:gd name="T80" fmla="*/ 82 w 135"/>
              <a:gd name="T81" fmla="*/ 47 h 144"/>
              <a:gd name="T82" fmla="*/ 96 w 135"/>
              <a:gd name="T83" fmla="*/ 72 h 144"/>
              <a:gd name="T84" fmla="*/ 82 w 135"/>
              <a:gd name="T85" fmla="*/ 97 h 144"/>
              <a:gd name="T86" fmla="*/ 95 w 135"/>
              <a:gd name="T87" fmla="*/ 110 h 144"/>
              <a:gd name="T88" fmla="*/ 115 w 135"/>
              <a:gd name="T89" fmla="*/ 77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5" h="144">
                <a:moveTo>
                  <a:pt x="68" y="58"/>
                </a:moveTo>
                <a:cubicBezTo>
                  <a:pt x="61" y="58"/>
                  <a:pt x="55" y="63"/>
                  <a:pt x="55" y="70"/>
                </a:cubicBezTo>
                <a:cubicBezTo>
                  <a:pt x="55" y="77"/>
                  <a:pt x="61" y="82"/>
                  <a:pt x="68" y="82"/>
                </a:cubicBezTo>
                <a:cubicBezTo>
                  <a:pt x="75" y="82"/>
                  <a:pt x="80" y="77"/>
                  <a:pt x="80" y="70"/>
                </a:cubicBezTo>
                <a:cubicBezTo>
                  <a:pt x="80" y="63"/>
                  <a:pt x="75" y="58"/>
                  <a:pt x="68" y="58"/>
                </a:cubicBezTo>
                <a:close/>
                <a:moveTo>
                  <a:pt x="119" y="72"/>
                </a:moveTo>
                <a:cubicBezTo>
                  <a:pt x="131" y="58"/>
                  <a:pt x="135" y="45"/>
                  <a:pt x="130" y="36"/>
                </a:cubicBezTo>
                <a:cubicBezTo>
                  <a:pt x="125" y="27"/>
                  <a:pt x="111" y="24"/>
                  <a:pt x="94" y="27"/>
                </a:cubicBezTo>
                <a:cubicBezTo>
                  <a:pt x="87" y="11"/>
                  <a:pt x="78" y="0"/>
                  <a:pt x="68" y="0"/>
                </a:cubicBezTo>
                <a:cubicBezTo>
                  <a:pt x="57" y="0"/>
                  <a:pt x="48" y="11"/>
                  <a:pt x="42" y="27"/>
                </a:cubicBezTo>
                <a:cubicBezTo>
                  <a:pt x="25" y="24"/>
                  <a:pt x="11" y="27"/>
                  <a:pt x="5" y="36"/>
                </a:cubicBezTo>
                <a:cubicBezTo>
                  <a:pt x="0" y="45"/>
                  <a:pt x="5" y="58"/>
                  <a:pt x="16" y="72"/>
                </a:cubicBezTo>
                <a:cubicBezTo>
                  <a:pt x="5" y="86"/>
                  <a:pt x="0" y="99"/>
                  <a:pt x="5" y="108"/>
                </a:cubicBezTo>
                <a:cubicBezTo>
                  <a:pt x="11" y="117"/>
                  <a:pt x="25" y="120"/>
                  <a:pt x="42" y="116"/>
                </a:cubicBezTo>
                <a:cubicBezTo>
                  <a:pt x="48" y="133"/>
                  <a:pt x="57" y="144"/>
                  <a:pt x="68" y="144"/>
                </a:cubicBezTo>
                <a:cubicBezTo>
                  <a:pt x="78" y="144"/>
                  <a:pt x="87" y="133"/>
                  <a:pt x="93" y="116"/>
                </a:cubicBezTo>
                <a:cubicBezTo>
                  <a:pt x="111" y="120"/>
                  <a:pt x="125" y="117"/>
                  <a:pt x="130" y="108"/>
                </a:cubicBezTo>
                <a:cubicBezTo>
                  <a:pt x="135" y="99"/>
                  <a:pt x="131" y="85"/>
                  <a:pt x="119" y="72"/>
                </a:cubicBezTo>
                <a:close/>
                <a:moveTo>
                  <a:pt x="119" y="42"/>
                </a:moveTo>
                <a:cubicBezTo>
                  <a:pt x="123" y="49"/>
                  <a:pt x="121" y="58"/>
                  <a:pt x="115" y="67"/>
                </a:cubicBezTo>
                <a:cubicBezTo>
                  <a:pt x="111" y="63"/>
                  <a:pt x="105" y="58"/>
                  <a:pt x="99" y="54"/>
                </a:cubicBezTo>
                <a:cubicBezTo>
                  <a:pt x="99" y="46"/>
                  <a:pt x="97" y="40"/>
                  <a:pt x="96" y="34"/>
                </a:cubicBezTo>
                <a:cubicBezTo>
                  <a:pt x="107" y="33"/>
                  <a:pt x="116" y="36"/>
                  <a:pt x="119" y="42"/>
                </a:cubicBezTo>
                <a:close/>
                <a:moveTo>
                  <a:pt x="100" y="60"/>
                </a:moveTo>
                <a:cubicBezTo>
                  <a:pt x="104" y="64"/>
                  <a:pt x="108" y="68"/>
                  <a:pt x="111" y="72"/>
                </a:cubicBezTo>
                <a:cubicBezTo>
                  <a:pt x="108" y="76"/>
                  <a:pt x="105" y="80"/>
                  <a:pt x="100" y="84"/>
                </a:cubicBezTo>
                <a:cubicBezTo>
                  <a:pt x="100" y="80"/>
                  <a:pt x="101" y="76"/>
                  <a:pt x="101" y="72"/>
                </a:cubicBezTo>
                <a:cubicBezTo>
                  <a:pt x="101" y="68"/>
                  <a:pt x="100" y="64"/>
                  <a:pt x="100" y="60"/>
                </a:cubicBezTo>
                <a:close/>
                <a:moveTo>
                  <a:pt x="94" y="50"/>
                </a:moveTo>
                <a:cubicBezTo>
                  <a:pt x="91" y="48"/>
                  <a:pt x="88" y="45"/>
                  <a:pt x="84" y="43"/>
                </a:cubicBezTo>
                <a:cubicBezTo>
                  <a:pt x="81" y="41"/>
                  <a:pt x="77" y="40"/>
                  <a:pt x="74" y="38"/>
                </a:cubicBezTo>
                <a:cubicBezTo>
                  <a:pt x="79" y="36"/>
                  <a:pt x="85" y="35"/>
                  <a:pt x="90" y="34"/>
                </a:cubicBezTo>
                <a:cubicBezTo>
                  <a:pt x="91" y="39"/>
                  <a:pt x="93" y="44"/>
                  <a:pt x="94" y="50"/>
                </a:cubicBezTo>
                <a:close/>
                <a:moveTo>
                  <a:pt x="68" y="12"/>
                </a:moveTo>
                <a:cubicBezTo>
                  <a:pt x="75" y="12"/>
                  <a:pt x="82" y="19"/>
                  <a:pt x="87" y="29"/>
                </a:cubicBezTo>
                <a:cubicBezTo>
                  <a:pt x="81" y="30"/>
                  <a:pt x="74" y="33"/>
                  <a:pt x="68" y="35"/>
                </a:cubicBezTo>
                <a:cubicBezTo>
                  <a:pt x="61" y="32"/>
                  <a:pt x="55" y="30"/>
                  <a:pt x="48" y="29"/>
                </a:cubicBezTo>
                <a:cubicBezTo>
                  <a:pt x="53" y="19"/>
                  <a:pt x="60" y="12"/>
                  <a:pt x="68" y="12"/>
                </a:cubicBezTo>
                <a:close/>
                <a:moveTo>
                  <a:pt x="46" y="34"/>
                </a:moveTo>
                <a:cubicBezTo>
                  <a:pt x="51" y="35"/>
                  <a:pt x="56" y="36"/>
                  <a:pt x="62" y="38"/>
                </a:cubicBezTo>
                <a:cubicBezTo>
                  <a:pt x="59" y="40"/>
                  <a:pt x="55" y="41"/>
                  <a:pt x="51" y="43"/>
                </a:cubicBezTo>
                <a:cubicBezTo>
                  <a:pt x="48" y="45"/>
                  <a:pt x="45" y="48"/>
                  <a:pt x="41" y="50"/>
                </a:cubicBezTo>
                <a:cubicBezTo>
                  <a:pt x="43" y="44"/>
                  <a:pt x="44" y="39"/>
                  <a:pt x="46" y="34"/>
                </a:cubicBezTo>
                <a:close/>
                <a:moveTo>
                  <a:pt x="16" y="42"/>
                </a:moveTo>
                <a:cubicBezTo>
                  <a:pt x="20" y="36"/>
                  <a:pt x="29" y="33"/>
                  <a:pt x="40" y="34"/>
                </a:cubicBezTo>
                <a:cubicBezTo>
                  <a:pt x="38" y="40"/>
                  <a:pt x="37" y="46"/>
                  <a:pt x="36" y="54"/>
                </a:cubicBezTo>
                <a:cubicBezTo>
                  <a:pt x="30" y="58"/>
                  <a:pt x="25" y="63"/>
                  <a:pt x="21" y="67"/>
                </a:cubicBezTo>
                <a:cubicBezTo>
                  <a:pt x="15" y="58"/>
                  <a:pt x="13" y="49"/>
                  <a:pt x="16" y="42"/>
                </a:cubicBezTo>
                <a:close/>
                <a:moveTo>
                  <a:pt x="36" y="84"/>
                </a:moveTo>
                <a:cubicBezTo>
                  <a:pt x="31" y="80"/>
                  <a:pt x="27" y="76"/>
                  <a:pt x="24" y="72"/>
                </a:cubicBezTo>
                <a:cubicBezTo>
                  <a:pt x="27" y="68"/>
                  <a:pt x="31" y="64"/>
                  <a:pt x="35" y="60"/>
                </a:cubicBezTo>
                <a:cubicBezTo>
                  <a:pt x="35" y="64"/>
                  <a:pt x="35" y="68"/>
                  <a:pt x="35" y="72"/>
                </a:cubicBezTo>
                <a:cubicBezTo>
                  <a:pt x="35" y="76"/>
                  <a:pt x="35" y="80"/>
                  <a:pt x="36" y="84"/>
                </a:cubicBezTo>
                <a:close/>
                <a:moveTo>
                  <a:pt x="16" y="102"/>
                </a:moveTo>
                <a:cubicBezTo>
                  <a:pt x="13" y="95"/>
                  <a:pt x="15" y="86"/>
                  <a:pt x="21" y="77"/>
                </a:cubicBezTo>
                <a:cubicBezTo>
                  <a:pt x="25" y="81"/>
                  <a:pt x="30" y="86"/>
                  <a:pt x="36" y="90"/>
                </a:cubicBezTo>
                <a:cubicBezTo>
                  <a:pt x="37" y="97"/>
                  <a:pt x="38" y="104"/>
                  <a:pt x="40" y="110"/>
                </a:cubicBezTo>
                <a:cubicBezTo>
                  <a:pt x="29" y="111"/>
                  <a:pt x="20" y="108"/>
                  <a:pt x="16" y="102"/>
                </a:cubicBezTo>
                <a:close/>
                <a:moveTo>
                  <a:pt x="42" y="94"/>
                </a:moveTo>
                <a:cubicBezTo>
                  <a:pt x="45" y="96"/>
                  <a:pt x="48" y="98"/>
                  <a:pt x="51" y="100"/>
                </a:cubicBezTo>
                <a:cubicBezTo>
                  <a:pt x="55" y="102"/>
                  <a:pt x="58" y="104"/>
                  <a:pt x="62" y="106"/>
                </a:cubicBezTo>
                <a:cubicBezTo>
                  <a:pt x="56" y="108"/>
                  <a:pt x="51" y="109"/>
                  <a:pt x="46" y="110"/>
                </a:cubicBezTo>
                <a:cubicBezTo>
                  <a:pt x="44" y="105"/>
                  <a:pt x="43" y="100"/>
                  <a:pt x="42" y="94"/>
                </a:cubicBezTo>
                <a:close/>
                <a:moveTo>
                  <a:pt x="68" y="131"/>
                </a:moveTo>
                <a:cubicBezTo>
                  <a:pt x="60" y="131"/>
                  <a:pt x="54" y="125"/>
                  <a:pt x="48" y="115"/>
                </a:cubicBezTo>
                <a:cubicBezTo>
                  <a:pt x="55" y="114"/>
                  <a:pt x="61" y="111"/>
                  <a:pt x="68" y="109"/>
                </a:cubicBezTo>
                <a:cubicBezTo>
                  <a:pt x="74" y="111"/>
                  <a:pt x="81" y="114"/>
                  <a:pt x="87" y="115"/>
                </a:cubicBezTo>
                <a:cubicBezTo>
                  <a:pt x="82" y="125"/>
                  <a:pt x="75" y="131"/>
                  <a:pt x="68" y="131"/>
                </a:cubicBezTo>
                <a:close/>
                <a:moveTo>
                  <a:pt x="90" y="110"/>
                </a:moveTo>
                <a:cubicBezTo>
                  <a:pt x="85" y="109"/>
                  <a:pt x="79" y="108"/>
                  <a:pt x="74" y="106"/>
                </a:cubicBezTo>
                <a:cubicBezTo>
                  <a:pt x="77" y="104"/>
                  <a:pt x="81" y="103"/>
                  <a:pt x="84" y="100"/>
                </a:cubicBezTo>
                <a:cubicBezTo>
                  <a:pt x="88" y="98"/>
                  <a:pt x="91" y="96"/>
                  <a:pt x="94" y="94"/>
                </a:cubicBezTo>
                <a:cubicBezTo>
                  <a:pt x="93" y="100"/>
                  <a:pt x="92" y="105"/>
                  <a:pt x="90" y="110"/>
                </a:cubicBezTo>
                <a:close/>
                <a:moveTo>
                  <a:pt x="82" y="97"/>
                </a:moveTo>
                <a:cubicBezTo>
                  <a:pt x="77" y="99"/>
                  <a:pt x="72" y="101"/>
                  <a:pt x="68" y="103"/>
                </a:cubicBezTo>
                <a:cubicBezTo>
                  <a:pt x="63" y="101"/>
                  <a:pt x="58" y="99"/>
                  <a:pt x="54" y="97"/>
                </a:cubicBezTo>
                <a:cubicBezTo>
                  <a:pt x="49" y="94"/>
                  <a:pt x="45" y="91"/>
                  <a:pt x="41" y="88"/>
                </a:cubicBezTo>
                <a:cubicBezTo>
                  <a:pt x="40" y="83"/>
                  <a:pt x="39" y="77"/>
                  <a:pt x="39" y="72"/>
                </a:cubicBezTo>
                <a:cubicBezTo>
                  <a:pt x="39" y="66"/>
                  <a:pt x="40" y="61"/>
                  <a:pt x="41" y="56"/>
                </a:cubicBezTo>
                <a:cubicBezTo>
                  <a:pt x="45" y="53"/>
                  <a:pt x="49" y="50"/>
                  <a:pt x="54" y="47"/>
                </a:cubicBezTo>
                <a:cubicBezTo>
                  <a:pt x="58" y="45"/>
                  <a:pt x="63" y="42"/>
                  <a:pt x="68" y="40"/>
                </a:cubicBezTo>
                <a:cubicBezTo>
                  <a:pt x="73" y="42"/>
                  <a:pt x="77" y="45"/>
                  <a:pt x="82" y="47"/>
                </a:cubicBezTo>
                <a:cubicBezTo>
                  <a:pt x="87" y="50"/>
                  <a:pt x="91" y="53"/>
                  <a:pt x="95" y="56"/>
                </a:cubicBezTo>
                <a:cubicBezTo>
                  <a:pt x="96" y="61"/>
                  <a:pt x="96" y="66"/>
                  <a:pt x="96" y="72"/>
                </a:cubicBezTo>
                <a:cubicBezTo>
                  <a:pt x="96" y="77"/>
                  <a:pt x="96" y="83"/>
                  <a:pt x="95" y="88"/>
                </a:cubicBezTo>
                <a:cubicBezTo>
                  <a:pt x="91" y="91"/>
                  <a:pt x="87" y="94"/>
                  <a:pt x="82" y="97"/>
                </a:cubicBezTo>
                <a:close/>
                <a:moveTo>
                  <a:pt x="119" y="102"/>
                </a:moveTo>
                <a:cubicBezTo>
                  <a:pt x="116" y="108"/>
                  <a:pt x="107" y="111"/>
                  <a:pt x="95" y="110"/>
                </a:cubicBezTo>
                <a:cubicBezTo>
                  <a:pt x="97" y="104"/>
                  <a:pt x="99" y="97"/>
                  <a:pt x="100" y="90"/>
                </a:cubicBezTo>
                <a:cubicBezTo>
                  <a:pt x="105" y="86"/>
                  <a:pt x="110" y="81"/>
                  <a:pt x="115" y="77"/>
                </a:cubicBezTo>
                <a:cubicBezTo>
                  <a:pt x="121" y="86"/>
                  <a:pt x="123" y="95"/>
                  <a:pt x="119" y="1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8" name="Freeform 75"/>
          <p:cNvSpPr>
            <a:spLocks noEditPoints="1"/>
          </p:cNvSpPr>
          <p:nvPr/>
        </p:nvSpPr>
        <p:spPr bwMode="auto">
          <a:xfrm>
            <a:off x="2742580" y="2396808"/>
            <a:ext cx="450200" cy="554514"/>
          </a:xfrm>
          <a:custGeom>
            <a:avLst/>
            <a:gdLst>
              <a:gd name="T0" fmla="*/ 96 w 124"/>
              <a:gd name="T1" fmla="*/ 4 h 153"/>
              <a:gd name="T2" fmla="*/ 83 w 124"/>
              <a:gd name="T3" fmla="*/ 10 h 153"/>
              <a:gd name="T4" fmla="*/ 77 w 124"/>
              <a:gd name="T5" fmla="*/ 20 h 153"/>
              <a:gd name="T6" fmla="*/ 97 w 124"/>
              <a:gd name="T7" fmla="*/ 94 h 153"/>
              <a:gd name="T8" fmla="*/ 23 w 124"/>
              <a:gd name="T9" fmla="*/ 113 h 153"/>
              <a:gd name="T10" fmla="*/ 17 w 124"/>
              <a:gd name="T11" fmla="*/ 124 h 153"/>
              <a:gd name="T12" fmla="*/ 19 w 124"/>
              <a:gd name="T13" fmla="*/ 138 h 153"/>
              <a:gd name="T14" fmla="*/ 42 w 124"/>
              <a:gd name="T15" fmla="*/ 132 h 153"/>
              <a:gd name="T16" fmla="*/ 17 w 124"/>
              <a:gd name="T17" fmla="*/ 145 h 153"/>
              <a:gd name="T18" fmla="*/ 17 w 124"/>
              <a:gd name="T19" fmla="*/ 153 h 153"/>
              <a:gd name="T20" fmla="*/ 87 w 124"/>
              <a:gd name="T21" fmla="*/ 149 h 153"/>
              <a:gd name="T22" fmla="*/ 59 w 124"/>
              <a:gd name="T23" fmla="*/ 145 h 153"/>
              <a:gd name="T24" fmla="*/ 107 w 124"/>
              <a:gd name="T25" fmla="*/ 100 h 153"/>
              <a:gd name="T26" fmla="*/ 25 w 124"/>
              <a:gd name="T27" fmla="*/ 104 h 153"/>
              <a:gd name="T28" fmla="*/ 28 w 124"/>
              <a:gd name="T29" fmla="*/ 106 h 153"/>
              <a:gd name="T30" fmla="*/ 31 w 124"/>
              <a:gd name="T31" fmla="*/ 107 h 153"/>
              <a:gd name="T32" fmla="*/ 88 w 124"/>
              <a:gd name="T33" fmla="*/ 92 h 153"/>
              <a:gd name="T34" fmla="*/ 91 w 124"/>
              <a:gd name="T35" fmla="*/ 86 h 153"/>
              <a:gd name="T36" fmla="*/ 76 w 124"/>
              <a:gd name="T37" fmla="*/ 29 h 153"/>
              <a:gd name="T38" fmla="*/ 70 w 124"/>
              <a:gd name="T39" fmla="*/ 26 h 153"/>
              <a:gd name="T40" fmla="*/ 13 w 124"/>
              <a:gd name="T41" fmla="*/ 41 h 153"/>
              <a:gd name="T42" fmla="*/ 10 w 124"/>
              <a:gd name="T43" fmla="*/ 47 h 153"/>
              <a:gd name="T44" fmla="*/ 17 w 124"/>
              <a:gd name="T45" fmla="*/ 85 h 153"/>
              <a:gd name="T46" fmla="*/ 18 w 124"/>
              <a:gd name="T47" fmla="*/ 76 h 153"/>
              <a:gd name="T48" fmla="*/ 28 w 124"/>
              <a:gd name="T49" fmla="*/ 98 h 153"/>
              <a:gd name="T50" fmla="*/ 25 w 124"/>
              <a:gd name="T51" fmla="*/ 78 h 153"/>
              <a:gd name="T52" fmla="*/ 28 w 124"/>
              <a:gd name="T53" fmla="*/ 98 h 153"/>
              <a:gd name="T54" fmla="*/ 58 w 124"/>
              <a:gd name="T55" fmla="*/ 89 h 153"/>
              <a:gd name="T56" fmla="*/ 52 w 124"/>
              <a:gd name="T57" fmla="*/ 72 h 153"/>
              <a:gd name="T58" fmla="*/ 55 w 124"/>
              <a:gd name="T59" fmla="*/ 66 h 153"/>
              <a:gd name="T60" fmla="*/ 74 w 124"/>
              <a:gd name="T61" fmla="*/ 62 h 153"/>
              <a:gd name="T62" fmla="*/ 55 w 124"/>
              <a:gd name="T63" fmla="*/ 66 h 153"/>
              <a:gd name="T64" fmla="*/ 35 w 124"/>
              <a:gd name="T65" fmla="*/ 54 h 153"/>
              <a:gd name="T66" fmla="*/ 55 w 124"/>
              <a:gd name="T67" fmla="*/ 53 h 153"/>
              <a:gd name="T68" fmla="*/ 46 w 124"/>
              <a:gd name="T69" fmla="*/ 68 h 153"/>
              <a:gd name="T70" fmla="*/ 27 w 124"/>
              <a:gd name="T71" fmla="*/ 71 h 153"/>
              <a:gd name="T72" fmla="*/ 46 w 124"/>
              <a:gd name="T73" fmla="*/ 68 h 153"/>
              <a:gd name="T74" fmla="*/ 34 w 124"/>
              <a:gd name="T75" fmla="*/ 101 h 153"/>
              <a:gd name="T76" fmla="*/ 53 w 124"/>
              <a:gd name="T77" fmla="*/ 94 h 153"/>
              <a:gd name="T78" fmla="*/ 52 w 124"/>
              <a:gd name="T79" fmla="*/ 105 h 153"/>
              <a:gd name="T80" fmla="*/ 62 w 124"/>
              <a:gd name="T81" fmla="*/ 103 h 153"/>
              <a:gd name="T82" fmla="*/ 68 w 124"/>
              <a:gd name="T83" fmla="*/ 100 h 153"/>
              <a:gd name="T84" fmla="*/ 73 w 124"/>
              <a:gd name="T85" fmla="*/ 84 h 153"/>
              <a:gd name="T86" fmla="*/ 68 w 124"/>
              <a:gd name="T87" fmla="*/ 100 h 153"/>
              <a:gd name="T88" fmla="*/ 88 w 124"/>
              <a:gd name="T89" fmla="*/ 59 h 153"/>
              <a:gd name="T90" fmla="*/ 84 w 124"/>
              <a:gd name="T91" fmla="*/ 49 h 153"/>
              <a:gd name="T92" fmla="*/ 85 w 124"/>
              <a:gd name="T93" fmla="*/ 83 h 153"/>
              <a:gd name="T94" fmla="*/ 81 w 124"/>
              <a:gd name="T95" fmla="*/ 64 h 153"/>
              <a:gd name="T96" fmla="*/ 72 w 124"/>
              <a:gd name="T97" fmla="*/ 36 h 153"/>
              <a:gd name="T98" fmla="*/ 76 w 124"/>
              <a:gd name="T99" fmla="*/ 56 h 153"/>
              <a:gd name="T100" fmla="*/ 72 w 124"/>
              <a:gd name="T101" fmla="*/ 36 h 153"/>
              <a:gd name="T102" fmla="*/ 66 w 124"/>
              <a:gd name="T103" fmla="*/ 32 h 153"/>
              <a:gd name="T104" fmla="*/ 47 w 124"/>
              <a:gd name="T105" fmla="*/ 39 h 153"/>
              <a:gd name="T106" fmla="*/ 49 w 124"/>
              <a:gd name="T107" fmla="*/ 29 h 153"/>
              <a:gd name="T108" fmla="*/ 39 w 124"/>
              <a:gd name="T109" fmla="*/ 31 h 153"/>
              <a:gd name="T110" fmla="*/ 33 w 124"/>
              <a:gd name="T111" fmla="*/ 33 h 153"/>
              <a:gd name="T112" fmla="*/ 28 w 124"/>
              <a:gd name="T113" fmla="*/ 50 h 153"/>
              <a:gd name="T114" fmla="*/ 33 w 124"/>
              <a:gd name="T115" fmla="*/ 33 h 153"/>
              <a:gd name="T116" fmla="*/ 25 w 124"/>
              <a:gd name="T117" fmla="*/ 56 h 153"/>
              <a:gd name="T118" fmla="*/ 12 w 124"/>
              <a:gd name="T119" fmla="*/ 68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4" h="153">
                <a:moveTo>
                  <a:pt x="90" y="14"/>
                </a:moveTo>
                <a:cubicBezTo>
                  <a:pt x="96" y="4"/>
                  <a:pt x="96" y="4"/>
                  <a:pt x="96" y="4"/>
                </a:cubicBezTo>
                <a:cubicBezTo>
                  <a:pt x="89" y="0"/>
                  <a:pt x="89" y="0"/>
                  <a:pt x="89" y="0"/>
                </a:cubicBezTo>
                <a:cubicBezTo>
                  <a:pt x="83" y="10"/>
                  <a:pt x="83" y="10"/>
                  <a:pt x="83" y="10"/>
                </a:cubicBezTo>
                <a:cubicBezTo>
                  <a:pt x="83" y="10"/>
                  <a:pt x="83" y="10"/>
                  <a:pt x="83" y="10"/>
                </a:cubicBezTo>
                <a:cubicBezTo>
                  <a:pt x="77" y="20"/>
                  <a:pt x="77" y="20"/>
                  <a:pt x="77" y="20"/>
                </a:cubicBezTo>
                <a:cubicBezTo>
                  <a:pt x="77" y="20"/>
                  <a:pt x="77" y="20"/>
                  <a:pt x="77" y="20"/>
                </a:cubicBezTo>
                <a:cubicBezTo>
                  <a:pt x="103" y="35"/>
                  <a:pt x="111" y="68"/>
                  <a:pt x="97" y="94"/>
                </a:cubicBezTo>
                <a:cubicBezTo>
                  <a:pt x="82" y="119"/>
                  <a:pt x="49" y="128"/>
                  <a:pt x="24" y="113"/>
                </a:cubicBezTo>
                <a:cubicBezTo>
                  <a:pt x="24" y="113"/>
                  <a:pt x="24" y="113"/>
                  <a:pt x="23" y="113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12" y="133"/>
                  <a:pt x="12" y="133"/>
                  <a:pt x="12" y="133"/>
                </a:cubicBezTo>
                <a:cubicBezTo>
                  <a:pt x="19" y="138"/>
                  <a:pt x="19" y="138"/>
                  <a:pt x="19" y="138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30" y="130"/>
                  <a:pt x="36" y="131"/>
                  <a:pt x="42" y="132"/>
                </a:cubicBezTo>
                <a:cubicBezTo>
                  <a:pt x="42" y="145"/>
                  <a:pt x="42" y="145"/>
                  <a:pt x="42" y="145"/>
                </a:cubicBezTo>
                <a:cubicBezTo>
                  <a:pt x="17" y="145"/>
                  <a:pt x="17" y="145"/>
                  <a:pt x="17" y="145"/>
                </a:cubicBezTo>
                <a:cubicBezTo>
                  <a:pt x="15" y="145"/>
                  <a:pt x="13" y="147"/>
                  <a:pt x="13" y="149"/>
                </a:cubicBezTo>
                <a:cubicBezTo>
                  <a:pt x="13" y="151"/>
                  <a:pt x="15" y="153"/>
                  <a:pt x="17" y="153"/>
                </a:cubicBezTo>
                <a:cubicBezTo>
                  <a:pt x="83" y="153"/>
                  <a:pt x="83" y="153"/>
                  <a:pt x="83" y="153"/>
                </a:cubicBezTo>
                <a:cubicBezTo>
                  <a:pt x="86" y="153"/>
                  <a:pt x="87" y="151"/>
                  <a:pt x="87" y="149"/>
                </a:cubicBezTo>
                <a:cubicBezTo>
                  <a:pt x="87" y="147"/>
                  <a:pt x="86" y="145"/>
                  <a:pt x="83" y="145"/>
                </a:cubicBezTo>
                <a:cubicBezTo>
                  <a:pt x="59" y="145"/>
                  <a:pt x="59" y="145"/>
                  <a:pt x="59" y="145"/>
                </a:cubicBezTo>
                <a:cubicBezTo>
                  <a:pt x="59" y="132"/>
                  <a:pt x="59" y="132"/>
                  <a:pt x="59" y="132"/>
                </a:cubicBezTo>
                <a:cubicBezTo>
                  <a:pt x="78" y="130"/>
                  <a:pt x="97" y="118"/>
                  <a:pt x="107" y="100"/>
                </a:cubicBezTo>
                <a:cubicBezTo>
                  <a:pt x="124" y="71"/>
                  <a:pt x="116" y="34"/>
                  <a:pt x="90" y="14"/>
                </a:cubicBezTo>
                <a:close/>
                <a:moveTo>
                  <a:pt x="25" y="104"/>
                </a:moveTo>
                <a:cubicBezTo>
                  <a:pt x="25" y="104"/>
                  <a:pt x="25" y="104"/>
                  <a:pt x="25" y="104"/>
                </a:cubicBezTo>
                <a:cubicBezTo>
                  <a:pt x="28" y="106"/>
                  <a:pt x="28" y="106"/>
                  <a:pt x="28" y="106"/>
                </a:cubicBezTo>
                <a:cubicBezTo>
                  <a:pt x="31" y="108"/>
                  <a:pt x="31" y="108"/>
                  <a:pt x="31" y="108"/>
                </a:cubicBezTo>
                <a:cubicBezTo>
                  <a:pt x="31" y="107"/>
                  <a:pt x="31" y="107"/>
                  <a:pt x="31" y="107"/>
                </a:cubicBezTo>
                <a:cubicBezTo>
                  <a:pt x="51" y="117"/>
                  <a:pt x="75" y="111"/>
                  <a:pt x="88" y="92"/>
                </a:cubicBezTo>
                <a:cubicBezTo>
                  <a:pt x="88" y="92"/>
                  <a:pt x="88" y="92"/>
                  <a:pt x="88" y="92"/>
                </a:cubicBezTo>
                <a:cubicBezTo>
                  <a:pt x="91" y="86"/>
                  <a:pt x="91" y="86"/>
                  <a:pt x="91" y="86"/>
                </a:cubicBezTo>
                <a:cubicBezTo>
                  <a:pt x="91" y="86"/>
                  <a:pt x="91" y="86"/>
                  <a:pt x="91" y="86"/>
                </a:cubicBezTo>
                <a:cubicBezTo>
                  <a:pt x="101" y="66"/>
                  <a:pt x="94" y="42"/>
                  <a:pt x="76" y="30"/>
                </a:cubicBezTo>
                <a:cubicBezTo>
                  <a:pt x="76" y="29"/>
                  <a:pt x="76" y="29"/>
                  <a:pt x="76" y="29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50" y="17"/>
                  <a:pt x="26" y="23"/>
                  <a:pt x="13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9" y="47"/>
                  <a:pt x="9" y="47"/>
                  <a:pt x="9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0" y="67"/>
                  <a:pt x="7" y="91"/>
                  <a:pt x="25" y="104"/>
                </a:cubicBezTo>
                <a:close/>
                <a:moveTo>
                  <a:pt x="17" y="85"/>
                </a:moveTo>
                <a:cubicBezTo>
                  <a:pt x="15" y="82"/>
                  <a:pt x="14" y="78"/>
                  <a:pt x="13" y="75"/>
                </a:cubicBezTo>
                <a:cubicBezTo>
                  <a:pt x="15" y="75"/>
                  <a:pt x="17" y="76"/>
                  <a:pt x="18" y="76"/>
                </a:cubicBezTo>
                <a:cubicBezTo>
                  <a:pt x="18" y="79"/>
                  <a:pt x="17" y="82"/>
                  <a:pt x="17" y="85"/>
                </a:cubicBezTo>
                <a:close/>
                <a:moveTo>
                  <a:pt x="28" y="98"/>
                </a:moveTo>
                <a:cubicBezTo>
                  <a:pt x="27" y="96"/>
                  <a:pt x="25" y="95"/>
                  <a:pt x="23" y="94"/>
                </a:cubicBezTo>
                <a:cubicBezTo>
                  <a:pt x="23" y="88"/>
                  <a:pt x="24" y="83"/>
                  <a:pt x="25" y="78"/>
                </a:cubicBezTo>
                <a:cubicBezTo>
                  <a:pt x="29" y="79"/>
                  <a:pt x="33" y="81"/>
                  <a:pt x="37" y="83"/>
                </a:cubicBezTo>
                <a:lnTo>
                  <a:pt x="28" y="98"/>
                </a:lnTo>
                <a:close/>
                <a:moveTo>
                  <a:pt x="66" y="80"/>
                </a:moveTo>
                <a:cubicBezTo>
                  <a:pt x="64" y="83"/>
                  <a:pt x="61" y="86"/>
                  <a:pt x="58" y="89"/>
                </a:cubicBezTo>
                <a:cubicBezTo>
                  <a:pt x="54" y="86"/>
                  <a:pt x="50" y="83"/>
                  <a:pt x="46" y="81"/>
                </a:cubicBezTo>
                <a:cubicBezTo>
                  <a:pt x="52" y="72"/>
                  <a:pt x="52" y="72"/>
                  <a:pt x="52" y="72"/>
                </a:cubicBezTo>
                <a:lnTo>
                  <a:pt x="66" y="80"/>
                </a:lnTo>
                <a:close/>
                <a:moveTo>
                  <a:pt x="55" y="66"/>
                </a:moveTo>
                <a:cubicBezTo>
                  <a:pt x="61" y="56"/>
                  <a:pt x="61" y="56"/>
                  <a:pt x="61" y="56"/>
                </a:cubicBezTo>
                <a:cubicBezTo>
                  <a:pt x="65" y="58"/>
                  <a:pt x="70" y="60"/>
                  <a:pt x="74" y="62"/>
                </a:cubicBezTo>
                <a:cubicBezTo>
                  <a:pt x="73" y="66"/>
                  <a:pt x="71" y="70"/>
                  <a:pt x="69" y="74"/>
                </a:cubicBezTo>
                <a:lnTo>
                  <a:pt x="55" y="66"/>
                </a:lnTo>
                <a:close/>
                <a:moveTo>
                  <a:pt x="49" y="62"/>
                </a:moveTo>
                <a:cubicBezTo>
                  <a:pt x="35" y="54"/>
                  <a:pt x="35" y="54"/>
                  <a:pt x="35" y="54"/>
                </a:cubicBezTo>
                <a:cubicBezTo>
                  <a:pt x="37" y="50"/>
                  <a:pt x="40" y="47"/>
                  <a:pt x="43" y="44"/>
                </a:cubicBezTo>
                <a:cubicBezTo>
                  <a:pt x="46" y="47"/>
                  <a:pt x="50" y="50"/>
                  <a:pt x="55" y="53"/>
                </a:cubicBezTo>
                <a:lnTo>
                  <a:pt x="49" y="62"/>
                </a:lnTo>
                <a:close/>
                <a:moveTo>
                  <a:pt x="46" y="68"/>
                </a:moveTo>
                <a:cubicBezTo>
                  <a:pt x="40" y="77"/>
                  <a:pt x="40" y="77"/>
                  <a:pt x="40" y="77"/>
                </a:cubicBezTo>
                <a:cubicBezTo>
                  <a:pt x="36" y="75"/>
                  <a:pt x="32" y="73"/>
                  <a:pt x="27" y="71"/>
                </a:cubicBezTo>
                <a:cubicBezTo>
                  <a:pt x="28" y="67"/>
                  <a:pt x="29" y="63"/>
                  <a:pt x="31" y="60"/>
                </a:cubicBezTo>
                <a:lnTo>
                  <a:pt x="46" y="68"/>
                </a:lnTo>
                <a:close/>
                <a:moveTo>
                  <a:pt x="41" y="104"/>
                </a:moveTo>
                <a:cubicBezTo>
                  <a:pt x="38" y="103"/>
                  <a:pt x="36" y="102"/>
                  <a:pt x="34" y="101"/>
                </a:cubicBezTo>
                <a:cubicBezTo>
                  <a:pt x="43" y="87"/>
                  <a:pt x="43" y="87"/>
                  <a:pt x="43" y="87"/>
                </a:cubicBezTo>
                <a:cubicBezTo>
                  <a:pt x="47" y="89"/>
                  <a:pt x="50" y="91"/>
                  <a:pt x="53" y="94"/>
                </a:cubicBezTo>
                <a:cubicBezTo>
                  <a:pt x="50" y="98"/>
                  <a:pt x="45" y="101"/>
                  <a:pt x="41" y="104"/>
                </a:cubicBezTo>
                <a:close/>
                <a:moveTo>
                  <a:pt x="52" y="105"/>
                </a:moveTo>
                <a:cubicBezTo>
                  <a:pt x="54" y="103"/>
                  <a:pt x="56" y="101"/>
                  <a:pt x="58" y="99"/>
                </a:cubicBezTo>
                <a:cubicBezTo>
                  <a:pt x="60" y="100"/>
                  <a:pt x="61" y="102"/>
                  <a:pt x="62" y="103"/>
                </a:cubicBezTo>
                <a:cubicBezTo>
                  <a:pt x="59" y="104"/>
                  <a:pt x="55" y="105"/>
                  <a:pt x="52" y="105"/>
                </a:cubicBezTo>
                <a:close/>
                <a:moveTo>
                  <a:pt x="68" y="100"/>
                </a:moveTo>
                <a:cubicBezTo>
                  <a:pt x="67" y="98"/>
                  <a:pt x="65" y="97"/>
                  <a:pt x="63" y="95"/>
                </a:cubicBezTo>
                <a:cubicBezTo>
                  <a:pt x="67" y="91"/>
                  <a:pt x="70" y="88"/>
                  <a:pt x="73" y="84"/>
                </a:cubicBezTo>
                <a:cubicBezTo>
                  <a:pt x="82" y="89"/>
                  <a:pt x="82" y="89"/>
                  <a:pt x="82" y="89"/>
                </a:cubicBezTo>
                <a:cubicBezTo>
                  <a:pt x="78" y="94"/>
                  <a:pt x="73" y="98"/>
                  <a:pt x="68" y="100"/>
                </a:cubicBezTo>
                <a:close/>
                <a:moveTo>
                  <a:pt x="84" y="49"/>
                </a:moveTo>
                <a:cubicBezTo>
                  <a:pt x="86" y="52"/>
                  <a:pt x="87" y="55"/>
                  <a:pt x="88" y="59"/>
                </a:cubicBezTo>
                <a:cubicBezTo>
                  <a:pt x="86" y="59"/>
                  <a:pt x="84" y="58"/>
                  <a:pt x="83" y="57"/>
                </a:cubicBezTo>
                <a:cubicBezTo>
                  <a:pt x="83" y="55"/>
                  <a:pt x="84" y="52"/>
                  <a:pt x="84" y="49"/>
                </a:cubicBezTo>
                <a:close/>
                <a:moveTo>
                  <a:pt x="88" y="66"/>
                </a:moveTo>
                <a:cubicBezTo>
                  <a:pt x="89" y="71"/>
                  <a:pt x="88" y="77"/>
                  <a:pt x="85" y="83"/>
                </a:cubicBezTo>
                <a:cubicBezTo>
                  <a:pt x="76" y="78"/>
                  <a:pt x="76" y="78"/>
                  <a:pt x="76" y="78"/>
                </a:cubicBezTo>
                <a:cubicBezTo>
                  <a:pt x="78" y="73"/>
                  <a:pt x="80" y="69"/>
                  <a:pt x="81" y="64"/>
                </a:cubicBezTo>
                <a:cubicBezTo>
                  <a:pt x="84" y="64"/>
                  <a:pt x="86" y="65"/>
                  <a:pt x="88" y="66"/>
                </a:cubicBezTo>
                <a:close/>
                <a:moveTo>
                  <a:pt x="72" y="36"/>
                </a:moveTo>
                <a:cubicBezTo>
                  <a:pt x="74" y="37"/>
                  <a:pt x="76" y="38"/>
                  <a:pt x="77" y="40"/>
                </a:cubicBezTo>
                <a:cubicBezTo>
                  <a:pt x="77" y="45"/>
                  <a:pt x="77" y="51"/>
                  <a:pt x="76" y="56"/>
                </a:cubicBezTo>
                <a:cubicBezTo>
                  <a:pt x="72" y="54"/>
                  <a:pt x="68" y="52"/>
                  <a:pt x="64" y="50"/>
                </a:cubicBezTo>
                <a:lnTo>
                  <a:pt x="72" y="36"/>
                </a:lnTo>
                <a:close/>
                <a:moveTo>
                  <a:pt x="60" y="30"/>
                </a:moveTo>
                <a:cubicBezTo>
                  <a:pt x="62" y="31"/>
                  <a:pt x="64" y="31"/>
                  <a:pt x="66" y="32"/>
                </a:cubicBezTo>
                <a:cubicBezTo>
                  <a:pt x="58" y="47"/>
                  <a:pt x="58" y="47"/>
                  <a:pt x="58" y="47"/>
                </a:cubicBezTo>
                <a:cubicBezTo>
                  <a:pt x="54" y="44"/>
                  <a:pt x="51" y="42"/>
                  <a:pt x="47" y="39"/>
                </a:cubicBezTo>
                <a:cubicBezTo>
                  <a:pt x="51" y="36"/>
                  <a:pt x="56" y="33"/>
                  <a:pt x="60" y="30"/>
                </a:cubicBezTo>
                <a:close/>
                <a:moveTo>
                  <a:pt x="49" y="29"/>
                </a:moveTo>
                <a:cubicBezTo>
                  <a:pt x="47" y="30"/>
                  <a:pt x="44" y="32"/>
                  <a:pt x="42" y="34"/>
                </a:cubicBezTo>
                <a:cubicBezTo>
                  <a:pt x="41" y="33"/>
                  <a:pt x="40" y="32"/>
                  <a:pt x="39" y="31"/>
                </a:cubicBezTo>
                <a:cubicBezTo>
                  <a:pt x="42" y="30"/>
                  <a:pt x="46" y="29"/>
                  <a:pt x="49" y="29"/>
                </a:cubicBezTo>
                <a:close/>
                <a:moveTo>
                  <a:pt x="33" y="33"/>
                </a:moveTo>
                <a:cubicBezTo>
                  <a:pt x="34" y="35"/>
                  <a:pt x="36" y="37"/>
                  <a:pt x="38" y="38"/>
                </a:cubicBezTo>
                <a:cubicBezTo>
                  <a:pt x="34" y="42"/>
                  <a:pt x="31" y="46"/>
                  <a:pt x="28" y="50"/>
                </a:cubicBezTo>
                <a:cubicBezTo>
                  <a:pt x="19" y="45"/>
                  <a:pt x="19" y="45"/>
                  <a:pt x="19" y="45"/>
                </a:cubicBezTo>
                <a:cubicBezTo>
                  <a:pt x="23" y="40"/>
                  <a:pt x="27" y="36"/>
                  <a:pt x="33" y="33"/>
                </a:cubicBezTo>
                <a:close/>
                <a:moveTo>
                  <a:pt x="16" y="51"/>
                </a:moveTo>
                <a:cubicBezTo>
                  <a:pt x="25" y="56"/>
                  <a:pt x="25" y="56"/>
                  <a:pt x="25" y="56"/>
                </a:cubicBezTo>
                <a:cubicBezTo>
                  <a:pt x="23" y="60"/>
                  <a:pt x="21" y="65"/>
                  <a:pt x="20" y="70"/>
                </a:cubicBezTo>
                <a:cubicBezTo>
                  <a:pt x="17" y="69"/>
                  <a:pt x="15" y="68"/>
                  <a:pt x="12" y="68"/>
                </a:cubicBezTo>
                <a:cubicBezTo>
                  <a:pt x="12" y="62"/>
                  <a:pt x="13" y="56"/>
                  <a:pt x="16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9" name="Freeform 103"/>
          <p:cNvSpPr>
            <a:spLocks noEditPoints="1"/>
          </p:cNvSpPr>
          <p:nvPr/>
        </p:nvSpPr>
        <p:spPr bwMode="auto">
          <a:xfrm>
            <a:off x="9026290" y="2413377"/>
            <a:ext cx="372506" cy="598674"/>
          </a:xfrm>
          <a:custGeom>
            <a:avLst/>
            <a:gdLst>
              <a:gd name="T0" fmla="*/ 88 w 106"/>
              <a:gd name="T1" fmla="*/ 94 h 170"/>
              <a:gd name="T2" fmla="*/ 55 w 106"/>
              <a:gd name="T3" fmla="*/ 107 h 170"/>
              <a:gd name="T4" fmla="*/ 72 w 106"/>
              <a:gd name="T5" fmla="*/ 170 h 170"/>
              <a:gd name="T6" fmla="*/ 84 w 106"/>
              <a:gd name="T7" fmla="*/ 149 h 170"/>
              <a:gd name="T8" fmla="*/ 106 w 106"/>
              <a:gd name="T9" fmla="*/ 161 h 170"/>
              <a:gd name="T10" fmla="*/ 88 w 106"/>
              <a:gd name="T11" fmla="*/ 94 h 170"/>
              <a:gd name="T12" fmla="*/ 52 w 106"/>
              <a:gd name="T13" fmla="*/ 21 h 170"/>
              <a:gd name="T14" fmla="*/ 23 w 106"/>
              <a:gd name="T15" fmla="*/ 50 h 170"/>
              <a:gd name="T16" fmla="*/ 52 w 106"/>
              <a:gd name="T17" fmla="*/ 78 h 170"/>
              <a:gd name="T18" fmla="*/ 81 w 106"/>
              <a:gd name="T19" fmla="*/ 50 h 170"/>
              <a:gd name="T20" fmla="*/ 52 w 106"/>
              <a:gd name="T21" fmla="*/ 21 h 170"/>
              <a:gd name="T22" fmla="*/ 101 w 106"/>
              <a:gd name="T23" fmla="*/ 50 h 170"/>
              <a:gd name="T24" fmla="*/ 52 w 106"/>
              <a:gd name="T25" fmla="*/ 0 h 170"/>
              <a:gd name="T26" fmla="*/ 2 w 106"/>
              <a:gd name="T27" fmla="*/ 50 h 170"/>
              <a:gd name="T28" fmla="*/ 52 w 106"/>
              <a:gd name="T29" fmla="*/ 99 h 170"/>
              <a:gd name="T30" fmla="*/ 101 w 106"/>
              <a:gd name="T31" fmla="*/ 50 h 170"/>
              <a:gd name="T32" fmla="*/ 52 w 106"/>
              <a:gd name="T33" fmla="*/ 87 h 170"/>
              <a:gd name="T34" fmla="*/ 15 w 106"/>
              <a:gd name="T35" fmla="*/ 50 h 170"/>
              <a:gd name="T36" fmla="*/ 52 w 106"/>
              <a:gd name="T37" fmla="*/ 13 h 170"/>
              <a:gd name="T38" fmla="*/ 89 w 106"/>
              <a:gd name="T39" fmla="*/ 50 h 170"/>
              <a:gd name="T40" fmla="*/ 52 w 106"/>
              <a:gd name="T41" fmla="*/ 87 h 170"/>
              <a:gd name="T42" fmla="*/ 0 w 106"/>
              <a:gd name="T43" fmla="*/ 148 h 170"/>
              <a:gd name="T44" fmla="*/ 21 w 106"/>
              <a:gd name="T45" fmla="*/ 135 h 170"/>
              <a:gd name="T46" fmla="*/ 34 w 106"/>
              <a:gd name="T47" fmla="*/ 157 h 170"/>
              <a:gd name="T48" fmla="*/ 47 w 106"/>
              <a:gd name="T49" fmla="*/ 107 h 170"/>
              <a:gd name="T50" fmla="*/ 14 w 106"/>
              <a:gd name="T51" fmla="*/ 93 h 170"/>
              <a:gd name="T52" fmla="*/ 0 w 106"/>
              <a:gd name="T53" fmla="*/ 148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6" h="170">
                <a:moveTo>
                  <a:pt x="88" y="94"/>
                </a:moveTo>
                <a:cubicBezTo>
                  <a:pt x="79" y="101"/>
                  <a:pt x="68" y="106"/>
                  <a:pt x="55" y="107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84" y="149"/>
                  <a:pt x="84" y="149"/>
                  <a:pt x="84" y="149"/>
                </a:cubicBezTo>
                <a:cubicBezTo>
                  <a:pt x="106" y="161"/>
                  <a:pt x="106" y="161"/>
                  <a:pt x="106" y="161"/>
                </a:cubicBezTo>
                <a:lnTo>
                  <a:pt x="88" y="94"/>
                </a:lnTo>
                <a:close/>
                <a:moveTo>
                  <a:pt x="52" y="21"/>
                </a:moveTo>
                <a:cubicBezTo>
                  <a:pt x="36" y="21"/>
                  <a:pt x="23" y="34"/>
                  <a:pt x="23" y="50"/>
                </a:cubicBezTo>
                <a:cubicBezTo>
                  <a:pt x="23" y="65"/>
                  <a:pt x="36" y="78"/>
                  <a:pt x="52" y="78"/>
                </a:cubicBezTo>
                <a:cubicBezTo>
                  <a:pt x="68" y="78"/>
                  <a:pt x="81" y="65"/>
                  <a:pt x="81" y="50"/>
                </a:cubicBezTo>
                <a:cubicBezTo>
                  <a:pt x="81" y="34"/>
                  <a:pt x="68" y="21"/>
                  <a:pt x="52" y="21"/>
                </a:cubicBezTo>
                <a:close/>
                <a:moveTo>
                  <a:pt x="101" y="50"/>
                </a:moveTo>
                <a:cubicBezTo>
                  <a:pt x="101" y="22"/>
                  <a:pt x="79" y="0"/>
                  <a:pt x="52" y="0"/>
                </a:cubicBezTo>
                <a:cubicBezTo>
                  <a:pt x="24" y="0"/>
                  <a:pt x="2" y="22"/>
                  <a:pt x="2" y="50"/>
                </a:cubicBezTo>
                <a:cubicBezTo>
                  <a:pt x="2" y="77"/>
                  <a:pt x="24" y="99"/>
                  <a:pt x="52" y="99"/>
                </a:cubicBezTo>
                <a:cubicBezTo>
                  <a:pt x="79" y="99"/>
                  <a:pt x="101" y="77"/>
                  <a:pt x="101" y="50"/>
                </a:cubicBezTo>
                <a:close/>
                <a:moveTo>
                  <a:pt x="52" y="87"/>
                </a:moveTo>
                <a:cubicBezTo>
                  <a:pt x="31" y="87"/>
                  <a:pt x="15" y="70"/>
                  <a:pt x="15" y="50"/>
                </a:cubicBezTo>
                <a:cubicBezTo>
                  <a:pt x="15" y="29"/>
                  <a:pt x="31" y="13"/>
                  <a:pt x="52" y="13"/>
                </a:cubicBezTo>
                <a:cubicBezTo>
                  <a:pt x="72" y="13"/>
                  <a:pt x="89" y="29"/>
                  <a:pt x="89" y="50"/>
                </a:cubicBezTo>
                <a:cubicBezTo>
                  <a:pt x="89" y="70"/>
                  <a:pt x="72" y="87"/>
                  <a:pt x="52" y="87"/>
                </a:cubicBezTo>
                <a:close/>
                <a:moveTo>
                  <a:pt x="0" y="148"/>
                </a:moveTo>
                <a:cubicBezTo>
                  <a:pt x="21" y="135"/>
                  <a:pt x="21" y="135"/>
                  <a:pt x="21" y="135"/>
                </a:cubicBezTo>
                <a:cubicBezTo>
                  <a:pt x="34" y="157"/>
                  <a:pt x="34" y="157"/>
                  <a:pt x="34" y="157"/>
                </a:cubicBezTo>
                <a:cubicBezTo>
                  <a:pt x="47" y="107"/>
                  <a:pt x="47" y="107"/>
                  <a:pt x="47" y="107"/>
                </a:cubicBezTo>
                <a:cubicBezTo>
                  <a:pt x="35" y="106"/>
                  <a:pt x="23" y="101"/>
                  <a:pt x="14" y="93"/>
                </a:cubicBezTo>
                <a:lnTo>
                  <a:pt x="0" y="1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fill="hold" grpId="0" nodeType="clickEffect" p14:presetBounceEnd="3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1000">
                                          <p:cBhvr additive="base">
                                            <p:cTn id="12" dur="8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1000">
                                          <p:cBhvr additive="base">
                                            <p:cTn id="13" dur="8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 p14:presetBounceEnd="3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1000">
                                          <p:cBhvr additive="base">
                                            <p:cTn id="16" dur="8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1000">
                                          <p:cBhvr additive="base">
                                            <p:cTn id="17" dur="8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 p14:presetBounceEnd="3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1000">
                                          <p:cBhvr additive="base">
                                            <p:cTn id="20" dur="8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1000">
                                          <p:cBhvr additive="base">
                                            <p:cTn id="21" dur="8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 p14:presetBounceEnd="3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1000">
                                          <p:cBhvr additive="base">
                                            <p:cTn id="24" dur="8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1000">
                                          <p:cBhvr additive="base">
                                            <p:cTn id="25" dur="8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 p14:presetBounceEnd="3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1000">
                                          <p:cBhvr additive="base">
                                            <p:cTn id="28" dur="8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1000">
                                          <p:cBhvr additive="base">
                                            <p:cTn id="29" dur="8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 p14:presetBounceEnd="3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1000">
                                          <p:cBhvr additive="base">
                                            <p:cTn id="32" dur="8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1000">
                                          <p:cBhvr additive="base">
                                            <p:cTn id="33" dur="8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 p14:presetBounceEnd="3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1000">
                                          <p:cBhvr additive="base">
                                            <p:cTn id="36" dur="8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1000">
                                          <p:cBhvr additive="base">
                                            <p:cTn id="37" dur="8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 p14:presetBounceEnd="3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1000">
                                          <p:cBhvr additive="base">
                                            <p:cTn id="40" dur="8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1000">
                                          <p:cBhvr additive="base">
                                            <p:cTn id="41" dur="8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2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348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93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398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398" tmFilter="0, 0; 0.125,0.2665; 0.25,0.4; 0.375,0.465; 0.5,0.5;  0.625,0.535; 0.75,0.6; 0.875,0.7335; 1,1">
                                              <p:stCondLst>
                                                <p:cond delay="398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99" tmFilter="0, 0; 0.125,0.2665; 0.25,0.4; 0.375,0.465; 0.5,0.5;  0.625,0.535; 0.75,0.6; 0.875,0.7335; 1,1">
                                              <p:stCondLst>
                                                <p:cond delay="794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98" tmFilter="0, 0; 0.125,0.2665; 0.25,0.4; 0.375,0.465; 0.5,0.5;  0.625,0.535; 0.75,0.6; 0.875,0.7335; 1,1">
                                              <p:stCondLst>
                                                <p:cond delay="994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1" dur="16">
                                              <p:stCondLst>
                                                <p:cond delay="39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52" dur="100" decel="50000">
                                              <p:stCondLst>
                                                <p:cond delay="406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3" dur="16">
                                              <p:stCondLst>
                                                <p:cond delay="787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4" dur="100" decel="50000">
                                              <p:stCondLst>
                                                <p:cond delay="803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5" dur="16">
                                              <p:stCondLst>
                                                <p:cond delay="985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6" dur="100" decel="50000">
                                              <p:stCondLst>
                                                <p:cond delay="1001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7" dur="16">
                                              <p:stCondLst>
                                                <p:cond delay="1085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58" dur="100" decel="50000">
                                              <p:stCondLst>
                                                <p:cond delay="1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9" presetID="2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1" dur="348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93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398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98" tmFilter="0, 0; 0.125,0.2665; 0.25,0.4; 0.375,0.465; 0.5,0.5;  0.625,0.535; 0.75,0.6; 0.875,0.7335; 1,1">
                                              <p:stCondLst>
                                                <p:cond delay="398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99" tmFilter="0, 0; 0.125,0.2665; 0.25,0.4; 0.375,0.465; 0.5,0.5;  0.625,0.535; 0.75,0.6; 0.875,0.7335; 1,1">
                                              <p:stCondLst>
                                                <p:cond delay="794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98" tmFilter="0, 0; 0.125,0.2665; 0.25,0.4; 0.375,0.465; 0.5,0.5;  0.625,0.535; 0.75,0.6; 0.875,0.7335; 1,1">
                                              <p:stCondLst>
                                                <p:cond delay="994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67" dur="16">
                                              <p:stCondLst>
                                                <p:cond delay="39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68" dur="100" decel="50000">
                                              <p:stCondLst>
                                                <p:cond delay="406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9" dur="16">
                                              <p:stCondLst>
                                                <p:cond delay="787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70" dur="100" decel="50000">
                                              <p:stCondLst>
                                                <p:cond delay="803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1" dur="16">
                                              <p:stCondLst>
                                                <p:cond delay="985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72" dur="100" decel="50000">
                                              <p:stCondLst>
                                                <p:cond delay="1001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3" dur="16">
                                              <p:stCondLst>
                                                <p:cond delay="1085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74" dur="100" decel="50000">
                                              <p:stCondLst>
                                                <p:cond delay="110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2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7" dur="348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1093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398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98" tmFilter="0, 0; 0.125,0.2665; 0.25,0.4; 0.375,0.465; 0.5,0.5;  0.625,0.535; 0.75,0.6; 0.875,0.7335; 1,1">
                                              <p:stCondLst>
                                                <p:cond delay="398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99" tmFilter="0, 0; 0.125,0.2665; 0.25,0.4; 0.375,0.465; 0.5,0.5;  0.625,0.535; 0.75,0.6; 0.875,0.7335; 1,1">
                                              <p:stCondLst>
                                                <p:cond delay="794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98" tmFilter="0, 0; 0.125,0.2665; 0.25,0.4; 0.375,0.465; 0.5,0.5;  0.625,0.535; 0.75,0.6; 0.875,0.7335; 1,1">
                                              <p:stCondLst>
                                                <p:cond delay="994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83" dur="16">
                                              <p:stCondLst>
                                                <p:cond delay="39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84" dur="100" decel="50000">
                                              <p:stCondLst>
                                                <p:cond delay="406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5" dur="16">
                                              <p:stCondLst>
                                                <p:cond delay="787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86" dur="100" decel="50000">
                                              <p:stCondLst>
                                                <p:cond delay="803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7" dur="16">
                                              <p:stCondLst>
                                                <p:cond delay="985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88" dur="100" decel="50000">
                                              <p:stCondLst>
                                                <p:cond delay="1001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9" dur="16">
                                              <p:stCondLst>
                                                <p:cond delay="1085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90" dur="100" decel="50000">
                                              <p:stCondLst>
                                                <p:cond delay="11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2539"/>
                                </p:stCondLst>
                                <p:childTnLst>
                                  <p:par>
                                    <p:cTn id="9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6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6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6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42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6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0" dur="6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6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42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6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5" dur="6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6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25" grpId="0" animBg="1"/>
          <p:bldP spid="26" grpId="0" animBg="1"/>
          <p:bldP spid="27" grpId="0"/>
          <p:bldP spid="49" grpId="0"/>
          <p:bldP spid="50" grpId="0"/>
          <p:bldP spid="51" grpId="0"/>
          <p:bldP spid="52" grpId="0"/>
          <p:bldP spid="53" grpId="0"/>
          <p:bldP spid="54" grpId="0" animBg="1"/>
          <p:bldP spid="55" grpId="0" animBg="1"/>
          <p:bldP spid="56" grpId="0" animBg="1"/>
          <p:bldP spid="57" grpId="0" animBg="1"/>
          <p:bldP spid="58" grpId="0" animBg="1"/>
          <p:bldP spid="59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8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8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8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8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8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8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8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8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8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8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8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8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8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8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8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8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2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348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93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398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398" tmFilter="0, 0; 0.125,0.2665; 0.25,0.4; 0.375,0.465; 0.5,0.5;  0.625,0.535; 0.75,0.6; 0.875,0.7335; 1,1">
                                              <p:stCondLst>
                                                <p:cond delay="398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99" tmFilter="0, 0; 0.125,0.2665; 0.25,0.4; 0.375,0.465; 0.5,0.5;  0.625,0.535; 0.75,0.6; 0.875,0.7335; 1,1">
                                              <p:stCondLst>
                                                <p:cond delay="794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98" tmFilter="0, 0; 0.125,0.2665; 0.25,0.4; 0.375,0.465; 0.5,0.5;  0.625,0.535; 0.75,0.6; 0.875,0.7335; 1,1">
                                              <p:stCondLst>
                                                <p:cond delay="994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1" dur="16">
                                              <p:stCondLst>
                                                <p:cond delay="39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52" dur="100" decel="50000">
                                              <p:stCondLst>
                                                <p:cond delay="406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3" dur="16">
                                              <p:stCondLst>
                                                <p:cond delay="787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4" dur="100" decel="50000">
                                              <p:stCondLst>
                                                <p:cond delay="803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5" dur="16">
                                              <p:stCondLst>
                                                <p:cond delay="985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6" dur="100" decel="50000">
                                              <p:stCondLst>
                                                <p:cond delay="1001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7" dur="16">
                                              <p:stCondLst>
                                                <p:cond delay="1085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58" dur="100" decel="50000">
                                              <p:stCondLst>
                                                <p:cond delay="1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9" presetID="2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1" dur="348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93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398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98" tmFilter="0, 0; 0.125,0.2665; 0.25,0.4; 0.375,0.465; 0.5,0.5;  0.625,0.535; 0.75,0.6; 0.875,0.7335; 1,1">
                                              <p:stCondLst>
                                                <p:cond delay="398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99" tmFilter="0, 0; 0.125,0.2665; 0.25,0.4; 0.375,0.465; 0.5,0.5;  0.625,0.535; 0.75,0.6; 0.875,0.7335; 1,1">
                                              <p:stCondLst>
                                                <p:cond delay="794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98" tmFilter="0, 0; 0.125,0.2665; 0.25,0.4; 0.375,0.465; 0.5,0.5;  0.625,0.535; 0.75,0.6; 0.875,0.7335; 1,1">
                                              <p:stCondLst>
                                                <p:cond delay="994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67" dur="16">
                                              <p:stCondLst>
                                                <p:cond delay="39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68" dur="100" decel="50000">
                                              <p:stCondLst>
                                                <p:cond delay="406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9" dur="16">
                                              <p:stCondLst>
                                                <p:cond delay="787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70" dur="100" decel="50000">
                                              <p:stCondLst>
                                                <p:cond delay="803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1" dur="16">
                                              <p:stCondLst>
                                                <p:cond delay="985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72" dur="100" decel="50000">
                                              <p:stCondLst>
                                                <p:cond delay="1001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3" dur="16">
                                              <p:stCondLst>
                                                <p:cond delay="1085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74" dur="100" decel="50000">
                                              <p:stCondLst>
                                                <p:cond delay="110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2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7" dur="348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1093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398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98" tmFilter="0, 0; 0.125,0.2665; 0.25,0.4; 0.375,0.465; 0.5,0.5;  0.625,0.535; 0.75,0.6; 0.875,0.7335; 1,1">
                                              <p:stCondLst>
                                                <p:cond delay="398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99" tmFilter="0, 0; 0.125,0.2665; 0.25,0.4; 0.375,0.465; 0.5,0.5;  0.625,0.535; 0.75,0.6; 0.875,0.7335; 1,1">
                                              <p:stCondLst>
                                                <p:cond delay="794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98" tmFilter="0, 0; 0.125,0.2665; 0.25,0.4; 0.375,0.465; 0.5,0.5;  0.625,0.535; 0.75,0.6; 0.875,0.7335; 1,1">
                                              <p:stCondLst>
                                                <p:cond delay="994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83" dur="16">
                                              <p:stCondLst>
                                                <p:cond delay="39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84" dur="100" decel="50000">
                                              <p:stCondLst>
                                                <p:cond delay="406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5" dur="16">
                                              <p:stCondLst>
                                                <p:cond delay="787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86" dur="100" decel="50000">
                                              <p:stCondLst>
                                                <p:cond delay="803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7" dur="16">
                                              <p:stCondLst>
                                                <p:cond delay="985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88" dur="100" decel="50000">
                                              <p:stCondLst>
                                                <p:cond delay="1001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9" dur="16">
                                              <p:stCondLst>
                                                <p:cond delay="1085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90" dur="100" decel="50000">
                                              <p:stCondLst>
                                                <p:cond delay="11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2539"/>
                                </p:stCondLst>
                                <p:childTnLst>
                                  <p:par>
                                    <p:cTn id="9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6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6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6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42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6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0" dur="6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6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42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6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5" dur="6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6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25" grpId="0" animBg="1"/>
          <p:bldP spid="26" grpId="0" animBg="1"/>
          <p:bldP spid="27" grpId="0"/>
          <p:bldP spid="49" grpId="0"/>
          <p:bldP spid="50" grpId="0"/>
          <p:bldP spid="51" grpId="0"/>
          <p:bldP spid="52" grpId="0"/>
          <p:bldP spid="53" grpId="0"/>
          <p:bldP spid="54" grpId="0" animBg="1"/>
          <p:bldP spid="55" grpId="0" animBg="1"/>
          <p:bldP spid="56" grpId="0" animBg="1"/>
          <p:bldP spid="57" grpId="0" animBg="1"/>
          <p:bldP spid="58" grpId="0" animBg="1"/>
          <p:bldP spid="59" grpId="0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课后提升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434199" y="913269"/>
            <a:ext cx="3328362" cy="779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课外</a:t>
            </a:r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</a:t>
            </a:r>
            <a:endParaRPr lang="zh-CN" altLang="en-US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244302" y="2685145"/>
            <a:ext cx="1962772" cy="579941"/>
            <a:chOff x="5244302" y="2685145"/>
            <a:chExt cx="1962772" cy="579941"/>
          </a:xfrm>
        </p:grpSpPr>
        <p:sp>
          <p:nvSpPr>
            <p:cNvPr id="7" name="同侧圆角矩形 6"/>
            <p:cNvSpPr/>
            <p:nvPr/>
          </p:nvSpPr>
          <p:spPr>
            <a:xfrm rot="16200000">
              <a:off x="5645748" y="2283700"/>
              <a:ext cx="579940" cy="138283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6627134" y="2685145"/>
              <a:ext cx="579940" cy="5796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solidFill>
                    <a:schemeClr val="accent2"/>
                  </a:solidFill>
                  <a:latin typeface="Bebas Neue Regular" panose="00000500000000000000" pitchFamily="50" charset="0"/>
                </a:rPr>
                <a:t>01</a:t>
              </a:r>
              <a:endParaRPr lang="zh-CN" altLang="en-US" sz="2400" dirty="0">
                <a:solidFill>
                  <a:schemeClr val="accent2"/>
                </a:solidFill>
                <a:latin typeface="Bebas Neue Regular" panose="00000500000000000000" pitchFamily="50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244302" y="3471220"/>
            <a:ext cx="1962772" cy="579941"/>
            <a:chOff x="5244302" y="3471220"/>
            <a:chExt cx="1962772" cy="579941"/>
          </a:xfrm>
        </p:grpSpPr>
        <p:sp>
          <p:nvSpPr>
            <p:cNvPr id="30" name="同侧圆角矩形 29"/>
            <p:cNvSpPr/>
            <p:nvPr/>
          </p:nvSpPr>
          <p:spPr>
            <a:xfrm rot="16200000">
              <a:off x="5645748" y="3069775"/>
              <a:ext cx="579940" cy="138283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6627134" y="3471220"/>
              <a:ext cx="579940" cy="5796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solidFill>
                    <a:schemeClr val="accent2"/>
                  </a:solidFill>
                  <a:latin typeface="Bebas Neue Regular" panose="00000500000000000000" pitchFamily="50" charset="0"/>
                </a:rPr>
                <a:t>02</a:t>
              </a:r>
              <a:endParaRPr lang="zh-CN" altLang="en-US" sz="2400" dirty="0">
                <a:solidFill>
                  <a:schemeClr val="accent2"/>
                </a:solidFill>
                <a:latin typeface="Bebas Neue Regular" panose="00000500000000000000" pitchFamily="50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244302" y="4269641"/>
            <a:ext cx="1962772" cy="579942"/>
            <a:chOff x="5244302" y="4269641"/>
            <a:chExt cx="1962772" cy="579942"/>
          </a:xfrm>
        </p:grpSpPr>
        <p:sp>
          <p:nvSpPr>
            <p:cNvPr id="32" name="同侧圆角矩形 31"/>
            <p:cNvSpPr/>
            <p:nvPr/>
          </p:nvSpPr>
          <p:spPr>
            <a:xfrm rot="16200000">
              <a:off x="5645748" y="3868197"/>
              <a:ext cx="579940" cy="138283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6627134" y="4269641"/>
              <a:ext cx="579940" cy="5796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solidFill>
                    <a:schemeClr val="accent2"/>
                  </a:solidFill>
                  <a:latin typeface="Bebas Neue Regular" panose="00000500000000000000" pitchFamily="50" charset="0"/>
                </a:rPr>
                <a:t>03</a:t>
              </a:r>
              <a:endParaRPr lang="zh-CN" altLang="en-US" sz="2400" dirty="0">
                <a:solidFill>
                  <a:schemeClr val="accent2"/>
                </a:solidFill>
                <a:latin typeface="Bebas Neue Regular" panose="00000500000000000000" pitchFamily="50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244302" y="5051601"/>
            <a:ext cx="1962772" cy="579941"/>
            <a:chOff x="5244302" y="5051601"/>
            <a:chExt cx="1962772" cy="579941"/>
          </a:xfrm>
        </p:grpSpPr>
        <p:sp>
          <p:nvSpPr>
            <p:cNvPr id="34" name="同侧圆角矩形 33"/>
            <p:cNvSpPr/>
            <p:nvPr/>
          </p:nvSpPr>
          <p:spPr>
            <a:xfrm rot="16200000">
              <a:off x="5645748" y="4650156"/>
              <a:ext cx="579940" cy="138283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6627134" y="5051601"/>
              <a:ext cx="579940" cy="5796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solidFill>
                    <a:schemeClr val="accent2"/>
                  </a:solidFill>
                  <a:latin typeface="Bebas Neue Regular" panose="00000500000000000000" pitchFamily="50" charset="0"/>
                </a:rPr>
                <a:t>04</a:t>
              </a:r>
              <a:endParaRPr lang="zh-CN" altLang="en-US" sz="2400" dirty="0">
                <a:solidFill>
                  <a:schemeClr val="accent2"/>
                </a:solidFill>
                <a:latin typeface="Bebas Neue Regular" panose="00000500000000000000" pitchFamily="50" charset="0"/>
              </a:endParaRPr>
            </a:p>
          </p:txBody>
        </p:sp>
      </p:grpSp>
      <p:sp>
        <p:nvSpPr>
          <p:cNvPr id="42" name="TextBox 5"/>
          <p:cNvSpPr txBox="1"/>
          <p:nvPr/>
        </p:nvSpPr>
        <p:spPr>
          <a:xfrm>
            <a:off x="7623103" y="2740735"/>
            <a:ext cx="349152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1400" dirty="0"/>
              <a:t>单击输入您的文字内容，语言精练、言简意赅，尽量简化所要书写的文案</a:t>
            </a:r>
            <a:endParaRPr lang="en-US" altLang="zh-CN" sz="1400" dirty="0"/>
          </a:p>
        </p:txBody>
      </p:sp>
      <p:sp>
        <p:nvSpPr>
          <p:cNvPr id="44" name="TextBox 5"/>
          <p:cNvSpPr txBox="1"/>
          <p:nvPr/>
        </p:nvSpPr>
        <p:spPr>
          <a:xfrm>
            <a:off x="7623103" y="3528928"/>
            <a:ext cx="349152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1400" dirty="0"/>
              <a:t>单击输入您的文字内容，语言精练、言简意赅，尽量简化所要书写的文案</a:t>
            </a:r>
            <a:endParaRPr lang="en-US" altLang="zh-CN" sz="1400" dirty="0"/>
          </a:p>
        </p:txBody>
      </p:sp>
      <p:sp>
        <p:nvSpPr>
          <p:cNvPr id="48" name="TextBox 5"/>
          <p:cNvSpPr txBox="1"/>
          <p:nvPr/>
        </p:nvSpPr>
        <p:spPr>
          <a:xfrm>
            <a:off x="7623103" y="4342962"/>
            <a:ext cx="349152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1400" dirty="0"/>
              <a:t>单击输入您的文字内容，语言精练、言简意赅，尽量简化所要书写的文案</a:t>
            </a:r>
            <a:endParaRPr lang="en-US" altLang="zh-CN" sz="1400" dirty="0"/>
          </a:p>
        </p:txBody>
      </p:sp>
      <p:sp>
        <p:nvSpPr>
          <p:cNvPr id="49" name="TextBox 5"/>
          <p:cNvSpPr txBox="1"/>
          <p:nvPr/>
        </p:nvSpPr>
        <p:spPr>
          <a:xfrm>
            <a:off x="7623103" y="5126127"/>
            <a:ext cx="349152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1400" dirty="0"/>
              <a:t>单击输入您的文字内容，语言精练、言简意赅，尽量简化所要书写的文案</a:t>
            </a:r>
            <a:endParaRPr lang="en-US" altLang="zh-CN" sz="1400" dirty="0"/>
          </a:p>
        </p:txBody>
      </p:sp>
      <p:grpSp>
        <p:nvGrpSpPr>
          <p:cNvPr id="14" name="组合 13"/>
          <p:cNvGrpSpPr/>
          <p:nvPr/>
        </p:nvGrpSpPr>
        <p:grpSpPr>
          <a:xfrm>
            <a:off x="588962" y="2768133"/>
            <a:ext cx="5732280" cy="2819189"/>
            <a:chOff x="588962" y="2768133"/>
            <a:chExt cx="5732280" cy="2819189"/>
          </a:xfrm>
        </p:grpSpPr>
        <p:sp>
          <p:nvSpPr>
            <p:cNvPr id="5" name="矩形 4"/>
            <p:cNvSpPr/>
            <p:nvPr/>
          </p:nvSpPr>
          <p:spPr>
            <a:xfrm>
              <a:off x="682181" y="3790872"/>
              <a:ext cx="2077336" cy="7675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2793473" y="3829951"/>
              <a:ext cx="296320" cy="68937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3052754" y="3900943"/>
              <a:ext cx="345708" cy="54739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3502053" y="2768133"/>
              <a:ext cx="2819189" cy="281918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3634780" y="2900859"/>
              <a:ext cx="2553736" cy="255373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588962" y="3789823"/>
              <a:ext cx="59263" cy="775813"/>
            </a:xfrm>
            <a:custGeom>
              <a:avLst/>
              <a:gdLst>
                <a:gd name="connsiteX0" fmla="*/ 105316 w 105316"/>
                <a:gd name="connsiteY0" fmla="*/ 0 h 929015"/>
                <a:gd name="connsiteX1" fmla="*/ 105316 w 105316"/>
                <a:gd name="connsiteY1" fmla="*/ 929015 h 929015"/>
                <a:gd name="connsiteX2" fmla="*/ 85457 w 105316"/>
                <a:gd name="connsiteY2" fmla="*/ 887790 h 929015"/>
                <a:gd name="connsiteX3" fmla="*/ 0 w 105316"/>
                <a:gd name="connsiteY3" fmla="*/ 464507 h 929015"/>
                <a:gd name="connsiteX4" fmla="*/ 85457 w 105316"/>
                <a:gd name="connsiteY4" fmla="*/ 41225 h 92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16" h="929015">
                  <a:moveTo>
                    <a:pt x="105316" y="0"/>
                  </a:moveTo>
                  <a:lnTo>
                    <a:pt x="105316" y="929015"/>
                  </a:lnTo>
                  <a:lnTo>
                    <a:pt x="85457" y="887790"/>
                  </a:lnTo>
                  <a:cubicBezTo>
                    <a:pt x="30429" y="757690"/>
                    <a:pt x="0" y="614652"/>
                    <a:pt x="0" y="464507"/>
                  </a:cubicBezTo>
                  <a:cubicBezTo>
                    <a:pt x="0" y="314362"/>
                    <a:pt x="30429" y="171325"/>
                    <a:pt x="85457" y="4122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4185096" y="3510248"/>
              <a:ext cx="1408126" cy="1401084"/>
              <a:chOff x="4207584" y="3638997"/>
              <a:chExt cx="1408126" cy="1401084"/>
            </a:xfrm>
          </p:grpSpPr>
          <p:sp>
            <p:nvSpPr>
              <p:cNvPr id="53" name="Freeform 86"/>
              <p:cNvSpPr>
                <a:spLocks noEditPoints="1"/>
              </p:cNvSpPr>
              <p:nvPr/>
            </p:nvSpPr>
            <p:spPr bwMode="auto">
              <a:xfrm>
                <a:off x="4207584" y="3638997"/>
                <a:ext cx="1408126" cy="1401084"/>
              </a:xfrm>
              <a:custGeom>
                <a:avLst/>
                <a:gdLst>
                  <a:gd name="T0" fmla="*/ 29 w 151"/>
                  <a:gd name="T1" fmla="*/ 82 h 151"/>
                  <a:gd name="T2" fmla="*/ 42 w 151"/>
                  <a:gd name="T3" fmla="*/ 109 h 151"/>
                  <a:gd name="T4" fmla="*/ 69 w 151"/>
                  <a:gd name="T5" fmla="*/ 122 h 151"/>
                  <a:gd name="T6" fmla="*/ 47 w 151"/>
                  <a:gd name="T7" fmla="*/ 103 h 151"/>
                  <a:gd name="T8" fmla="*/ 29 w 151"/>
                  <a:gd name="T9" fmla="*/ 82 h 151"/>
                  <a:gd name="T10" fmla="*/ 118 w 151"/>
                  <a:gd name="T11" fmla="*/ 72 h 151"/>
                  <a:gd name="T12" fmla="*/ 117 w 151"/>
                  <a:gd name="T13" fmla="*/ 65 h 151"/>
                  <a:gd name="T14" fmla="*/ 117 w 151"/>
                  <a:gd name="T15" fmla="*/ 65 h 151"/>
                  <a:gd name="T16" fmla="*/ 115 w 151"/>
                  <a:gd name="T17" fmla="*/ 58 h 151"/>
                  <a:gd name="T18" fmla="*/ 113 w 151"/>
                  <a:gd name="T19" fmla="*/ 56 h 151"/>
                  <a:gd name="T20" fmla="*/ 111 w 151"/>
                  <a:gd name="T21" fmla="*/ 52 h 151"/>
                  <a:gd name="T22" fmla="*/ 106 w 151"/>
                  <a:gd name="T23" fmla="*/ 45 h 151"/>
                  <a:gd name="T24" fmla="*/ 99 w 151"/>
                  <a:gd name="T25" fmla="*/ 40 h 151"/>
                  <a:gd name="T26" fmla="*/ 95 w 151"/>
                  <a:gd name="T27" fmla="*/ 38 h 151"/>
                  <a:gd name="T28" fmla="*/ 93 w 151"/>
                  <a:gd name="T29" fmla="*/ 36 h 151"/>
                  <a:gd name="T30" fmla="*/ 86 w 151"/>
                  <a:gd name="T31" fmla="*/ 34 h 151"/>
                  <a:gd name="T32" fmla="*/ 86 w 151"/>
                  <a:gd name="T33" fmla="*/ 34 h 151"/>
                  <a:gd name="T34" fmla="*/ 79 w 151"/>
                  <a:gd name="T35" fmla="*/ 33 h 151"/>
                  <a:gd name="T36" fmla="*/ 13 w 151"/>
                  <a:gd name="T37" fmla="*/ 10 h 151"/>
                  <a:gd name="T38" fmla="*/ 53 w 151"/>
                  <a:gd name="T39" fmla="*/ 98 h 151"/>
                  <a:gd name="T40" fmla="*/ 141 w 151"/>
                  <a:gd name="T41" fmla="*/ 138 h 151"/>
                  <a:gd name="T42" fmla="*/ 118 w 151"/>
                  <a:gd name="T43" fmla="*/ 72 h 151"/>
                  <a:gd name="T44" fmla="*/ 42 w 151"/>
                  <a:gd name="T45" fmla="*/ 45 h 151"/>
                  <a:gd name="T46" fmla="*/ 37 w 151"/>
                  <a:gd name="T47" fmla="*/ 51 h 151"/>
                  <a:gd name="T48" fmla="*/ 28 w 151"/>
                  <a:gd name="T49" fmla="*/ 18 h 151"/>
                  <a:gd name="T50" fmla="*/ 69 w 151"/>
                  <a:gd name="T51" fmla="*/ 33 h 151"/>
                  <a:gd name="T52" fmla="*/ 42 w 151"/>
                  <a:gd name="T53" fmla="*/ 45 h 151"/>
                  <a:gd name="T54" fmla="*/ 133 w 151"/>
                  <a:gd name="T55" fmla="*/ 123 h 151"/>
                  <a:gd name="T56" fmla="*/ 100 w 151"/>
                  <a:gd name="T57" fmla="*/ 114 h 151"/>
                  <a:gd name="T58" fmla="*/ 106 w 151"/>
                  <a:gd name="T59" fmla="*/ 109 h 151"/>
                  <a:gd name="T60" fmla="*/ 118 w 151"/>
                  <a:gd name="T61" fmla="*/ 82 h 151"/>
                  <a:gd name="T62" fmla="*/ 133 w 151"/>
                  <a:gd name="T63" fmla="*/ 123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1" h="151">
                    <a:moveTo>
                      <a:pt x="29" y="82"/>
                    </a:moveTo>
                    <a:cubicBezTo>
                      <a:pt x="30" y="92"/>
                      <a:pt x="34" y="102"/>
                      <a:pt x="42" y="109"/>
                    </a:cubicBezTo>
                    <a:cubicBezTo>
                      <a:pt x="49" y="117"/>
                      <a:pt x="59" y="121"/>
                      <a:pt x="69" y="122"/>
                    </a:cubicBezTo>
                    <a:cubicBezTo>
                      <a:pt x="62" y="117"/>
                      <a:pt x="55" y="111"/>
                      <a:pt x="47" y="103"/>
                    </a:cubicBezTo>
                    <a:cubicBezTo>
                      <a:pt x="40" y="96"/>
                      <a:pt x="34" y="89"/>
                      <a:pt x="29" y="82"/>
                    </a:cubicBezTo>
                    <a:close/>
                    <a:moveTo>
                      <a:pt x="118" y="72"/>
                    </a:moveTo>
                    <a:cubicBezTo>
                      <a:pt x="118" y="70"/>
                      <a:pt x="118" y="67"/>
                      <a:pt x="117" y="65"/>
                    </a:cubicBezTo>
                    <a:cubicBezTo>
                      <a:pt x="117" y="65"/>
                      <a:pt x="117" y="65"/>
                      <a:pt x="117" y="65"/>
                    </a:cubicBezTo>
                    <a:cubicBezTo>
                      <a:pt x="116" y="63"/>
                      <a:pt x="116" y="60"/>
                      <a:pt x="115" y="58"/>
                    </a:cubicBezTo>
                    <a:cubicBezTo>
                      <a:pt x="114" y="58"/>
                      <a:pt x="114" y="57"/>
                      <a:pt x="113" y="56"/>
                    </a:cubicBezTo>
                    <a:cubicBezTo>
                      <a:pt x="113" y="55"/>
                      <a:pt x="112" y="53"/>
                      <a:pt x="111" y="52"/>
                    </a:cubicBezTo>
                    <a:cubicBezTo>
                      <a:pt x="109" y="49"/>
                      <a:pt x="108" y="47"/>
                      <a:pt x="106" y="45"/>
                    </a:cubicBezTo>
                    <a:cubicBezTo>
                      <a:pt x="104" y="43"/>
                      <a:pt x="101" y="42"/>
                      <a:pt x="99" y="40"/>
                    </a:cubicBezTo>
                    <a:cubicBezTo>
                      <a:pt x="98" y="39"/>
                      <a:pt x="96" y="38"/>
                      <a:pt x="95" y="38"/>
                    </a:cubicBezTo>
                    <a:cubicBezTo>
                      <a:pt x="94" y="37"/>
                      <a:pt x="93" y="37"/>
                      <a:pt x="93" y="36"/>
                    </a:cubicBezTo>
                    <a:cubicBezTo>
                      <a:pt x="91" y="35"/>
                      <a:pt x="88" y="35"/>
                      <a:pt x="86" y="34"/>
                    </a:cubicBezTo>
                    <a:cubicBezTo>
                      <a:pt x="86" y="34"/>
                      <a:pt x="86" y="34"/>
                      <a:pt x="86" y="34"/>
                    </a:cubicBezTo>
                    <a:cubicBezTo>
                      <a:pt x="84" y="33"/>
                      <a:pt x="81" y="33"/>
                      <a:pt x="79" y="33"/>
                    </a:cubicBezTo>
                    <a:cubicBezTo>
                      <a:pt x="50" y="10"/>
                      <a:pt x="23" y="0"/>
                      <a:pt x="13" y="10"/>
                    </a:cubicBezTo>
                    <a:cubicBezTo>
                      <a:pt x="0" y="23"/>
                      <a:pt x="18" y="62"/>
                      <a:pt x="53" y="98"/>
                    </a:cubicBezTo>
                    <a:cubicBezTo>
                      <a:pt x="89" y="133"/>
                      <a:pt x="128" y="151"/>
                      <a:pt x="141" y="138"/>
                    </a:cubicBezTo>
                    <a:cubicBezTo>
                      <a:pt x="151" y="128"/>
                      <a:pt x="141" y="101"/>
                      <a:pt x="118" y="72"/>
                    </a:cubicBezTo>
                    <a:close/>
                    <a:moveTo>
                      <a:pt x="42" y="45"/>
                    </a:moveTo>
                    <a:cubicBezTo>
                      <a:pt x="40" y="47"/>
                      <a:pt x="38" y="49"/>
                      <a:pt x="37" y="51"/>
                    </a:cubicBezTo>
                    <a:cubicBezTo>
                      <a:pt x="27" y="36"/>
                      <a:pt x="23" y="23"/>
                      <a:pt x="28" y="18"/>
                    </a:cubicBezTo>
                    <a:cubicBezTo>
                      <a:pt x="34" y="13"/>
                      <a:pt x="50" y="19"/>
                      <a:pt x="69" y="33"/>
                    </a:cubicBezTo>
                    <a:cubicBezTo>
                      <a:pt x="59" y="34"/>
                      <a:pt x="49" y="38"/>
                      <a:pt x="42" y="45"/>
                    </a:cubicBezTo>
                    <a:close/>
                    <a:moveTo>
                      <a:pt x="133" y="123"/>
                    </a:moveTo>
                    <a:cubicBezTo>
                      <a:pt x="128" y="128"/>
                      <a:pt x="115" y="124"/>
                      <a:pt x="100" y="114"/>
                    </a:cubicBezTo>
                    <a:cubicBezTo>
                      <a:pt x="102" y="113"/>
                      <a:pt x="104" y="111"/>
                      <a:pt x="106" y="109"/>
                    </a:cubicBezTo>
                    <a:cubicBezTo>
                      <a:pt x="113" y="102"/>
                      <a:pt x="117" y="92"/>
                      <a:pt x="118" y="82"/>
                    </a:cubicBezTo>
                    <a:cubicBezTo>
                      <a:pt x="132" y="101"/>
                      <a:pt x="138" y="117"/>
                      <a:pt x="133" y="1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7" name="任意多边形 56"/>
              <p:cNvSpPr/>
              <p:nvPr/>
            </p:nvSpPr>
            <p:spPr>
              <a:xfrm>
                <a:off x="4506945" y="3926537"/>
                <a:ext cx="814909" cy="804875"/>
              </a:xfrm>
              <a:custGeom>
                <a:avLst/>
                <a:gdLst>
                  <a:gd name="connsiteX0" fmla="*/ 388903 w 814909"/>
                  <a:gd name="connsiteY0" fmla="*/ 0 h 804875"/>
                  <a:gd name="connsiteX1" fmla="*/ 814909 w 814909"/>
                  <a:gd name="connsiteY1" fmla="*/ 426006 h 804875"/>
                  <a:gd name="connsiteX2" fmla="*/ 627087 w 814909"/>
                  <a:gd name="connsiteY2" fmla="*/ 779257 h 804875"/>
                  <a:gd name="connsiteX3" fmla="*/ 579890 w 814909"/>
                  <a:gd name="connsiteY3" fmla="*/ 804875 h 804875"/>
                  <a:gd name="connsiteX4" fmla="*/ 585756 w 814909"/>
                  <a:gd name="connsiteY4" fmla="*/ 746681 h 804875"/>
                  <a:gd name="connsiteX5" fmla="*/ 84103 w 814909"/>
                  <a:gd name="connsiteY5" fmla="*/ 245028 h 804875"/>
                  <a:gd name="connsiteX6" fmla="*/ 0 w 814909"/>
                  <a:gd name="connsiteY6" fmla="*/ 253506 h 804875"/>
                  <a:gd name="connsiteX7" fmla="*/ 35652 w 814909"/>
                  <a:gd name="connsiteY7" fmla="*/ 187822 h 804875"/>
                  <a:gd name="connsiteX8" fmla="*/ 388903 w 814909"/>
                  <a:gd name="connsiteY8" fmla="*/ 0 h 8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4909" h="804875">
                    <a:moveTo>
                      <a:pt x="388903" y="0"/>
                    </a:moveTo>
                    <a:cubicBezTo>
                      <a:pt x="624180" y="0"/>
                      <a:pt x="814909" y="190729"/>
                      <a:pt x="814909" y="426006"/>
                    </a:cubicBezTo>
                    <a:cubicBezTo>
                      <a:pt x="814909" y="573054"/>
                      <a:pt x="740406" y="702701"/>
                      <a:pt x="627087" y="779257"/>
                    </a:cubicBezTo>
                    <a:lnTo>
                      <a:pt x="579890" y="804875"/>
                    </a:lnTo>
                    <a:lnTo>
                      <a:pt x="585756" y="746681"/>
                    </a:lnTo>
                    <a:cubicBezTo>
                      <a:pt x="585756" y="469626"/>
                      <a:pt x="361158" y="245028"/>
                      <a:pt x="84103" y="245028"/>
                    </a:cubicBezTo>
                    <a:lnTo>
                      <a:pt x="0" y="253506"/>
                    </a:lnTo>
                    <a:lnTo>
                      <a:pt x="35652" y="187822"/>
                    </a:lnTo>
                    <a:cubicBezTo>
                      <a:pt x="112209" y="74504"/>
                      <a:pt x="241855" y="0"/>
                      <a:pt x="38890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nodeType="after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1" dur="1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12" dur="1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8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7" dur="8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8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1" dur="8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8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5" dur="8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8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9" dur="8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8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8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8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7" dur="8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8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8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8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5" dur="8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2" grpId="0"/>
          <p:bldP spid="44" grpId="0"/>
          <p:bldP spid="48" grpId="0"/>
          <p:bldP spid="4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8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7" dur="8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8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1" dur="8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8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5" dur="8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8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9" dur="8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8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8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8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7" dur="8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8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8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8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5" dur="8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2" grpId="0"/>
          <p:bldP spid="44" grpId="0"/>
          <p:bldP spid="48" grpId="0"/>
          <p:bldP spid="49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/>
          <p:cNvSpPr txBox="1"/>
          <p:nvPr/>
        </p:nvSpPr>
        <p:spPr>
          <a:xfrm>
            <a:off x="1512192" y="1311255"/>
            <a:ext cx="4616649" cy="13849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algn="ctr">
              <a:defRPr sz="9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风雅宋简体" panose="02000000000000000000" pitchFamily="2" charset="-122"/>
                <a:ea typeface="方正风雅宋简体" panose="02000000000000000000" pitchFamily="2" charset="-122"/>
              </a:defRPr>
            </a:lvl1pPr>
          </a:lstStyle>
          <a:p>
            <a:r>
              <a:rPr lang="zh-CN" altLang="en-US" dirty="0"/>
              <a:t>教学反思</a:t>
            </a:r>
            <a:endParaRPr lang="zh-CN" altLang="en-US" dirty="0"/>
          </a:p>
        </p:txBody>
      </p:sp>
      <p:sp>
        <p:nvSpPr>
          <p:cNvPr id="4" name="TextBox 13"/>
          <p:cNvSpPr txBox="1"/>
          <p:nvPr/>
        </p:nvSpPr>
        <p:spPr>
          <a:xfrm>
            <a:off x="1630472" y="2933490"/>
            <a:ext cx="17909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学生主体化</a:t>
            </a:r>
            <a:endParaRPr lang="en-US" altLang="zh-CN" dirty="0" smtClean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3201578" y="2933490"/>
            <a:ext cx="17909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信息化教学</a:t>
            </a:r>
            <a:endParaRPr lang="en-US" altLang="zh-CN" dirty="0" smtClean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4772684" y="2933490"/>
            <a:ext cx="17909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多元评价</a:t>
            </a:r>
            <a:endParaRPr lang="en-US" altLang="zh-CN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1630472" y="3296920"/>
            <a:ext cx="17909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剖析与探究</a:t>
            </a:r>
            <a:endParaRPr lang="en-US" altLang="zh-CN" dirty="0" smtClean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3201578" y="3296920"/>
            <a:ext cx="17909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创新课堂</a:t>
            </a:r>
            <a:endParaRPr lang="en-US" altLang="zh-CN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0" y="6907405"/>
            <a:ext cx="1007670" cy="276999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延时符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0" y="2743200"/>
            <a:ext cx="6096000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0" y="1092200"/>
            <a:ext cx="6096000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32000">
                                      <p:stCondLst>
                                        <p:cond delay="1200"/>
                                      </p:stCondLst>
                                      <p:iterate type="lt">
                                        <p:tmPct val="11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1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1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32000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11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5" dur="1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6" dur="1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32000">
                                      <p:stCondLst>
                                        <p:cond delay="1600"/>
                                      </p:stCondLst>
                                      <p:iterate type="lt">
                                        <p:tmPct val="11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9" dur="1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0" dur="1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32000">
                                      <p:stCondLst>
                                        <p:cond delay="1800"/>
                                      </p:stCondLst>
                                      <p:iterate type="lt">
                                        <p:tmPct val="11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3" dur="1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4" dur="1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 p14:presetBounceEnd="32000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11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7" dur="1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8" dur="1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6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6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  <p:bldP spid="6" grpId="0"/>
          <p:bldP spid="7" grpId="0"/>
          <p:bldP spid="8" grpId="0"/>
          <p:bldP spid="9" grpId="0"/>
          <p:bldP spid="1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iterate type="lt">
                                        <p:tmPct val="11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11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1600"/>
                                      </p:stCondLst>
                                      <p:iterate type="lt">
                                        <p:tmPct val="11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1800"/>
                                      </p:stCondLst>
                                      <p:iterate type="lt">
                                        <p:tmPct val="11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11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6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6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  <p:bldP spid="6" grpId="0"/>
          <p:bldP spid="7" grpId="0"/>
          <p:bldP spid="8" grpId="0"/>
          <p:bldP spid="9" grpId="0"/>
          <p:bldP spid="16" grpId="0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学生主体化</a:t>
            </a:r>
            <a:endParaRPr lang="zh-CN" altLang="en-US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792988" y="1222694"/>
            <a:ext cx="86060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汉真广标" panose="0201060900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汉真广标" panose="0201060900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汉真广标" panose="0201060900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汉真广标" panose="0201060900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汉真广标" panose="0201060900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真广标" panose="0201060900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真广标" panose="0201060900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真广标" panose="0201060900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真广标" panose="02010609000101010101" pitchFamily="49" charset="-122"/>
              </a:defRPr>
            </a:lvl9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点击输入您的文字内容，用简洁的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文字言简意赅地进行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阐述，详细内容应在演说过程中用语言来表达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Freeform 6"/>
          <p:cNvSpPr/>
          <p:nvPr/>
        </p:nvSpPr>
        <p:spPr>
          <a:xfrm>
            <a:off x="3371758" y="2422677"/>
            <a:ext cx="4999038" cy="358775"/>
          </a:xfrm>
          <a:custGeom>
            <a:avLst/>
            <a:gdLst>
              <a:gd name="connsiteX0" fmla="*/ 0 w 4998566"/>
              <a:gd name="connsiteY0" fmla="*/ 0 h 358594"/>
              <a:gd name="connsiteX1" fmla="*/ 4998566 w 4998566"/>
              <a:gd name="connsiteY1" fmla="*/ 0 h 358594"/>
              <a:gd name="connsiteX2" fmla="*/ 4998566 w 4998566"/>
              <a:gd name="connsiteY2" fmla="*/ 358594 h 358594"/>
              <a:gd name="connsiteX3" fmla="*/ 0 w 4998566"/>
              <a:gd name="connsiteY3" fmla="*/ 358594 h 358594"/>
              <a:gd name="connsiteX4" fmla="*/ 0 w 4998566"/>
              <a:gd name="connsiteY4" fmla="*/ 0 h 35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8566" h="358594">
                <a:moveTo>
                  <a:pt x="0" y="0"/>
                </a:moveTo>
                <a:lnTo>
                  <a:pt x="4998566" y="0"/>
                </a:lnTo>
                <a:lnTo>
                  <a:pt x="4998566" y="358594"/>
                </a:lnTo>
                <a:lnTo>
                  <a:pt x="0" y="3585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8100" tIns="38100" rIns="38100" bIns="38100" spcCol="1270" anchor="b"/>
          <a:lstStyle/>
          <a:p>
            <a:pPr defTabSz="8890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id-ID" sz="2000"/>
          </a:p>
        </p:txBody>
      </p:sp>
      <p:sp>
        <p:nvSpPr>
          <p:cNvPr id="42" name="Straight Connector 10"/>
          <p:cNvSpPr/>
          <p:nvPr/>
        </p:nvSpPr>
        <p:spPr>
          <a:xfrm>
            <a:off x="1268321" y="2794152"/>
            <a:ext cx="979328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Teardrop 1"/>
          <p:cNvSpPr/>
          <p:nvPr/>
        </p:nvSpPr>
        <p:spPr bwMode="auto">
          <a:xfrm rot="2714409">
            <a:off x="1458821" y="2332190"/>
            <a:ext cx="914400" cy="914400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44" name="Content Placeholder 2"/>
          <p:cNvSpPr txBox="1"/>
          <p:nvPr/>
        </p:nvSpPr>
        <p:spPr bwMode="auto">
          <a:xfrm>
            <a:off x="4378943" y="2446490"/>
            <a:ext cx="6635040" cy="25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单击输入您的文字内容，语言精练、言简意赅，尽量简化所要书写的文案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Content Placeholder 2"/>
          <p:cNvSpPr txBox="1"/>
          <p:nvPr/>
        </p:nvSpPr>
        <p:spPr bwMode="auto">
          <a:xfrm>
            <a:off x="2936863" y="2426852"/>
            <a:ext cx="1591935" cy="31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600"/>
              </a:spcAft>
              <a:buClr>
                <a:srgbClr val="1F608B"/>
              </a:buClr>
              <a:buSzPct val="145000"/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en-US" alt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6" name="Freeform 47"/>
          <p:cNvSpPr/>
          <p:nvPr/>
        </p:nvSpPr>
        <p:spPr>
          <a:xfrm>
            <a:off x="4017871" y="3176740"/>
            <a:ext cx="4999037" cy="358775"/>
          </a:xfrm>
          <a:custGeom>
            <a:avLst/>
            <a:gdLst>
              <a:gd name="connsiteX0" fmla="*/ 0 w 4998566"/>
              <a:gd name="connsiteY0" fmla="*/ 0 h 358594"/>
              <a:gd name="connsiteX1" fmla="*/ 4998566 w 4998566"/>
              <a:gd name="connsiteY1" fmla="*/ 0 h 358594"/>
              <a:gd name="connsiteX2" fmla="*/ 4998566 w 4998566"/>
              <a:gd name="connsiteY2" fmla="*/ 358594 h 358594"/>
              <a:gd name="connsiteX3" fmla="*/ 0 w 4998566"/>
              <a:gd name="connsiteY3" fmla="*/ 358594 h 358594"/>
              <a:gd name="connsiteX4" fmla="*/ 0 w 4998566"/>
              <a:gd name="connsiteY4" fmla="*/ 0 h 35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8566" h="358594">
                <a:moveTo>
                  <a:pt x="0" y="0"/>
                </a:moveTo>
                <a:lnTo>
                  <a:pt x="4998566" y="0"/>
                </a:lnTo>
                <a:lnTo>
                  <a:pt x="4998566" y="358594"/>
                </a:lnTo>
                <a:lnTo>
                  <a:pt x="0" y="3585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8100" tIns="38100" rIns="38100" bIns="38100" spcCol="1270" anchor="b"/>
          <a:lstStyle/>
          <a:p>
            <a:pPr defTabSz="8890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id-ID" sz="2000"/>
          </a:p>
        </p:txBody>
      </p:sp>
      <p:sp>
        <p:nvSpPr>
          <p:cNvPr id="47" name="Straight Connector 48"/>
          <p:cNvSpPr/>
          <p:nvPr/>
        </p:nvSpPr>
        <p:spPr>
          <a:xfrm flipV="1">
            <a:off x="1933483" y="3545040"/>
            <a:ext cx="912812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Freeform 49"/>
          <p:cNvSpPr/>
          <p:nvPr/>
        </p:nvSpPr>
        <p:spPr>
          <a:xfrm>
            <a:off x="4090896" y="3529165"/>
            <a:ext cx="4999037" cy="358775"/>
          </a:xfrm>
          <a:custGeom>
            <a:avLst/>
            <a:gdLst>
              <a:gd name="connsiteX0" fmla="*/ 0 w 4998566"/>
              <a:gd name="connsiteY0" fmla="*/ 0 h 358594"/>
              <a:gd name="connsiteX1" fmla="*/ 4998566 w 4998566"/>
              <a:gd name="connsiteY1" fmla="*/ 0 h 358594"/>
              <a:gd name="connsiteX2" fmla="*/ 4998566 w 4998566"/>
              <a:gd name="connsiteY2" fmla="*/ 358594 h 358594"/>
              <a:gd name="connsiteX3" fmla="*/ 0 w 4998566"/>
              <a:gd name="connsiteY3" fmla="*/ 358594 h 358594"/>
              <a:gd name="connsiteX4" fmla="*/ 0 w 4998566"/>
              <a:gd name="connsiteY4" fmla="*/ 0 h 35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8566" h="358594">
                <a:moveTo>
                  <a:pt x="0" y="0"/>
                </a:moveTo>
                <a:lnTo>
                  <a:pt x="4998566" y="0"/>
                </a:lnTo>
                <a:lnTo>
                  <a:pt x="4998566" y="358594"/>
                </a:lnTo>
                <a:lnTo>
                  <a:pt x="0" y="3585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8100" tIns="38100" rIns="38100" bIns="38100" spcCol="1270" anchor="b"/>
          <a:lstStyle/>
          <a:p>
            <a:pPr defTabSz="8890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id-ID" sz="2000"/>
          </a:p>
        </p:txBody>
      </p:sp>
      <p:sp>
        <p:nvSpPr>
          <p:cNvPr id="49" name="Content Placeholder 2"/>
          <p:cNvSpPr txBox="1"/>
          <p:nvPr/>
        </p:nvSpPr>
        <p:spPr bwMode="auto">
          <a:xfrm>
            <a:off x="4734676" y="3200553"/>
            <a:ext cx="5974133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defTabSz="457200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 defTabSz="457200"/>
            <a:lvl3pPr marL="1143000" indent="-228600" defTabSz="457200"/>
            <a:lvl4pPr marL="1600200" indent="-228600" defTabSz="457200"/>
            <a:lvl5pPr marL="2057400" indent="-228600" defTabSz="45720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单击输入您的文字内容，语言精练、言简意赅，尽量简化所要书写的文案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Content Placeholder 2"/>
          <p:cNvSpPr txBox="1"/>
          <p:nvPr/>
        </p:nvSpPr>
        <p:spPr bwMode="auto">
          <a:xfrm>
            <a:off x="3370171" y="3201602"/>
            <a:ext cx="1594734" cy="29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1F608B"/>
              </a:buClr>
              <a:buSzPct val="145000"/>
              <a:buFont typeface="Arial" panose="020B0604020202020204" pitchFamily="34" charset="0"/>
              <a:buNone/>
              <a:defRPr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 defTabSz="457200"/>
            <a:lvl3pPr marL="1143000" indent="-228600" defTabSz="457200"/>
            <a:lvl4pPr marL="1600200" indent="-228600" defTabSz="457200"/>
            <a:lvl5pPr marL="2057400" indent="-228600" defTabSz="45720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b="1" dirty="0"/>
              <a:t>添加</a:t>
            </a:r>
            <a:r>
              <a:rPr lang="zh-CN" altLang="en-US" b="1" dirty="0" smtClean="0"/>
              <a:t>标题</a:t>
            </a:r>
            <a:endParaRPr lang="en-US" altLang="zh-CN" b="1" dirty="0"/>
          </a:p>
        </p:txBody>
      </p:sp>
      <p:sp>
        <p:nvSpPr>
          <p:cNvPr id="51" name="Freeform 57"/>
          <p:cNvSpPr/>
          <p:nvPr/>
        </p:nvSpPr>
        <p:spPr>
          <a:xfrm>
            <a:off x="3371758" y="3926040"/>
            <a:ext cx="4999038" cy="358775"/>
          </a:xfrm>
          <a:custGeom>
            <a:avLst/>
            <a:gdLst>
              <a:gd name="connsiteX0" fmla="*/ 0 w 4998566"/>
              <a:gd name="connsiteY0" fmla="*/ 0 h 358594"/>
              <a:gd name="connsiteX1" fmla="*/ 4998566 w 4998566"/>
              <a:gd name="connsiteY1" fmla="*/ 0 h 358594"/>
              <a:gd name="connsiteX2" fmla="*/ 4998566 w 4998566"/>
              <a:gd name="connsiteY2" fmla="*/ 358594 h 358594"/>
              <a:gd name="connsiteX3" fmla="*/ 0 w 4998566"/>
              <a:gd name="connsiteY3" fmla="*/ 358594 h 358594"/>
              <a:gd name="connsiteX4" fmla="*/ 0 w 4998566"/>
              <a:gd name="connsiteY4" fmla="*/ 0 h 35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8566" h="358594">
                <a:moveTo>
                  <a:pt x="0" y="0"/>
                </a:moveTo>
                <a:lnTo>
                  <a:pt x="4998566" y="0"/>
                </a:lnTo>
                <a:lnTo>
                  <a:pt x="4998566" y="358594"/>
                </a:lnTo>
                <a:lnTo>
                  <a:pt x="0" y="3585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8100" tIns="38100" rIns="38100" bIns="38100" spcCol="1270" anchor="b"/>
          <a:lstStyle/>
          <a:p>
            <a:pPr defTabSz="8890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id-ID" sz="2000"/>
          </a:p>
        </p:txBody>
      </p:sp>
      <p:sp>
        <p:nvSpPr>
          <p:cNvPr id="52" name="Straight Connector 58"/>
          <p:cNvSpPr/>
          <p:nvPr/>
        </p:nvSpPr>
        <p:spPr>
          <a:xfrm>
            <a:off x="1268321" y="4297515"/>
            <a:ext cx="979328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3" name="Content Placeholder 2"/>
          <p:cNvSpPr txBox="1"/>
          <p:nvPr/>
        </p:nvSpPr>
        <p:spPr bwMode="auto">
          <a:xfrm>
            <a:off x="4378943" y="3951441"/>
            <a:ext cx="663504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defTabSz="457200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 defTabSz="457200"/>
            <a:lvl3pPr marL="1143000" indent="-228600" defTabSz="457200"/>
            <a:lvl4pPr marL="1600200" indent="-228600" defTabSz="457200"/>
            <a:lvl5pPr marL="2057400" indent="-228600" defTabSz="45720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单击输入您的文字内容，语言精练、言简意赅，尽量简化所要书写的文案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Content Placeholder 2"/>
          <p:cNvSpPr txBox="1"/>
          <p:nvPr/>
        </p:nvSpPr>
        <p:spPr bwMode="auto">
          <a:xfrm>
            <a:off x="2936863" y="3952489"/>
            <a:ext cx="1591933" cy="29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1F608B"/>
              </a:buClr>
              <a:buSzPct val="145000"/>
              <a:buFont typeface="Arial" panose="020B0604020202020204" pitchFamily="34" charset="0"/>
              <a:buNone/>
              <a:defRPr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 defTabSz="457200"/>
            <a:lvl3pPr marL="1143000" indent="-228600" defTabSz="457200"/>
            <a:lvl4pPr marL="1600200" indent="-228600" defTabSz="457200"/>
            <a:lvl5pPr marL="2057400" indent="-228600" defTabSz="45720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b="1" dirty="0"/>
              <a:t>添加</a:t>
            </a:r>
            <a:r>
              <a:rPr lang="zh-CN" altLang="en-US" b="1" dirty="0" smtClean="0"/>
              <a:t>标题</a:t>
            </a:r>
            <a:endParaRPr lang="en-US" altLang="zh-CN" b="1" dirty="0"/>
          </a:p>
        </p:txBody>
      </p:sp>
      <p:sp>
        <p:nvSpPr>
          <p:cNvPr id="55" name="Freeform 67"/>
          <p:cNvSpPr/>
          <p:nvPr/>
        </p:nvSpPr>
        <p:spPr>
          <a:xfrm>
            <a:off x="4017871" y="4680102"/>
            <a:ext cx="4999037" cy="358775"/>
          </a:xfrm>
          <a:custGeom>
            <a:avLst/>
            <a:gdLst>
              <a:gd name="connsiteX0" fmla="*/ 0 w 4998566"/>
              <a:gd name="connsiteY0" fmla="*/ 0 h 358594"/>
              <a:gd name="connsiteX1" fmla="*/ 4998566 w 4998566"/>
              <a:gd name="connsiteY1" fmla="*/ 0 h 358594"/>
              <a:gd name="connsiteX2" fmla="*/ 4998566 w 4998566"/>
              <a:gd name="connsiteY2" fmla="*/ 358594 h 358594"/>
              <a:gd name="connsiteX3" fmla="*/ 0 w 4998566"/>
              <a:gd name="connsiteY3" fmla="*/ 358594 h 358594"/>
              <a:gd name="connsiteX4" fmla="*/ 0 w 4998566"/>
              <a:gd name="connsiteY4" fmla="*/ 0 h 35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8566" h="358594">
                <a:moveTo>
                  <a:pt x="0" y="0"/>
                </a:moveTo>
                <a:lnTo>
                  <a:pt x="4998566" y="0"/>
                </a:lnTo>
                <a:lnTo>
                  <a:pt x="4998566" y="358594"/>
                </a:lnTo>
                <a:lnTo>
                  <a:pt x="0" y="3585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8100" tIns="38100" rIns="38100" bIns="38100" spcCol="1270" anchor="b"/>
          <a:lstStyle/>
          <a:p>
            <a:pPr defTabSz="8890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id-ID" sz="2000"/>
          </a:p>
        </p:txBody>
      </p:sp>
      <p:sp>
        <p:nvSpPr>
          <p:cNvPr id="56" name="Straight Connector 68"/>
          <p:cNvSpPr/>
          <p:nvPr/>
        </p:nvSpPr>
        <p:spPr>
          <a:xfrm flipV="1">
            <a:off x="1963646" y="5048402"/>
            <a:ext cx="909796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7" name="Freeform 69"/>
          <p:cNvSpPr/>
          <p:nvPr/>
        </p:nvSpPr>
        <p:spPr>
          <a:xfrm>
            <a:off x="4090896" y="5034115"/>
            <a:ext cx="4999037" cy="358775"/>
          </a:xfrm>
          <a:custGeom>
            <a:avLst/>
            <a:gdLst>
              <a:gd name="connsiteX0" fmla="*/ 0 w 4998566"/>
              <a:gd name="connsiteY0" fmla="*/ 0 h 358594"/>
              <a:gd name="connsiteX1" fmla="*/ 4998566 w 4998566"/>
              <a:gd name="connsiteY1" fmla="*/ 0 h 358594"/>
              <a:gd name="connsiteX2" fmla="*/ 4998566 w 4998566"/>
              <a:gd name="connsiteY2" fmla="*/ 358594 h 358594"/>
              <a:gd name="connsiteX3" fmla="*/ 0 w 4998566"/>
              <a:gd name="connsiteY3" fmla="*/ 358594 h 358594"/>
              <a:gd name="connsiteX4" fmla="*/ 0 w 4998566"/>
              <a:gd name="connsiteY4" fmla="*/ 0 h 35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8566" h="358594">
                <a:moveTo>
                  <a:pt x="0" y="0"/>
                </a:moveTo>
                <a:lnTo>
                  <a:pt x="4998566" y="0"/>
                </a:lnTo>
                <a:lnTo>
                  <a:pt x="4998566" y="358594"/>
                </a:lnTo>
                <a:lnTo>
                  <a:pt x="0" y="3585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8100" tIns="38100" rIns="38100" bIns="38100" spcCol="1270" anchor="b"/>
          <a:lstStyle/>
          <a:p>
            <a:pPr defTabSz="8890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id-ID" sz="2000"/>
          </a:p>
        </p:txBody>
      </p:sp>
      <p:sp>
        <p:nvSpPr>
          <p:cNvPr id="58" name="Content Placeholder 2"/>
          <p:cNvSpPr txBox="1"/>
          <p:nvPr/>
        </p:nvSpPr>
        <p:spPr bwMode="auto">
          <a:xfrm>
            <a:off x="4734676" y="4703915"/>
            <a:ext cx="5974133" cy="31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defTabSz="457200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 defTabSz="457200"/>
            <a:lvl3pPr marL="1143000" indent="-228600" defTabSz="457200"/>
            <a:lvl4pPr marL="1600200" indent="-228600" defTabSz="457200"/>
            <a:lvl5pPr marL="2057400" indent="-228600" defTabSz="45720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单击输入您的文字内容，语言精练、言简意赅，尽量简化所要书写的文案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Content Placeholder 2"/>
          <p:cNvSpPr txBox="1"/>
          <p:nvPr/>
        </p:nvSpPr>
        <p:spPr bwMode="auto">
          <a:xfrm>
            <a:off x="3370171" y="4706552"/>
            <a:ext cx="1594734" cy="29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1F608B"/>
              </a:buClr>
              <a:buSzPct val="145000"/>
              <a:buFont typeface="Arial" panose="020B0604020202020204" pitchFamily="34" charset="0"/>
              <a:buNone/>
              <a:defRPr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 defTabSz="457200"/>
            <a:lvl3pPr marL="1143000" indent="-228600" defTabSz="457200"/>
            <a:lvl4pPr marL="1600200" indent="-228600" defTabSz="457200"/>
            <a:lvl5pPr marL="2057400" indent="-228600" defTabSz="45720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b="1" dirty="0"/>
              <a:t>添加</a:t>
            </a:r>
            <a:r>
              <a:rPr lang="zh-CN" altLang="en-US" b="1" dirty="0" smtClean="0"/>
              <a:t>标题</a:t>
            </a:r>
            <a:endParaRPr lang="en-US" altLang="zh-CN" b="1" dirty="0"/>
          </a:p>
        </p:txBody>
      </p:sp>
      <p:sp>
        <p:nvSpPr>
          <p:cNvPr id="60" name="Teardrop 56"/>
          <p:cNvSpPr/>
          <p:nvPr/>
        </p:nvSpPr>
        <p:spPr bwMode="auto">
          <a:xfrm rot="2714409">
            <a:off x="1458821" y="3835552"/>
            <a:ext cx="914400" cy="914400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61" name="Teardrop 66"/>
          <p:cNvSpPr/>
          <p:nvPr/>
        </p:nvSpPr>
        <p:spPr bwMode="auto">
          <a:xfrm rot="2714409">
            <a:off x="2104933" y="4589615"/>
            <a:ext cx="914400" cy="914400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62" name="Teardrop 46"/>
          <p:cNvSpPr/>
          <p:nvPr/>
        </p:nvSpPr>
        <p:spPr bwMode="auto">
          <a:xfrm rot="2714409">
            <a:off x="2104933" y="3086252"/>
            <a:ext cx="914400" cy="914400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63" name="Freeform 6"/>
          <p:cNvSpPr/>
          <p:nvPr/>
        </p:nvSpPr>
        <p:spPr>
          <a:xfrm>
            <a:off x="3371758" y="5438927"/>
            <a:ext cx="4999038" cy="358775"/>
          </a:xfrm>
          <a:custGeom>
            <a:avLst/>
            <a:gdLst>
              <a:gd name="connsiteX0" fmla="*/ 0 w 4998566"/>
              <a:gd name="connsiteY0" fmla="*/ 0 h 358594"/>
              <a:gd name="connsiteX1" fmla="*/ 4998566 w 4998566"/>
              <a:gd name="connsiteY1" fmla="*/ 0 h 358594"/>
              <a:gd name="connsiteX2" fmla="*/ 4998566 w 4998566"/>
              <a:gd name="connsiteY2" fmla="*/ 358594 h 358594"/>
              <a:gd name="connsiteX3" fmla="*/ 0 w 4998566"/>
              <a:gd name="connsiteY3" fmla="*/ 358594 h 358594"/>
              <a:gd name="connsiteX4" fmla="*/ 0 w 4998566"/>
              <a:gd name="connsiteY4" fmla="*/ 0 h 35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8566" h="358594">
                <a:moveTo>
                  <a:pt x="0" y="0"/>
                </a:moveTo>
                <a:lnTo>
                  <a:pt x="4998566" y="0"/>
                </a:lnTo>
                <a:lnTo>
                  <a:pt x="4998566" y="358594"/>
                </a:lnTo>
                <a:lnTo>
                  <a:pt x="0" y="3585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8100" tIns="38100" rIns="38100" bIns="38100" spcCol="1270" anchor="b"/>
          <a:lstStyle/>
          <a:p>
            <a:pPr defTabSz="8890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id-ID" sz="2000"/>
          </a:p>
        </p:txBody>
      </p:sp>
      <p:sp>
        <p:nvSpPr>
          <p:cNvPr id="64" name="Straight Connector 10"/>
          <p:cNvSpPr/>
          <p:nvPr/>
        </p:nvSpPr>
        <p:spPr>
          <a:xfrm>
            <a:off x="1268321" y="5810402"/>
            <a:ext cx="979328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5" name="Teardrop 1"/>
          <p:cNvSpPr/>
          <p:nvPr/>
        </p:nvSpPr>
        <p:spPr bwMode="auto">
          <a:xfrm rot="2714409">
            <a:off x="1458821" y="5348440"/>
            <a:ext cx="914400" cy="914400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66" name="Content Placeholder 2"/>
          <p:cNvSpPr txBox="1"/>
          <p:nvPr/>
        </p:nvSpPr>
        <p:spPr bwMode="auto">
          <a:xfrm>
            <a:off x="4360769" y="5462741"/>
            <a:ext cx="6453511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defTabSz="457200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 defTabSz="457200"/>
            <a:lvl3pPr marL="1143000" indent="-228600" defTabSz="457200"/>
            <a:lvl4pPr marL="1600200" indent="-228600" defTabSz="457200"/>
            <a:lvl5pPr marL="2057400" indent="-228600" defTabSz="45720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单击输入您的文字内容，语言精练、言简意赅，尽量简化所要书写的文案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Content Placeholder 2"/>
          <p:cNvSpPr txBox="1"/>
          <p:nvPr/>
        </p:nvSpPr>
        <p:spPr bwMode="auto">
          <a:xfrm>
            <a:off x="2936863" y="5463422"/>
            <a:ext cx="1636712" cy="29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1F608B"/>
              </a:buClr>
              <a:buSzPct val="145000"/>
              <a:buFont typeface="Arial" panose="020B0604020202020204" pitchFamily="34" charset="0"/>
              <a:buNone/>
              <a:defRPr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 defTabSz="457200"/>
            <a:lvl3pPr marL="1143000" indent="-228600" defTabSz="457200"/>
            <a:lvl4pPr marL="1600200" indent="-228600" defTabSz="457200"/>
            <a:lvl5pPr marL="2057400" indent="-228600" defTabSz="45720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b="1" dirty="0"/>
              <a:t>添加</a:t>
            </a:r>
            <a:r>
              <a:rPr lang="zh-CN" altLang="en-US" b="1" dirty="0" smtClean="0"/>
              <a:t>标题</a:t>
            </a:r>
            <a:endParaRPr lang="en-US" altLang="zh-CN" b="1" dirty="0"/>
          </a:p>
        </p:txBody>
      </p:sp>
      <p:sp>
        <p:nvSpPr>
          <p:cNvPr id="68" name="椭圆 67"/>
          <p:cNvSpPr/>
          <p:nvPr/>
        </p:nvSpPr>
        <p:spPr>
          <a:xfrm>
            <a:off x="1625724" y="2488277"/>
            <a:ext cx="579672" cy="57966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 smtClean="0">
                <a:latin typeface="Bebas Neue Regular" panose="00000500000000000000" pitchFamily="50" charset="0"/>
                <a:ea typeface="Roboto Lt" pitchFamily="2" charset="0"/>
              </a:rPr>
              <a:t>01</a:t>
            </a:r>
            <a:endParaRPr lang="zh-CN" altLang="en-US" sz="2800" dirty="0">
              <a:latin typeface="Bebas Neue Regular" panose="00000500000000000000" pitchFamily="50" charset="0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2254374" y="3250277"/>
            <a:ext cx="579672" cy="57966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latin typeface="Bebas Neue Regular" panose="00000500000000000000" pitchFamily="50" charset="0"/>
                <a:ea typeface="Roboto Lt" pitchFamily="2" charset="0"/>
              </a:rPr>
              <a:t>02</a:t>
            </a:r>
            <a:endParaRPr lang="zh-CN" altLang="en-US" sz="2800" dirty="0">
              <a:latin typeface="Bebas Neue Regular" panose="00000500000000000000" pitchFamily="50" charset="0"/>
              <a:ea typeface="Roboto Lt" pitchFamily="2" charset="0"/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1625724" y="4017205"/>
            <a:ext cx="579672" cy="57966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latin typeface="Bebas Neue Regular" panose="00000500000000000000" pitchFamily="50" charset="0"/>
                <a:ea typeface="Roboto Lt" pitchFamily="2" charset="0"/>
              </a:rPr>
              <a:t>03</a:t>
            </a:r>
            <a:endParaRPr lang="zh-CN" altLang="en-US" sz="2800" dirty="0">
              <a:latin typeface="Bebas Neue Regular" panose="00000500000000000000" pitchFamily="50" charset="0"/>
              <a:ea typeface="Roboto Lt" pitchFamily="2" charset="0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2254374" y="4753640"/>
            <a:ext cx="579672" cy="57966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latin typeface="Bebas Neue Regular" panose="00000500000000000000" pitchFamily="50" charset="0"/>
                <a:ea typeface="Roboto Lt" pitchFamily="2" charset="0"/>
              </a:rPr>
              <a:t>04</a:t>
            </a:r>
            <a:endParaRPr lang="zh-CN" altLang="en-US" sz="2800" dirty="0">
              <a:latin typeface="Bebas Neue Regular" panose="00000500000000000000" pitchFamily="50" charset="0"/>
              <a:ea typeface="Roboto Lt" pitchFamily="2" charset="0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1625724" y="5520568"/>
            <a:ext cx="579672" cy="57966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latin typeface="Bebas Neue Regular" panose="00000500000000000000" pitchFamily="50" charset="0"/>
                <a:ea typeface="Roboto Lt" pitchFamily="2" charset="0"/>
              </a:rPr>
              <a:t>05</a:t>
            </a:r>
            <a:endParaRPr lang="zh-CN" altLang="en-US" sz="2800" dirty="0">
              <a:latin typeface="Bebas Neue Regular" panose="00000500000000000000" pitchFamily="50" charset="0"/>
              <a:ea typeface="Roboto Lt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prestig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3" grpId="0" animBg="1"/>
      <p:bldP spid="44" grpId="0"/>
      <p:bldP spid="45" grpId="0"/>
      <p:bldP spid="49" grpId="0"/>
      <p:bldP spid="50" grpId="0"/>
      <p:bldP spid="53" grpId="0"/>
      <p:bldP spid="54" grpId="0"/>
      <p:bldP spid="58" grpId="0"/>
      <p:bldP spid="59" grpId="0"/>
      <p:bldP spid="60" grpId="0" animBg="1"/>
      <p:bldP spid="61" grpId="0" animBg="1"/>
      <p:bldP spid="62" grpId="0" animBg="1"/>
      <p:bldP spid="65" grpId="0" animBg="1"/>
      <p:bldP spid="66" grpId="0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信息化教学</a:t>
            </a:r>
            <a:endParaRPr lang="zh-CN" altLang="en-US" dirty="0"/>
          </a:p>
        </p:txBody>
      </p:sp>
      <p:grpSp>
        <p:nvGrpSpPr>
          <p:cNvPr id="45" name="组合 44"/>
          <p:cNvGrpSpPr/>
          <p:nvPr/>
        </p:nvGrpSpPr>
        <p:grpSpPr>
          <a:xfrm>
            <a:off x="3931922" y="1389139"/>
            <a:ext cx="4328158" cy="3667636"/>
            <a:chOff x="755576" y="1419622"/>
            <a:chExt cx="3672408" cy="3111960"/>
          </a:xfrm>
        </p:grpSpPr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1419622"/>
              <a:ext cx="3672408" cy="3111960"/>
            </a:xfrm>
            <a:prstGeom prst="rect">
              <a:avLst/>
            </a:prstGeom>
          </p:spPr>
        </p:pic>
        <p:sp>
          <p:nvSpPr>
            <p:cNvPr id="47" name="矩形 46"/>
            <p:cNvSpPr/>
            <p:nvPr/>
          </p:nvSpPr>
          <p:spPr>
            <a:xfrm>
              <a:off x="906120" y="1573739"/>
              <a:ext cx="3372986" cy="1883835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5953" b="-595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48" name="矩形 9"/>
            <p:cNvSpPr/>
            <p:nvPr/>
          </p:nvSpPr>
          <p:spPr>
            <a:xfrm>
              <a:off x="2827782" y="1573739"/>
              <a:ext cx="1451324" cy="1883835"/>
            </a:xfrm>
            <a:custGeom>
              <a:avLst/>
              <a:gdLst/>
              <a:ahLst/>
              <a:cxnLst/>
              <a:rect l="l" t="t" r="r" b="b"/>
              <a:pathLst>
                <a:path w="1451324" h="1883835">
                  <a:moveTo>
                    <a:pt x="0" y="0"/>
                  </a:moveTo>
                  <a:lnTo>
                    <a:pt x="1451324" y="0"/>
                  </a:lnTo>
                  <a:lnTo>
                    <a:pt x="1451324" y="1883835"/>
                  </a:lnTo>
                  <a:lnTo>
                    <a:pt x="784817" y="188383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30000"/>
                  </a:schemeClr>
                </a:gs>
                <a:gs pos="53000">
                  <a:schemeClr val="bg1">
                    <a:shade val="100000"/>
                    <a:satMod val="115000"/>
                    <a:alpha val="0"/>
                  </a:schemeClr>
                </a:gs>
              </a:gsLst>
              <a:lin ang="2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540923" y="1765808"/>
            <a:ext cx="788500" cy="698844"/>
            <a:chOff x="708223" y="1757325"/>
            <a:chExt cx="1004978" cy="890708"/>
          </a:xfrm>
        </p:grpSpPr>
        <p:sp>
          <p:nvSpPr>
            <p:cNvPr id="50" name="Freeform 5"/>
            <p:cNvSpPr/>
            <p:nvPr/>
          </p:nvSpPr>
          <p:spPr bwMode="auto">
            <a:xfrm>
              <a:off x="708223" y="1757325"/>
              <a:ext cx="1004978" cy="890708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2"/>
            </a:solidFill>
            <a:ln w="25400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"/>
            <p:cNvSpPr/>
            <p:nvPr/>
          </p:nvSpPr>
          <p:spPr bwMode="auto">
            <a:xfrm>
              <a:off x="814660" y="1851660"/>
              <a:ext cx="792104" cy="702038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TextBox 12"/>
            <p:cNvSpPr txBox="1"/>
            <p:nvPr/>
          </p:nvSpPr>
          <p:spPr>
            <a:xfrm>
              <a:off x="988595" y="1925680"/>
              <a:ext cx="444234" cy="553998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4000" b="1">
                  <a:ln w="12700">
                    <a:gradFill flip="none" rotWithShape="1">
                      <a:gsLst>
                        <a:gs pos="20000">
                          <a:schemeClr val="bg1">
                            <a:alpha val="0"/>
                          </a:schemeClr>
                        </a:gs>
                        <a:gs pos="80000">
                          <a:schemeClr val="bg1"/>
                        </a:gs>
                      </a:gsLst>
                      <a:lin ang="8100000" scaled="1"/>
                      <a:tileRect/>
                    </a:gradFill>
                  </a:ln>
                  <a:solidFill>
                    <a:schemeClr val="bg2">
                      <a:lumMod val="50000"/>
                    </a:schemeClr>
                  </a:solidFill>
                  <a:effectLst>
                    <a:innerShdw blurRad="38100" dist="25400" dir="18900000">
                      <a:prstClr val="black">
                        <a:alpha val="50000"/>
                      </a:prstClr>
                    </a:innerShdw>
                  </a:effectLst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800" b="0" dirty="0" smtClean="0">
                  <a:ln w="12700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Bebas Neue Regular" panose="00000500000000000000" pitchFamily="50" charset="0"/>
                </a:rPr>
                <a:t>01</a:t>
              </a:r>
              <a:endParaRPr lang="zh-CN" altLang="en-US" sz="2800" b="0" dirty="0">
                <a:ln w="127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ebas Neue Regular" panose="00000500000000000000" pitchFamily="50" charset="0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862105" y="1765808"/>
            <a:ext cx="788500" cy="698844"/>
            <a:chOff x="7837686" y="1757325"/>
            <a:chExt cx="1004978" cy="890708"/>
          </a:xfrm>
        </p:grpSpPr>
        <p:sp>
          <p:nvSpPr>
            <p:cNvPr id="54" name="Freeform 5"/>
            <p:cNvSpPr/>
            <p:nvPr/>
          </p:nvSpPr>
          <p:spPr bwMode="auto">
            <a:xfrm>
              <a:off x="7837686" y="1757325"/>
              <a:ext cx="1004978" cy="890708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1"/>
            </a:solidFill>
            <a:ln w="25400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5"/>
            <p:cNvSpPr/>
            <p:nvPr/>
          </p:nvSpPr>
          <p:spPr bwMode="auto">
            <a:xfrm>
              <a:off x="7944123" y="1851660"/>
              <a:ext cx="792104" cy="702038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TextBox 12"/>
            <p:cNvSpPr txBox="1"/>
            <p:nvPr/>
          </p:nvSpPr>
          <p:spPr>
            <a:xfrm>
              <a:off x="8057584" y="1925680"/>
              <a:ext cx="565183" cy="54918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4000" b="1">
                  <a:ln w="12700">
                    <a:gradFill flip="none" rotWithShape="1">
                      <a:gsLst>
                        <a:gs pos="20000">
                          <a:schemeClr val="bg1">
                            <a:alpha val="0"/>
                          </a:schemeClr>
                        </a:gs>
                        <a:gs pos="80000">
                          <a:schemeClr val="bg1"/>
                        </a:gs>
                      </a:gsLst>
                      <a:lin ang="8100000" scaled="1"/>
                      <a:tileRect/>
                    </a:gradFill>
                  </a:ln>
                  <a:solidFill>
                    <a:schemeClr val="bg2">
                      <a:lumMod val="50000"/>
                    </a:schemeClr>
                  </a:solidFill>
                  <a:effectLst>
                    <a:innerShdw blurRad="38100" dist="25400" dir="18900000">
                      <a:prstClr val="black">
                        <a:alpha val="50000"/>
                      </a:prstClr>
                    </a:innerShdw>
                  </a:effectLst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800" b="0" dirty="0">
                  <a:ln w="12700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Bebas Neue Regular" panose="00000500000000000000" pitchFamily="50" charset="0"/>
                </a:rPr>
                <a:t>03</a:t>
              </a:r>
              <a:endParaRPr lang="zh-CN" altLang="en-US" sz="2800" b="0" dirty="0">
                <a:ln w="127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ebas Neue Regular" panose="00000500000000000000" pitchFamily="50" charset="0"/>
              </a:endParaRPr>
            </a:p>
          </p:txBody>
        </p:sp>
      </p:grpSp>
      <p:sp>
        <p:nvSpPr>
          <p:cNvPr id="57" name="TextBox 5"/>
          <p:cNvSpPr txBox="1"/>
          <p:nvPr/>
        </p:nvSpPr>
        <p:spPr>
          <a:xfrm>
            <a:off x="1028013" y="1909955"/>
            <a:ext cx="2312564" cy="7309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9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点击输入您的文字内容，用简洁的文字进行阐述，详细内容应在演说过程中用语言来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表达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8" name="矩形 57"/>
          <p:cNvSpPr>
            <a:spLocks noChangeArrowheads="1"/>
          </p:cNvSpPr>
          <p:nvPr/>
        </p:nvSpPr>
        <p:spPr bwMode="auto">
          <a:xfrm>
            <a:off x="1350316" y="1490835"/>
            <a:ext cx="1990261" cy="29990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r"/>
            <a:r>
              <a: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  <a:endParaRPr lang="zh-CN" altLang="en-US" sz="2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5"/>
          <p:cNvSpPr txBox="1"/>
          <p:nvPr/>
        </p:nvSpPr>
        <p:spPr>
          <a:xfrm>
            <a:off x="8863996" y="1909955"/>
            <a:ext cx="2312564" cy="7309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9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点击输入您的文字内容，用简洁的文字进行阐述，详细内容应在演说过程中用语言来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表达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" name="矩形 59"/>
          <p:cNvSpPr>
            <a:spLocks noChangeArrowheads="1"/>
          </p:cNvSpPr>
          <p:nvPr/>
        </p:nvSpPr>
        <p:spPr bwMode="auto">
          <a:xfrm>
            <a:off x="8869764" y="1490835"/>
            <a:ext cx="1990261" cy="29990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  <a:endParaRPr lang="en-US" altLang="zh-CN" sz="2000" b="1" cap="all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61" name="TextBox 5"/>
          <p:cNvSpPr txBox="1"/>
          <p:nvPr/>
        </p:nvSpPr>
        <p:spPr>
          <a:xfrm>
            <a:off x="1028013" y="3434050"/>
            <a:ext cx="2312564" cy="7309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9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点击输入您的文字内容，用简洁的文字进行阐述，详细内容应在演说过程中用语言来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表达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2" name="矩形 61"/>
          <p:cNvSpPr>
            <a:spLocks noChangeArrowheads="1"/>
          </p:cNvSpPr>
          <p:nvPr/>
        </p:nvSpPr>
        <p:spPr bwMode="auto">
          <a:xfrm>
            <a:off x="1350316" y="3014930"/>
            <a:ext cx="1990261" cy="29990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r"/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  <a:endParaRPr lang="en-US" altLang="zh-CN" sz="2000" b="1" cap="all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63" name="TextBox 5"/>
          <p:cNvSpPr txBox="1"/>
          <p:nvPr/>
        </p:nvSpPr>
        <p:spPr>
          <a:xfrm>
            <a:off x="8863996" y="3434050"/>
            <a:ext cx="2312564" cy="7309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9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点击输入您的文字内容，用简洁的文字进行阐述，详细内容应在演说过程中用语言来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表达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矩形 63"/>
          <p:cNvSpPr>
            <a:spLocks noChangeArrowheads="1"/>
          </p:cNvSpPr>
          <p:nvPr/>
        </p:nvSpPr>
        <p:spPr bwMode="auto">
          <a:xfrm>
            <a:off x="8869764" y="3014930"/>
            <a:ext cx="1990261" cy="29990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r>
              <a: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  <a:endParaRPr lang="en-US" altLang="zh-CN" sz="2000" b="1" cap="all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3540923" y="3090867"/>
            <a:ext cx="788500" cy="698844"/>
            <a:chOff x="708223" y="3333291"/>
            <a:chExt cx="1004978" cy="890708"/>
          </a:xfrm>
        </p:grpSpPr>
        <p:sp>
          <p:nvSpPr>
            <p:cNvPr id="66" name="Freeform 5"/>
            <p:cNvSpPr/>
            <p:nvPr/>
          </p:nvSpPr>
          <p:spPr bwMode="auto">
            <a:xfrm>
              <a:off x="708223" y="3333291"/>
              <a:ext cx="1004978" cy="890708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1"/>
            </a:solidFill>
            <a:ln w="25400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5"/>
            <p:cNvSpPr/>
            <p:nvPr/>
          </p:nvSpPr>
          <p:spPr bwMode="auto">
            <a:xfrm>
              <a:off x="814660" y="3427626"/>
              <a:ext cx="792104" cy="702038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TextBox 12"/>
            <p:cNvSpPr txBox="1"/>
            <p:nvPr/>
          </p:nvSpPr>
          <p:spPr>
            <a:xfrm>
              <a:off x="950615" y="3501646"/>
              <a:ext cx="520196" cy="54918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4000" b="1">
                  <a:ln w="12700">
                    <a:gradFill flip="none" rotWithShape="1">
                      <a:gsLst>
                        <a:gs pos="20000">
                          <a:schemeClr val="bg1">
                            <a:alpha val="0"/>
                          </a:schemeClr>
                        </a:gs>
                        <a:gs pos="80000">
                          <a:schemeClr val="bg1"/>
                        </a:gs>
                      </a:gsLst>
                      <a:lin ang="8100000" scaled="1"/>
                      <a:tileRect/>
                    </a:gradFill>
                  </a:ln>
                  <a:solidFill>
                    <a:schemeClr val="bg2">
                      <a:lumMod val="50000"/>
                    </a:schemeClr>
                  </a:solidFill>
                  <a:effectLst>
                    <a:innerShdw blurRad="38100" dist="25400" dir="18900000">
                      <a:prstClr val="black">
                        <a:alpha val="50000"/>
                      </a:prstClr>
                    </a:innerShdw>
                  </a:effectLst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800" b="0" dirty="0">
                  <a:ln w="12700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Bebas Neue Regular" panose="00000500000000000000" pitchFamily="50" charset="0"/>
                </a:rPr>
                <a:t>02</a:t>
              </a:r>
              <a:endParaRPr lang="zh-CN" altLang="en-US" sz="2800" b="0" dirty="0">
                <a:ln w="127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ebas Neue Regular" panose="00000500000000000000" pitchFamily="50" charset="0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7862105" y="3090867"/>
            <a:ext cx="788500" cy="698844"/>
            <a:chOff x="7837686" y="3333291"/>
            <a:chExt cx="1004978" cy="890708"/>
          </a:xfrm>
        </p:grpSpPr>
        <p:sp>
          <p:nvSpPr>
            <p:cNvPr id="70" name="Freeform 5"/>
            <p:cNvSpPr/>
            <p:nvPr/>
          </p:nvSpPr>
          <p:spPr bwMode="auto">
            <a:xfrm>
              <a:off x="7837686" y="3333291"/>
              <a:ext cx="1004978" cy="890708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2"/>
            </a:solidFill>
            <a:ln w="25400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5"/>
            <p:cNvSpPr/>
            <p:nvPr/>
          </p:nvSpPr>
          <p:spPr bwMode="auto">
            <a:xfrm>
              <a:off x="7944123" y="3427626"/>
              <a:ext cx="792104" cy="702038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TextBox 12"/>
            <p:cNvSpPr txBox="1"/>
            <p:nvPr/>
          </p:nvSpPr>
          <p:spPr>
            <a:xfrm>
              <a:off x="8084745" y="3501646"/>
              <a:ext cx="510860" cy="54918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4000" b="1">
                  <a:ln w="12700">
                    <a:gradFill flip="none" rotWithShape="1">
                      <a:gsLst>
                        <a:gs pos="20000">
                          <a:schemeClr val="bg1">
                            <a:alpha val="0"/>
                          </a:schemeClr>
                        </a:gs>
                        <a:gs pos="80000">
                          <a:schemeClr val="bg1"/>
                        </a:gs>
                      </a:gsLst>
                      <a:lin ang="8100000" scaled="1"/>
                      <a:tileRect/>
                    </a:gradFill>
                  </a:ln>
                  <a:solidFill>
                    <a:schemeClr val="bg2">
                      <a:lumMod val="50000"/>
                    </a:schemeClr>
                  </a:solidFill>
                  <a:effectLst>
                    <a:innerShdw blurRad="38100" dist="25400" dir="18900000">
                      <a:prstClr val="black">
                        <a:alpha val="50000"/>
                      </a:prstClr>
                    </a:innerShdw>
                  </a:effectLst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800" b="0" dirty="0">
                  <a:ln w="12700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Bebas Neue Regular" panose="00000500000000000000" pitchFamily="50" charset="0"/>
                </a:rPr>
                <a:t>04</a:t>
              </a:r>
              <a:endParaRPr lang="zh-CN" altLang="en-US" sz="2800" b="0" dirty="0">
                <a:ln w="127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ebas Neue Regular" panose="00000500000000000000" pitchFamily="50" charset="0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251493" y="4924674"/>
            <a:ext cx="7822315" cy="1523897"/>
            <a:chOff x="2251493" y="5011760"/>
            <a:chExt cx="7822315" cy="1523897"/>
          </a:xfrm>
        </p:grpSpPr>
        <p:sp>
          <p:nvSpPr>
            <p:cNvPr id="74" name="任意多边形 73"/>
            <p:cNvSpPr/>
            <p:nvPr/>
          </p:nvSpPr>
          <p:spPr>
            <a:xfrm>
              <a:off x="2251493" y="5011760"/>
              <a:ext cx="7822315" cy="1523897"/>
            </a:xfrm>
            <a:custGeom>
              <a:avLst/>
              <a:gdLst>
                <a:gd name="connsiteX0" fmla="*/ 761948 w 7822315"/>
                <a:gd name="connsiteY0" fmla="*/ 0 h 1523897"/>
                <a:gd name="connsiteX1" fmla="*/ 761948 w 7822315"/>
                <a:gd name="connsiteY1" fmla="*/ 194480 h 1523897"/>
                <a:gd name="connsiteX2" fmla="*/ 3789867 w 7822315"/>
                <a:gd name="connsiteY2" fmla="*/ 194480 h 1523897"/>
                <a:gd name="connsiteX3" fmla="*/ 4032448 w 7822315"/>
                <a:gd name="connsiteY3" fmla="*/ 194480 h 1523897"/>
                <a:gd name="connsiteX4" fmla="*/ 7060367 w 7822315"/>
                <a:gd name="connsiteY4" fmla="*/ 194480 h 1523897"/>
                <a:gd name="connsiteX5" fmla="*/ 7060367 w 7822315"/>
                <a:gd name="connsiteY5" fmla="*/ 0 h 1523897"/>
                <a:gd name="connsiteX6" fmla="*/ 7822315 w 7822315"/>
                <a:gd name="connsiteY6" fmla="*/ 761949 h 1523897"/>
                <a:gd name="connsiteX7" fmla="*/ 7060367 w 7822315"/>
                <a:gd name="connsiteY7" fmla="*/ 1523897 h 1523897"/>
                <a:gd name="connsiteX8" fmla="*/ 7060367 w 7822315"/>
                <a:gd name="connsiteY8" fmla="*/ 1329417 h 1523897"/>
                <a:gd name="connsiteX9" fmla="*/ 4032448 w 7822315"/>
                <a:gd name="connsiteY9" fmla="*/ 1329417 h 1523897"/>
                <a:gd name="connsiteX10" fmla="*/ 3789867 w 7822315"/>
                <a:gd name="connsiteY10" fmla="*/ 1329417 h 1523897"/>
                <a:gd name="connsiteX11" fmla="*/ 761948 w 7822315"/>
                <a:gd name="connsiteY11" fmla="*/ 1329417 h 1523897"/>
                <a:gd name="connsiteX12" fmla="*/ 761948 w 7822315"/>
                <a:gd name="connsiteY12" fmla="*/ 1523897 h 1523897"/>
                <a:gd name="connsiteX13" fmla="*/ 0 w 7822315"/>
                <a:gd name="connsiteY13" fmla="*/ 761949 h 152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22315" h="1523897">
                  <a:moveTo>
                    <a:pt x="761948" y="0"/>
                  </a:moveTo>
                  <a:lnTo>
                    <a:pt x="761948" y="194480"/>
                  </a:lnTo>
                  <a:lnTo>
                    <a:pt x="3789867" y="194480"/>
                  </a:lnTo>
                  <a:lnTo>
                    <a:pt x="4032448" y="194480"/>
                  </a:lnTo>
                  <a:lnTo>
                    <a:pt x="7060367" y="194480"/>
                  </a:lnTo>
                  <a:lnTo>
                    <a:pt x="7060367" y="0"/>
                  </a:lnTo>
                  <a:lnTo>
                    <a:pt x="7822315" y="761949"/>
                  </a:lnTo>
                  <a:lnTo>
                    <a:pt x="7060367" y="1523897"/>
                  </a:lnTo>
                  <a:lnTo>
                    <a:pt x="7060367" y="1329417"/>
                  </a:lnTo>
                  <a:lnTo>
                    <a:pt x="4032448" y="1329417"/>
                  </a:lnTo>
                  <a:lnTo>
                    <a:pt x="3789867" y="1329417"/>
                  </a:lnTo>
                  <a:lnTo>
                    <a:pt x="761948" y="1329417"/>
                  </a:lnTo>
                  <a:lnTo>
                    <a:pt x="761948" y="1523897"/>
                  </a:lnTo>
                  <a:lnTo>
                    <a:pt x="0" y="7619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TextBox 5"/>
            <p:cNvSpPr txBox="1"/>
            <p:nvPr/>
          </p:nvSpPr>
          <p:spPr>
            <a:xfrm>
              <a:off x="3394496" y="5465932"/>
              <a:ext cx="5536308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>
                <a:lnSpc>
                  <a:spcPts val="2400"/>
                </a:lnSpc>
              </a:pPr>
              <a:r>
                <a:rPr lang="zh-CN" altLang="en-US" sz="1800" dirty="0">
                  <a:solidFill>
                    <a:schemeClr val="bg1"/>
                  </a:solidFill>
                </a:rPr>
                <a:t>点击输入您的文字内容，用简洁的文字进行阐述</a:t>
              </a:r>
              <a:r>
                <a:rPr lang="zh-CN" altLang="en-US" sz="1800" dirty="0" smtClean="0">
                  <a:solidFill>
                    <a:schemeClr val="bg1"/>
                  </a:solidFill>
                </a:rPr>
                <a:t>，</a:t>
              </a:r>
              <a:endParaRPr lang="en-US" altLang="zh-CN" sz="1800" dirty="0" smtClean="0">
                <a:solidFill>
                  <a:schemeClr val="bg1"/>
                </a:solidFill>
              </a:endParaRPr>
            </a:p>
            <a:p>
              <a:pPr algn="ctr">
                <a:lnSpc>
                  <a:spcPts val="2400"/>
                </a:lnSpc>
              </a:pPr>
              <a:r>
                <a:rPr lang="zh-CN" altLang="en-US" sz="1800" dirty="0" smtClean="0">
                  <a:solidFill>
                    <a:schemeClr val="bg1"/>
                  </a:solidFill>
                </a:rPr>
                <a:t>详细</a:t>
              </a:r>
              <a:r>
                <a:rPr lang="zh-CN" altLang="en-US" sz="1800" dirty="0">
                  <a:solidFill>
                    <a:schemeClr val="bg1"/>
                  </a:solidFill>
                </a:rPr>
                <a:t>内容应在演说过程中用语言来表达。</a:t>
              </a:r>
              <a:endParaRPr lang="en-US" altLang="zh-CN" sz="18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0.40169 -3.33333E-6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-0.18307 -3.33333E-6 " pathEditMode="relative" rAng="0" ptsTypes="AA">
                                      <p:cBhvr>
                                        <p:cTn id="26" dur="10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0.40169 -3.7037E-7 " pathEditMode="relative" rAng="0" ptsTypes="AA">
                                      <p:cBhvr>
                                        <p:cTn id="38" dur="1000" spd="-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18307 -3.7037E-7 " pathEditMode="relative" rAng="0" ptsTypes="AA">
                                      <p:cBhvr>
                                        <p:cTn id="50" dur="1000" spd="-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多元化评价</a:t>
            </a:r>
            <a:endParaRPr lang="zh-CN" altLang="en-US" dirty="0"/>
          </a:p>
        </p:txBody>
      </p:sp>
      <p:sp>
        <p:nvSpPr>
          <p:cNvPr id="9" name="TextBox 34"/>
          <p:cNvSpPr txBox="1"/>
          <p:nvPr/>
        </p:nvSpPr>
        <p:spPr>
          <a:xfrm>
            <a:off x="1337592" y="2094351"/>
            <a:ext cx="143629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教师评价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34"/>
          <p:cNvSpPr txBox="1"/>
          <p:nvPr/>
        </p:nvSpPr>
        <p:spPr>
          <a:xfrm>
            <a:off x="3905967" y="2094351"/>
            <a:ext cx="143629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学生互评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34"/>
          <p:cNvSpPr txBox="1"/>
          <p:nvPr/>
        </p:nvSpPr>
        <p:spPr>
          <a:xfrm>
            <a:off x="6474342" y="2094351"/>
            <a:ext cx="143629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自我评价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4"/>
          <p:cNvSpPr txBox="1"/>
          <p:nvPr/>
        </p:nvSpPr>
        <p:spPr>
          <a:xfrm>
            <a:off x="9042718" y="2094351"/>
            <a:ext cx="143629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综合评价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9" name="组合 178"/>
          <p:cNvGrpSpPr/>
          <p:nvPr/>
        </p:nvGrpSpPr>
        <p:grpSpPr>
          <a:xfrm>
            <a:off x="1072572" y="4647130"/>
            <a:ext cx="10287143" cy="2210868"/>
            <a:chOff x="691572" y="4647129"/>
            <a:chExt cx="10814628" cy="2324233"/>
          </a:xfrm>
        </p:grpSpPr>
        <p:grpSp>
          <p:nvGrpSpPr>
            <p:cNvPr id="150" name="Group 3"/>
            <p:cNvGrpSpPr/>
            <p:nvPr/>
          </p:nvGrpSpPr>
          <p:grpSpPr>
            <a:xfrm>
              <a:off x="879306" y="4857874"/>
              <a:ext cx="10626894" cy="2113488"/>
              <a:chOff x="753944" y="3145321"/>
              <a:chExt cx="7844029" cy="1560029"/>
            </a:xfrm>
          </p:grpSpPr>
          <p:grpSp>
            <p:nvGrpSpPr>
              <p:cNvPr id="151" name="Group 4"/>
              <p:cNvGrpSpPr/>
              <p:nvPr/>
            </p:nvGrpSpPr>
            <p:grpSpPr>
              <a:xfrm>
                <a:off x="753944" y="4209037"/>
                <a:ext cx="1484862" cy="488378"/>
                <a:chOff x="2176775" y="3784664"/>
                <a:chExt cx="1252625" cy="411995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163" name="Oval 11"/>
                <p:cNvSpPr>
                  <a:spLocks noChangeArrowheads="1"/>
                </p:cNvSpPr>
                <p:nvPr/>
              </p:nvSpPr>
              <p:spPr bwMode="auto">
                <a:xfrm>
                  <a:off x="2713282" y="3903828"/>
                  <a:ext cx="180025" cy="180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64" name="Freeform 12"/>
                <p:cNvSpPr>
                  <a:spLocks noEditPoints="1"/>
                </p:cNvSpPr>
                <p:nvPr/>
              </p:nvSpPr>
              <p:spPr bwMode="auto">
                <a:xfrm>
                  <a:off x="2598821" y="3784678"/>
                  <a:ext cx="413713" cy="411981"/>
                </a:xfrm>
                <a:custGeom>
                  <a:avLst/>
                  <a:gdLst>
                    <a:gd name="T0" fmla="*/ 50 w 101"/>
                    <a:gd name="T1" fmla="*/ 0 h 100"/>
                    <a:gd name="T2" fmla="*/ 101 w 101"/>
                    <a:gd name="T3" fmla="*/ 50 h 100"/>
                    <a:gd name="T4" fmla="*/ 50 w 101"/>
                    <a:gd name="T5" fmla="*/ 100 h 100"/>
                    <a:gd name="T6" fmla="*/ 0 w 101"/>
                    <a:gd name="T7" fmla="*/ 50 h 100"/>
                    <a:gd name="T8" fmla="*/ 50 w 101"/>
                    <a:gd name="T9" fmla="*/ 0 h 100"/>
                    <a:gd name="T10" fmla="*/ 50 w 101"/>
                    <a:gd name="T11" fmla="*/ 77 h 100"/>
                    <a:gd name="T12" fmla="*/ 78 w 101"/>
                    <a:gd name="T13" fmla="*/ 50 h 100"/>
                    <a:gd name="T14" fmla="*/ 50 w 101"/>
                    <a:gd name="T15" fmla="*/ 23 h 100"/>
                    <a:gd name="T16" fmla="*/ 23 w 101"/>
                    <a:gd name="T17" fmla="*/ 50 h 100"/>
                    <a:gd name="T18" fmla="*/ 50 w 101"/>
                    <a:gd name="T19" fmla="*/ 7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1" h="100">
                      <a:moveTo>
                        <a:pt x="50" y="0"/>
                      </a:moveTo>
                      <a:cubicBezTo>
                        <a:pt x="78" y="0"/>
                        <a:pt x="101" y="23"/>
                        <a:pt x="101" y="50"/>
                      </a:cubicBezTo>
                      <a:cubicBezTo>
                        <a:pt x="101" y="78"/>
                        <a:pt x="78" y="100"/>
                        <a:pt x="50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0" y="0"/>
                      </a:cubicBezTo>
                      <a:close/>
                      <a:moveTo>
                        <a:pt x="50" y="77"/>
                      </a:moveTo>
                      <a:cubicBezTo>
                        <a:pt x="65" y="77"/>
                        <a:pt x="78" y="65"/>
                        <a:pt x="78" y="50"/>
                      </a:cubicBezTo>
                      <a:cubicBezTo>
                        <a:pt x="78" y="35"/>
                        <a:pt x="65" y="23"/>
                        <a:pt x="50" y="23"/>
                      </a:cubicBezTo>
                      <a:cubicBezTo>
                        <a:pt x="35" y="23"/>
                        <a:pt x="23" y="35"/>
                        <a:pt x="23" y="50"/>
                      </a:cubicBezTo>
                      <a:cubicBezTo>
                        <a:pt x="23" y="65"/>
                        <a:pt x="35" y="77"/>
                        <a:pt x="50" y="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65" name="Oval 13"/>
                <p:cNvSpPr>
                  <a:spLocks noChangeArrowheads="1"/>
                </p:cNvSpPr>
                <p:nvPr/>
              </p:nvSpPr>
              <p:spPr bwMode="auto">
                <a:xfrm>
                  <a:off x="3135128" y="3903823"/>
                  <a:ext cx="180025" cy="180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66" name="Freeform 14"/>
                <p:cNvSpPr>
                  <a:spLocks noEditPoints="1"/>
                </p:cNvSpPr>
                <p:nvPr/>
              </p:nvSpPr>
              <p:spPr bwMode="auto">
                <a:xfrm>
                  <a:off x="3020881" y="3784669"/>
                  <a:ext cx="408519" cy="411979"/>
                </a:xfrm>
                <a:custGeom>
                  <a:avLst/>
                  <a:gdLst>
                    <a:gd name="T0" fmla="*/ 50 w 100"/>
                    <a:gd name="T1" fmla="*/ 0 h 100"/>
                    <a:gd name="T2" fmla="*/ 100 w 100"/>
                    <a:gd name="T3" fmla="*/ 50 h 100"/>
                    <a:gd name="T4" fmla="*/ 50 w 100"/>
                    <a:gd name="T5" fmla="*/ 100 h 100"/>
                    <a:gd name="T6" fmla="*/ 0 w 100"/>
                    <a:gd name="T7" fmla="*/ 50 h 100"/>
                    <a:gd name="T8" fmla="*/ 50 w 100"/>
                    <a:gd name="T9" fmla="*/ 0 h 100"/>
                    <a:gd name="T10" fmla="*/ 50 w 100"/>
                    <a:gd name="T11" fmla="*/ 77 h 100"/>
                    <a:gd name="T12" fmla="*/ 77 w 100"/>
                    <a:gd name="T13" fmla="*/ 50 h 100"/>
                    <a:gd name="T14" fmla="*/ 50 w 100"/>
                    <a:gd name="T15" fmla="*/ 23 h 100"/>
                    <a:gd name="T16" fmla="*/ 23 w 100"/>
                    <a:gd name="T17" fmla="*/ 50 h 100"/>
                    <a:gd name="T18" fmla="*/ 50 w 100"/>
                    <a:gd name="T19" fmla="*/ 7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0" h="100">
                      <a:moveTo>
                        <a:pt x="50" y="0"/>
                      </a:moveTo>
                      <a:cubicBezTo>
                        <a:pt x="78" y="0"/>
                        <a:pt x="100" y="23"/>
                        <a:pt x="100" y="50"/>
                      </a:cubicBezTo>
                      <a:cubicBezTo>
                        <a:pt x="100" y="78"/>
                        <a:pt x="78" y="100"/>
                        <a:pt x="50" y="100"/>
                      </a:cubicBezTo>
                      <a:cubicBezTo>
                        <a:pt x="22" y="100"/>
                        <a:pt x="0" y="78"/>
                        <a:pt x="0" y="50"/>
                      </a:cubicBezTo>
                      <a:cubicBezTo>
                        <a:pt x="0" y="23"/>
                        <a:pt x="22" y="0"/>
                        <a:pt x="50" y="0"/>
                      </a:cubicBezTo>
                      <a:close/>
                      <a:moveTo>
                        <a:pt x="50" y="77"/>
                      </a:moveTo>
                      <a:cubicBezTo>
                        <a:pt x="65" y="77"/>
                        <a:pt x="77" y="65"/>
                        <a:pt x="77" y="50"/>
                      </a:cubicBezTo>
                      <a:cubicBezTo>
                        <a:pt x="77" y="35"/>
                        <a:pt x="65" y="23"/>
                        <a:pt x="50" y="23"/>
                      </a:cubicBezTo>
                      <a:cubicBezTo>
                        <a:pt x="35" y="23"/>
                        <a:pt x="23" y="35"/>
                        <a:pt x="23" y="50"/>
                      </a:cubicBezTo>
                      <a:cubicBezTo>
                        <a:pt x="23" y="65"/>
                        <a:pt x="35" y="77"/>
                        <a:pt x="50" y="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67" name="Oval 15"/>
                <p:cNvSpPr>
                  <a:spLocks noChangeArrowheads="1"/>
                </p:cNvSpPr>
                <p:nvPr/>
              </p:nvSpPr>
              <p:spPr bwMode="auto">
                <a:xfrm>
                  <a:off x="2296000" y="3903816"/>
                  <a:ext cx="180025" cy="180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68" name="Freeform 16"/>
                <p:cNvSpPr>
                  <a:spLocks noEditPoints="1"/>
                </p:cNvSpPr>
                <p:nvPr/>
              </p:nvSpPr>
              <p:spPr bwMode="auto">
                <a:xfrm>
                  <a:off x="2176775" y="3784664"/>
                  <a:ext cx="413713" cy="411979"/>
                </a:xfrm>
                <a:custGeom>
                  <a:avLst/>
                  <a:gdLst>
                    <a:gd name="T0" fmla="*/ 51 w 101"/>
                    <a:gd name="T1" fmla="*/ 0 h 100"/>
                    <a:gd name="T2" fmla="*/ 101 w 101"/>
                    <a:gd name="T3" fmla="*/ 50 h 100"/>
                    <a:gd name="T4" fmla="*/ 51 w 101"/>
                    <a:gd name="T5" fmla="*/ 100 h 100"/>
                    <a:gd name="T6" fmla="*/ 0 w 101"/>
                    <a:gd name="T7" fmla="*/ 50 h 100"/>
                    <a:gd name="T8" fmla="*/ 51 w 101"/>
                    <a:gd name="T9" fmla="*/ 0 h 100"/>
                    <a:gd name="T10" fmla="*/ 51 w 101"/>
                    <a:gd name="T11" fmla="*/ 77 h 100"/>
                    <a:gd name="T12" fmla="*/ 78 w 101"/>
                    <a:gd name="T13" fmla="*/ 50 h 100"/>
                    <a:gd name="T14" fmla="*/ 51 w 101"/>
                    <a:gd name="T15" fmla="*/ 23 h 100"/>
                    <a:gd name="T16" fmla="*/ 24 w 101"/>
                    <a:gd name="T17" fmla="*/ 50 h 100"/>
                    <a:gd name="T18" fmla="*/ 51 w 101"/>
                    <a:gd name="T19" fmla="*/ 7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1" h="100">
                      <a:moveTo>
                        <a:pt x="51" y="0"/>
                      </a:moveTo>
                      <a:cubicBezTo>
                        <a:pt x="78" y="0"/>
                        <a:pt x="101" y="23"/>
                        <a:pt x="101" y="50"/>
                      </a:cubicBezTo>
                      <a:cubicBezTo>
                        <a:pt x="101" y="78"/>
                        <a:pt x="78" y="100"/>
                        <a:pt x="51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1" y="0"/>
                      </a:cubicBezTo>
                      <a:close/>
                      <a:moveTo>
                        <a:pt x="51" y="77"/>
                      </a:moveTo>
                      <a:cubicBezTo>
                        <a:pt x="66" y="77"/>
                        <a:pt x="78" y="65"/>
                        <a:pt x="78" y="50"/>
                      </a:cubicBezTo>
                      <a:cubicBezTo>
                        <a:pt x="78" y="35"/>
                        <a:pt x="66" y="23"/>
                        <a:pt x="51" y="23"/>
                      </a:cubicBezTo>
                      <a:cubicBezTo>
                        <a:pt x="36" y="23"/>
                        <a:pt x="24" y="35"/>
                        <a:pt x="24" y="50"/>
                      </a:cubicBezTo>
                      <a:cubicBezTo>
                        <a:pt x="24" y="65"/>
                        <a:pt x="36" y="77"/>
                        <a:pt x="51" y="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152" name="Group 6"/>
              <p:cNvGrpSpPr/>
              <p:nvPr/>
            </p:nvGrpSpPr>
            <p:grpSpPr>
              <a:xfrm>
                <a:off x="6352958" y="3145321"/>
                <a:ext cx="2245015" cy="1560029"/>
                <a:chOff x="5256213" y="2846388"/>
                <a:chExt cx="1893888" cy="1316037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153" name="Freeform 5"/>
                <p:cNvSpPr>
                  <a:spLocks noEditPoints="1"/>
                </p:cNvSpPr>
                <p:nvPr/>
              </p:nvSpPr>
              <p:spPr bwMode="auto">
                <a:xfrm>
                  <a:off x="6443663" y="3179763"/>
                  <a:ext cx="706438" cy="857250"/>
                </a:xfrm>
                <a:custGeom>
                  <a:avLst/>
                  <a:gdLst>
                    <a:gd name="T0" fmla="*/ 7 w 188"/>
                    <a:gd name="T1" fmla="*/ 165 h 227"/>
                    <a:gd name="T2" fmla="*/ 32 w 188"/>
                    <a:gd name="T3" fmla="*/ 134 h 227"/>
                    <a:gd name="T4" fmla="*/ 39 w 188"/>
                    <a:gd name="T5" fmla="*/ 125 h 227"/>
                    <a:gd name="T6" fmla="*/ 46 w 188"/>
                    <a:gd name="T7" fmla="*/ 15 h 227"/>
                    <a:gd name="T8" fmla="*/ 50 w 188"/>
                    <a:gd name="T9" fmla="*/ 0 h 227"/>
                    <a:gd name="T10" fmla="*/ 152 w 188"/>
                    <a:gd name="T11" fmla="*/ 5 h 227"/>
                    <a:gd name="T12" fmla="*/ 168 w 188"/>
                    <a:gd name="T13" fmla="*/ 11 h 227"/>
                    <a:gd name="T14" fmla="*/ 172 w 188"/>
                    <a:gd name="T15" fmla="*/ 24 h 227"/>
                    <a:gd name="T16" fmla="*/ 165 w 188"/>
                    <a:gd name="T17" fmla="*/ 25 h 227"/>
                    <a:gd name="T18" fmla="*/ 179 w 188"/>
                    <a:gd name="T19" fmla="*/ 84 h 227"/>
                    <a:gd name="T20" fmla="*/ 185 w 188"/>
                    <a:gd name="T21" fmla="*/ 88 h 227"/>
                    <a:gd name="T22" fmla="*/ 185 w 188"/>
                    <a:gd name="T23" fmla="*/ 134 h 227"/>
                    <a:gd name="T24" fmla="*/ 181 w 188"/>
                    <a:gd name="T25" fmla="*/ 154 h 227"/>
                    <a:gd name="T26" fmla="*/ 181 w 188"/>
                    <a:gd name="T27" fmla="*/ 159 h 227"/>
                    <a:gd name="T28" fmla="*/ 188 w 188"/>
                    <a:gd name="T29" fmla="*/ 165 h 227"/>
                    <a:gd name="T30" fmla="*/ 187 w 188"/>
                    <a:gd name="T31" fmla="*/ 191 h 227"/>
                    <a:gd name="T32" fmla="*/ 180 w 188"/>
                    <a:gd name="T33" fmla="*/ 202 h 227"/>
                    <a:gd name="T34" fmla="*/ 166 w 188"/>
                    <a:gd name="T35" fmla="*/ 202 h 227"/>
                    <a:gd name="T36" fmla="*/ 162 w 188"/>
                    <a:gd name="T37" fmla="*/ 202 h 227"/>
                    <a:gd name="T38" fmla="*/ 163 w 188"/>
                    <a:gd name="T39" fmla="*/ 221 h 227"/>
                    <a:gd name="T40" fmla="*/ 163 w 188"/>
                    <a:gd name="T41" fmla="*/ 221 h 227"/>
                    <a:gd name="T42" fmla="*/ 161 w 188"/>
                    <a:gd name="T43" fmla="*/ 225 h 227"/>
                    <a:gd name="T44" fmla="*/ 155 w 188"/>
                    <a:gd name="T45" fmla="*/ 227 h 227"/>
                    <a:gd name="T46" fmla="*/ 155 w 188"/>
                    <a:gd name="T47" fmla="*/ 227 h 227"/>
                    <a:gd name="T48" fmla="*/ 131 w 188"/>
                    <a:gd name="T49" fmla="*/ 227 h 227"/>
                    <a:gd name="T50" fmla="*/ 131 w 188"/>
                    <a:gd name="T51" fmla="*/ 227 h 227"/>
                    <a:gd name="T52" fmla="*/ 130 w 188"/>
                    <a:gd name="T53" fmla="*/ 227 h 227"/>
                    <a:gd name="T54" fmla="*/ 128 w 188"/>
                    <a:gd name="T55" fmla="*/ 225 h 227"/>
                    <a:gd name="T56" fmla="*/ 127 w 188"/>
                    <a:gd name="T57" fmla="*/ 220 h 227"/>
                    <a:gd name="T58" fmla="*/ 127 w 188"/>
                    <a:gd name="T59" fmla="*/ 219 h 227"/>
                    <a:gd name="T60" fmla="*/ 127 w 188"/>
                    <a:gd name="T61" fmla="*/ 202 h 227"/>
                    <a:gd name="T62" fmla="*/ 117 w 188"/>
                    <a:gd name="T63" fmla="*/ 202 h 227"/>
                    <a:gd name="T64" fmla="*/ 110 w 188"/>
                    <a:gd name="T65" fmla="*/ 172 h 227"/>
                    <a:gd name="T66" fmla="*/ 85 w 188"/>
                    <a:gd name="T67" fmla="*/ 146 h 227"/>
                    <a:gd name="T68" fmla="*/ 43 w 188"/>
                    <a:gd name="T69" fmla="*/ 144 h 227"/>
                    <a:gd name="T70" fmla="*/ 16 w 188"/>
                    <a:gd name="T71" fmla="*/ 170 h 227"/>
                    <a:gd name="T72" fmla="*/ 6 w 188"/>
                    <a:gd name="T73" fmla="*/ 215 h 227"/>
                    <a:gd name="T74" fmla="*/ 0 w 188"/>
                    <a:gd name="T75" fmla="*/ 215 h 227"/>
                    <a:gd name="T76" fmla="*/ 7 w 188"/>
                    <a:gd name="T77" fmla="*/ 165 h 227"/>
                    <a:gd name="T78" fmla="*/ 147 w 188"/>
                    <a:gd name="T79" fmla="*/ 15 h 227"/>
                    <a:gd name="T80" fmla="*/ 133 w 188"/>
                    <a:gd name="T81" fmla="*/ 14 h 227"/>
                    <a:gd name="T82" fmla="*/ 135 w 188"/>
                    <a:gd name="T83" fmla="*/ 112 h 227"/>
                    <a:gd name="T84" fmla="*/ 161 w 188"/>
                    <a:gd name="T85" fmla="*/ 112 h 227"/>
                    <a:gd name="T86" fmla="*/ 161 w 188"/>
                    <a:gd name="T87" fmla="*/ 80 h 227"/>
                    <a:gd name="T88" fmla="*/ 147 w 188"/>
                    <a:gd name="T89" fmla="*/ 15 h 227"/>
                    <a:gd name="T90" fmla="*/ 132 w 188"/>
                    <a:gd name="T91" fmla="*/ 219 h 227"/>
                    <a:gd name="T92" fmla="*/ 132 w 188"/>
                    <a:gd name="T93" fmla="*/ 220 h 227"/>
                    <a:gd name="T94" fmla="*/ 132 w 188"/>
                    <a:gd name="T95" fmla="*/ 222 h 227"/>
                    <a:gd name="T96" fmla="*/ 141 w 188"/>
                    <a:gd name="T97" fmla="*/ 222 h 227"/>
                    <a:gd name="T98" fmla="*/ 155 w 188"/>
                    <a:gd name="T99" fmla="*/ 222 h 227"/>
                    <a:gd name="T100" fmla="*/ 157 w 188"/>
                    <a:gd name="T101" fmla="*/ 222 h 227"/>
                    <a:gd name="T102" fmla="*/ 158 w 188"/>
                    <a:gd name="T103" fmla="*/ 221 h 227"/>
                    <a:gd name="T104" fmla="*/ 158 w 188"/>
                    <a:gd name="T105" fmla="*/ 221 h 227"/>
                    <a:gd name="T106" fmla="*/ 157 w 188"/>
                    <a:gd name="T107" fmla="*/ 202 h 227"/>
                    <a:gd name="T108" fmla="*/ 132 w 188"/>
                    <a:gd name="T109" fmla="*/ 202 h 227"/>
                    <a:gd name="T110" fmla="*/ 132 w 188"/>
                    <a:gd name="T111" fmla="*/ 219 h 227"/>
                    <a:gd name="T112" fmla="*/ 131 w 188"/>
                    <a:gd name="T113" fmla="*/ 81 h 227"/>
                    <a:gd name="T114" fmla="*/ 129 w 188"/>
                    <a:gd name="T115" fmla="*/ 15 h 227"/>
                    <a:gd name="T116" fmla="*/ 79 w 188"/>
                    <a:gd name="T117" fmla="*/ 13 h 227"/>
                    <a:gd name="T118" fmla="*/ 78 w 188"/>
                    <a:gd name="T119" fmla="*/ 65 h 227"/>
                    <a:gd name="T120" fmla="*/ 131 w 188"/>
                    <a:gd name="T121" fmla="*/ 81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88" h="227">
                      <a:moveTo>
                        <a:pt x="7" y="165"/>
                      </a:moveTo>
                      <a:cubicBezTo>
                        <a:pt x="11" y="154"/>
                        <a:pt x="25" y="139"/>
                        <a:pt x="32" y="134"/>
                      </a:cubicBezTo>
                      <a:cubicBezTo>
                        <a:pt x="39" y="128"/>
                        <a:pt x="39" y="125"/>
                        <a:pt x="39" y="125"/>
                      </a:cubicBezTo>
                      <a:cubicBezTo>
                        <a:pt x="39" y="125"/>
                        <a:pt x="44" y="30"/>
                        <a:pt x="46" y="15"/>
                      </a:cubicBezTo>
                      <a:cubicBezTo>
                        <a:pt x="48" y="0"/>
                        <a:pt x="50" y="0"/>
                        <a:pt x="50" y="0"/>
                      </a:cubicBezTo>
                      <a:cubicBezTo>
                        <a:pt x="50" y="0"/>
                        <a:pt x="137" y="4"/>
                        <a:pt x="152" y="5"/>
                      </a:cubicBezTo>
                      <a:cubicBezTo>
                        <a:pt x="166" y="5"/>
                        <a:pt x="165" y="8"/>
                        <a:pt x="168" y="11"/>
                      </a:cubicBezTo>
                      <a:cubicBezTo>
                        <a:pt x="171" y="13"/>
                        <a:pt x="172" y="22"/>
                        <a:pt x="172" y="24"/>
                      </a:cubicBezTo>
                      <a:cubicBezTo>
                        <a:pt x="172" y="26"/>
                        <a:pt x="165" y="25"/>
                        <a:pt x="165" y="25"/>
                      </a:cubicBezTo>
                      <a:cubicBezTo>
                        <a:pt x="165" y="25"/>
                        <a:pt x="179" y="82"/>
                        <a:pt x="179" y="84"/>
                      </a:cubicBezTo>
                      <a:cubicBezTo>
                        <a:pt x="179" y="86"/>
                        <a:pt x="185" y="88"/>
                        <a:pt x="185" y="88"/>
                      </a:cubicBezTo>
                      <a:cubicBezTo>
                        <a:pt x="185" y="88"/>
                        <a:pt x="184" y="113"/>
                        <a:pt x="185" y="134"/>
                      </a:cubicBezTo>
                      <a:cubicBezTo>
                        <a:pt x="185" y="155"/>
                        <a:pt x="181" y="154"/>
                        <a:pt x="181" y="154"/>
                      </a:cubicBezTo>
                      <a:cubicBezTo>
                        <a:pt x="181" y="154"/>
                        <a:pt x="177" y="159"/>
                        <a:pt x="181" y="159"/>
                      </a:cubicBezTo>
                      <a:cubicBezTo>
                        <a:pt x="186" y="159"/>
                        <a:pt x="188" y="165"/>
                        <a:pt x="188" y="165"/>
                      </a:cubicBezTo>
                      <a:cubicBezTo>
                        <a:pt x="188" y="165"/>
                        <a:pt x="187" y="181"/>
                        <a:pt x="187" y="191"/>
                      </a:cubicBezTo>
                      <a:cubicBezTo>
                        <a:pt x="187" y="202"/>
                        <a:pt x="180" y="202"/>
                        <a:pt x="180" y="202"/>
                      </a:cubicBezTo>
                      <a:cubicBezTo>
                        <a:pt x="166" y="202"/>
                        <a:pt x="166" y="202"/>
                        <a:pt x="166" y="202"/>
                      </a:cubicBezTo>
                      <a:cubicBezTo>
                        <a:pt x="162" y="202"/>
                        <a:pt x="162" y="202"/>
                        <a:pt x="162" y="202"/>
                      </a:cubicBezTo>
                      <a:cubicBezTo>
                        <a:pt x="163" y="221"/>
                        <a:pt x="163" y="221"/>
                        <a:pt x="163" y="221"/>
                      </a:cubicBezTo>
                      <a:cubicBezTo>
                        <a:pt x="163" y="221"/>
                        <a:pt x="163" y="221"/>
                        <a:pt x="163" y="221"/>
                      </a:cubicBezTo>
                      <a:cubicBezTo>
                        <a:pt x="163" y="222"/>
                        <a:pt x="162" y="223"/>
                        <a:pt x="161" y="225"/>
                      </a:cubicBezTo>
                      <a:cubicBezTo>
                        <a:pt x="160" y="226"/>
                        <a:pt x="158" y="227"/>
                        <a:pt x="155" y="227"/>
                      </a:cubicBezTo>
                      <a:cubicBezTo>
                        <a:pt x="155" y="227"/>
                        <a:pt x="155" y="227"/>
                        <a:pt x="155" y="227"/>
                      </a:cubicBezTo>
                      <a:cubicBezTo>
                        <a:pt x="151" y="227"/>
                        <a:pt x="131" y="227"/>
                        <a:pt x="131" y="227"/>
                      </a:cubicBezTo>
                      <a:cubicBezTo>
                        <a:pt x="131" y="227"/>
                        <a:pt x="131" y="227"/>
                        <a:pt x="131" y="227"/>
                      </a:cubicBezTo>
                      <a:cubicBezTo>
                        <a:pt x="130" y="227"/>
                        <a:pt x="130" y="227"/>
                        <a:pt x="130" y="227"/>
                      </a:cubicBezTo>
                      <a:cubicBezTo>
                        <a:pt x="130" y="227"/>
                        <a:pt x="129" y="226"/>
                        <a:pt x="128" y="225"/>
                      </a:cubicBezTo>
                      <a:cubicBezTo>
                        <a:pt x="127" y="224"/>
                        <a:pt x="127" y="222"/>
                        <a:pt x="127" y="220"/>
                      </a:cubicBezTo>
                      <a:cubicBezTo>
                        <a:pt x="127" y="219"/>
                        <a:pt x="127" y="219"/>
                        <a:pt x="127" y="219"/>
                      </a:cubicBezTo>
                      <a:cubicBezTo>
                        <a:pt x="127" y="216"/>
                        <a:pt x="127" y="207"/>
                        <a:pt x="127" y="202"/>
                      </a:cubicBezTo>
                      <a:cubicBezTo>
                        <a:pt x="117" y="202"/>
                        <a:pt x="117" y="202"/>
                        <a:pt x="117" y="202"/>
                      </a:cubicBezTo>
                      <a:cubicBezTo>
                        <a:pt x="117" y="202"/>
                        <a:pt x="114" y="193"/>
                        <a:pt x="110" y="172"/>
                      </a:cubicBezTo>
                      <a:cubicBezTo>
                        <a:pt x="106" y="152"/>
                        <a:pt x="85" y="146"/>
                        <a:pt x="85" y="146"/>
                      </a:cubicBezTo>
                      <a:cubicBezTo>
                        <a:pt x="43" y="144"/>
                        <a:pt x="43" y="144"/>
                        <a:pt x="43" y="144"/>
                      </a:cubicBezTo>
                      <a:cubicBezTo>
                        <a:pt x="43" y="144"/>
                        <a:pt x="27" y="149"/>
                        <a:pt x="16" y="170"/>
                      </a:cubicBezTo>
                      <a:cubicBezTo>
                        <a:pt x="6" y="190"/>
                        <a:pt x="6" y="215"/>
                        <a:pt x="6" y="215"/>
                      </a:cubicBezTo>
                      <a:cubicBezTo>
                        <a:pt x="0" y="215"/>
                        <a:pt x="0" y="215"/>
                        <a:pt x="0" y="215"/>
                      </a:cubicBezTo>
                      <a:cubicBezTo>
                        <a:pt x="0" y="215"/>
                        <a:pt x="4" y="177"/>
                        <a:pt x="7" y="165"/>
                      </a:cubicBezTo>
                      <a:close/>
                      <a:moveTo>
                        <a:pt x="147" y="15"/>
                      </a:moveTo>
                      <a:cubicBezTo>
                        <a:pt x="133" y="14"/>
                        <a:pt x="133" y="14"/>
                        <a:pt x="133" y="14"/>
                      </a:cubicBezTo>
                      <a:cubicBezTo>
                        <a:pt x="135" y="112"/>
                        <a:pt x="135" y="112"/>
                        <a:pt x="135" y="112"/>
                      </a:cubicBezTo>
                      <a:cubicBezTo>
                        <a:pt x="161" y="112"/>
                        <a:pt x="161" y="112"/>
                        <a:pt x="161" y="112"/>
                      </a:cubicBezTo>
                      <a:cubicBezTo>
                        <a:pt x="161" y="112"/>
                        <a:pt x="161" y="90"/>
                        <a:pt x="161" y="80"/>
                      </a:cubicBezTo>
                      <a:cubicBezTo>
                        <a:pt x="161" y="69"/>
                        <a:pt x="147" y="15"/>
                        <a:pt x="147" y="15"/>
                      </a:cubicBezTo>
                      <a:close/>
                      <a:moveTo>
                        <a:pt x="132" y="219"/>
                      </a:moveTo>
                      <a:cubicBezTo>
                        <a:pt x="132" y="219"/>
                        <a:pt x="132" y="219"/>
                        <a:pt x="132" y="220"/>
                      </a:cubicBezTo>
                      <a:cubicBezTo>
                        <a:pt x="132" y="221"/>
                        <a:pt x="132" y="221"/>
                        <a:pt x="132" y="222"/>
                      </a:cubicBezTo>
                      <a:cubicBezTo>
                        <a:pt x="134" y="222"/>
                        <a:pt x="137" y="222"/>
                        <a:pt x="141" y="222"/>
                      </a:cubicBezTo>
                      <a:cubicBezTo>
                        <a:pt x="147" y="222"/>
                        <a:pt x="153" y="222"/>
                        <a:pt x="155" y="222"/>
                      </a:cubicBezTo>
                      <a:cubicBezTo>
                        <a:pt x="157" y="222"/>
                        <a:pt x="157" y="222"/>
                        <a:pt x="157" y="222"/>
                      </a:cubicBezTo>
                      <a:cubicBezTo>
                        <a:pt x="157" y="221"/>
                        <a:pt x="158" y="221"/>
                        <a:pt x="158" y="221"/>
                      </a:cubicBezTo>
                      <a:cubicBezTo>
                        <a:pt x="158" y="221"/>
                        <a:pt x="158" y="221"/>
                        <a:pt x="158" y="221"/>
                      </a:cubicBezTo>
                      <a:cubicBezTo>
                        <a:pt x="157" y="202"/>
                        <a:pt x="157" y="202"/>
                        <a:pt x="157" y="202"/>
                      </a:cubicBezTo>
                      <a:cubicBezTo>
                        <a:pt x="132" y="202"/>
                        <a:pt x="132" y="202"/>
                        <a:pt x="132" y="202"/>
                      </a:cubicBezTo>
                      <a:cubicBezTo>
                        <a:pt x="132" y="207"/>
                        <a:pt x="132" y="216"/>
                        <a:pt x="132" y="219"/>
                      </a:cubicBezTo>
                      <a:close/>
                      <a:moveTo>
                        <a:pt x="131" y="81"/>
                      </a:moveTo>
                      <a:cubicBezTo>
                        <a:pt x="129" y="15"/>
                        <a:pt x="129" y="15"/>
                        <a:pt x="129" y="15"/>
                      </a:cubicBezTo>
                      <a:cubicBezTo>
                        <a:pt x="79" y="13"/>
                        <a:pt x="79" y="13"/>
                        <a:pt x="79" y="13"/>
                      </a:cubicBezTo>
                      <a:cubicBezTo>
                        <a:pt x="78" y="65"/>
                        <a:pt x="78" y="65"/>
                        <a:pt x="78" y="65"/>
                      </a:cubicBezTo>
                      <a:lnTo>
                        <a:pt x="131" y="8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54" name="Freeform 6"/>
                <p:cNvSpPr>
                  <a:spLocks noEditPoints="1"/>
                </p:cNvSpPr>
                <p:nvPr/>
              </p:nvSpPr>
              <p:spPr bwMode="auto">
                <a:xfrm>
                  <a:off x="6488113" y="3784600"/>
                  <a:ext cx="376238" cy="377825"/>
                </a:xfrm>
                <a:custGeom>
                  <a:avLst/>
                  <a:gdLst>
                    <a:gd name="T0" fmla="*/ 50 w 100"/>
                    <a:gd name="T1" fmla="*/ 0 h 100"/>
                    <a:gd name="T2" fmla="*/ 100 w 100"/>
                    <a:gd name="T3" fmla="*/ 50 h 100"/>
                    <a:gd name="T4" fmla="*/ 50 w 100"/>
                    <a:gd name="T5" fmla="*/ 100 h 100"/>
                    <a:gd name="T6" fmla="*/ 0 w 100"/>
                    <a:gd name="T7" fmla="*/ 50 h 100"/>
                    <a:gd name="T8" fmla="*/ 50 w 100"/>
                    <a:gd name="T9" fmla="*/ 0 h 100"/>
                    <a:gd name="T10" fmla="*/ 50 w 100"/>
                    <a:gd name="T11" fmla="*/ 77 h 100"/>
                    <a:gd name="T12" fmla="*/ 77 w 100"/>
                    <a:gd name="T13" fmla="*/ 50 h 100"/>
                    <a:gd name="T14" fmla="*/ 50 w 100"/>
                    <a:gd name="T15" fmla="*/ 23 h 100"/>
                    <a:gd name="T16" fmla="*/ 23 w 100"/>
                    <a:gd name="T17" fmla="*/ 50 h 100"/>
                    <a:gd name="T18" fmla="*/ 50 w 100"/>
                    <a:gd name="T19" fmla="*/ 7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0" h="100">
                      <a:moveTo>
                        <a:pt x="50" y="0"/>
                      </a:moveTo>
                      <a:cubicBezTo>
                        <a:pt x="78" y="0"/>
                        <a:pt x="100" y="23"/>
                        <a:pt x="100" y="50"/>
                      </a:cubicBezTo>
                      <a:cubicBezTo>
                        <a:pt x="100" y="78"/>
                        <a:pt x="78" y="100"/>
                        <a:pt x="50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0" y="0"/>
                      </a:cubicBezTo>
                      <a:close/>
                      <a:moveTo>
                        <a:pt x="50" y="77"/>
                      </a:moveTo>
                      <a:cubicBezTo>
                        <a:pt x="65" y="77"/>
                        <a:pt x="77" y="65"/>
                        <a:pt x="77" y="50"/>
                      </a:cubicBezTo>
                      <a:cubicBezTo>
                        <a:pt x="77" y="35"/>
                        <a:pt x="65" y="23"/>
                        <a:pt x="50" y="23"/>
                      </a:cubicBezTo>
                      <a:cubicBezTo>
                        <a:pt x="35" y="23"/>
                        <a:pt x="23" y="35"/>
                        <a:pt x="23" y="50"/>
                      </a:cubicBezTo>
                      <a:cubicBezTo>
                        <a:pt x="23" y="65"/>
                        <a:pt x="35" y="77"/>
                        <a:pt x="50" y="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55" name="Oval 7"/>
                <p:cNvSpPr>
                  <a:spLocks noChangeArrowheads="1"/>
                </p:cNvSpPr>
                <p:nvPr/>
              </p:nvSpPr>
              <p:spPr bwMode="auto">
                <a:xfrm>
                  <a:off x="6592888" y="3894138"/>
                  <a:ext cx="165100" cy="16510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56" name="Oval 8"/>
                <p:cNvSpPr>
                  <a:spLocks noChangeArrowheads="1"/>
                </p:cNvSpPr>
                <p:nvPr/>
              </p:nvSpPr>
              <p:spPr bwMode="auto">
                <a:xfrm>
                  <a:off x="5399088" y="3894138"/>
                  <a:ext cx="160338" cy="16510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57" name="Freeform 9"/>
                <p:cNvSpPr/>
                <p:nvPr/>
              </p:nvSpPr>
              <p:spPr bwMode="auto">
                <a:xfrm>
                  <a:off x="6477000" y="3152775"/>
                  <a:ext cx="123825" cy="615950"/>
                </a:xfrm>
                <a:custGeom>
                  <a:avLst/>
                  <a:gdLst>
                    <a:gd name="T0" fmla="*/ 2 w 33"/>
                    <a:gd name="T1" fmla="*/ 35 h 163"/>
                    <a:gd name="T2" fmla="*/ 4 w 33"/>
                    <a:gd name="T3" fmla="*/ 36 h 163"/>
                    <a:gd name="T4" fmla="*/ 5 w 33"/>
                    <a:gd name="T5" fmla="*/ 8 h 163"/>
                    <a:gd name="T6" fmla="*/ 15 w 33"/>
                    <a:gd name="T7" fmla="*/ 7 h 163"/>
                    <a:gd name="T8" fmla="*/ 16 w 33"/>
                    <a:gd name="T9" fmla="*/ 36 h 163"/>
                    <a:gd name="T10" fmla="*/ 19 w 33"/>
                    <a:gd name="T11" fmla="*/ 37 h 163"/>
                    <a:gd name="T12" fmla="*/ 33 w 33"/>
                    <a:gd name="T13" fmla="*/ 38 h 163"/>
                    <a:gd name="T14" fmla="*/ 27 w 33"/>
                    <a:gd name="T15" fmla="*/ 133 h 163"/>
                    <a:gd name="T16" fmla="*/ 10 w 33"/>
                    <a:gd name="T17" fmla="*/ 150 h 163"/>
                    <a:gd name="T18" fmla="*/ 0 w 33"/>
                    <a:gd name="T19" fmla="*/ 163 h 163"/>
                    <a:gd name="T20" fmla="*/ 2 w 33"/>
                    <a:gd name="T21" fmla="*/ 35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" h="163">
                      <a:moveTo>
                        <a:pt x="2" y="35"/>
                      </a:move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10" y="0"/>
                        <a:pt x="15" y="7"/>
                      </a:cubicBezTo>
                      <a:cubicBezTo>
                        <a:pt x="16" y="36"/>
                        <a:pt x="16" y="36"/>
                        <a:pt x="16" y="36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33" y="38"/>
                        <a:pt x="33" y="38"/>
                        <a:pt x="33" y="38"/>
                      </a:cubicBezTo>
                      <a:cubicBezTo>
                        <a:pt x="27" y="133"/>
                        <a:pt x="27" y="133"/>
                        <a:pt x="27" y="133"/>
                      </a:cubicBezTo>
                      <a:cubicBezTo>
                        <a:pt x="27" y="133"/>
                        <a:pt x="19" y="139"/>
                        <a:pt x="10" y="150"/>
                      </a:cubicBezTo>
                      <a:cubicBezTo>
                        <a:pt x="1" y="160"/>
                        <a:pt x="0" y="163"/>
                        <a:pt x="0" y="163"/>
                      </a:cubicBezTo>
                      <a:lnTo>
                        <a:pt x="2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58" name="Freeform 10"/>
                <p:cNvSpPr>
                  <a:spLocks noEditPoints="1"/>
                </p:cNvSpPr>
                <p:nvPr/>
              </p:nvSpPr>
              <p:spPr bwMode="auto">
                <a:xfrm>
                  <a:off x="5289550" y="3784600"/>
                  <a:ext cx="379413" cy="377825"/>
                </a:xfrm>
                <a:custGeom>
                  <a:avLst/>
                  <a:gdLst>
                    <a:gd name="T0" fmla="*/ 51 w 101"/>
                    <a:gd name="T1" fmla="*/ 0 h 100"/>
                    <a:gd name="T2" fmla="*/ 101 w 101"/>
                    <a:gd name="T3" fmla="*/ 50 h 100"/>
                    <a:gd name="T4" fmla="*/ 51 w 101"/>
                    <a:gd name="T5" fmla="*/ 100 h 100"/>
                    <a:gd name="T6" fmla="*/ 0 w 101"/>
                    <a:gd name="T7" fmla="*/ 50 h 100"/>
                    <a:gd name="T8" fmla="*/ 51 w 101"/>
                    <a:gd name="T9" fmla="*/ 0 h 100"/>
                    <a:gd name="T10" fmla="*/ 51 w 101"/>
                    <a:gd name="T11" fmla="*/ 77 h 100"/>
                    <a:gd name="T12" fmla="*/ 78 w 101"/>
                    <a:gd name="T13" fmla="*/ 50 h 100"/>
                    <a:gd name="T14" fmla="*/ 51 w 101"/>
                    <a:gd name="T15" fmla="*/ 23 h 100"/>
                    <a:gd name="T16" fmla="*/ 23 w 101"/>
                    <a:gd name="T17" fmla="*/ 50 h 100"/>
                    <a:gd name="T18" fmla="*/ 51 w 101"/>
                    <a:gd name="T19" fmla="*/ 7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1" h="100">
                      <a:moveTo>
                        <a:pt x="51" y="0"/>
                      </a:moveTo>
                      <a:cubicBezTo>
                        <a:pt x="78" y="0"/>
                        <a:pt x="101" y="23"/>
                        <a:pt x="101" y="50"/>
                      </a:cubicBezTo>
                      <a:cubicBezTo>
                        <a:pt x="101" y="78"/>
                        <a:pt x="78" y="100"/>
                        <a:pt x="51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1" y="0"/>
                      </a:cubicBezTo>
                      <a:close/>
                      <a:moveTo>
                        <a:pt x="51" y="77"/>
                      </a:moveTo>
                      <a:cubicBezTo>
                        <a:pt x="66" y="77"/>
                        <a:pt x="78" y="65"/>
                        <a:pt x="78" y="50"/>
                      </a:cubicBezTo>
                      <a:cubicBezTo>
                        <a:pt x="78" y="35"/>
                        <a:pt x="66" y="23"/>
                        <a:pt x="51" y="23"/>
                      </a:cubicBezTo>
                      <a:cubicBezTo>
                        <a:pt x="36" y="23"/>
                        <a:pt x="23" y="35"/>
                        <a:pt x="23" y="50"/>
                      </a:cubicBezTo>
                      <a:cubicBezTo>
                        <a:pt x="23" y="65"/>
                        <a:pt x="36" y="77"/>
                        <a:pt x="51" y="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59" name="Oval 17"/>
                <p:cNvSpPr>
                  <a:spLocks noChangeArrowheads="1"/>
                </p:cNvSpPr>
                <p:nvPr/>
              </p:nvSpPr>
              <p:spPr bwMode="auto">
                <a:xfrm>
                  <a:off x="5800725" y="3894138"/>
                  <a:ext cx="165100" cy="16510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60" name="Freeform 18"/>
                <p:cNvSpPr>
                  <a:spLocks noEditPoints="1"/>
                </p:cNvSpPr>
                <p:nvPr/>
              </p:nvSpPr>
              <p:spPr bwMode="auto">
                <a:xfrm>
                  <a:off x="5695950" y="3784600"/>
                  <a:ext cx="379413" cy="377825"/>
                </a:xfrm>
                <a:custGeom>
                  <a:avLst/>
                  <a:gdLst>
                    <a:gd name="T0" fmla="*/ 50 w 101"/>
                    <a:gd name="T1" fmla="*/ 0 h 100"/>
                    <a:gd name="T2" fmla="*/ 101 w 101"/>
                    <a:gd name="T3" fmla="*/ 50 h 100"/>
                    <a:gd name="T4" fmla="*/ 50 w 101"/>
                    <a:gd name="T5" fmla="*/ 100 h 100"/>
                    <a:gd name="T6" fmla="*/ 0 w 101"/>
                    <a:gd name="T7" fmla="*/ 50 h 100"/>
                    <a:gd name="T8" fmla="*/ 50 w 101"/>
                    <a:gd name="T9" fmla="*/ 0 h 100"/>
                    <a:gd name="T10" fmla="*/ 50 w 101"/>
                    <a:gd name="T11" fmla="*/ 77 h 100"/>
                    <a:gd name="T12" fmla="*/ 78 w 101"/>
                    <a:gd name="T13" fmla="*/ 50 h 100"/>
                    <a:gd name="T14" fmla="*/ 50 w 101"/>
                    <a:gd name="T15" fmla="*/ 23 h 100"/>
                    <a:gd name="T16" fmla="*/ 23 w 101"/>
                    <a:gd name="T17" fmla="*/ 50 h 100"/>
                    <a:gd name="T18" fmla="*/ 50 w 101"/>
                    <a:gd name="T19" fmla="*/ 7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1" h="100">
                      <a:moveTo>
                        <a:pt x="50" y="0"/>
                      </a:moveTo>
                      <a:cubicBezTo>
                        <a:pt x="78" y="0"/>
                        <a:pt x="101" y="23"/>
                        <a:pt x="101" y="50"/>
                      </a:cubicBezTo>
                      <a:cubicBezTo>
                        <a:pt x="101" y="78"/>
                        <a:pt x="78" y="100"/>
                        <a:pt x="50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0" y="0"/>
                      </a:cubicBezTo>
                      <a:close/>
                      <a:moveTo>
                        <a:pt x="50" y="77"/>
                      </a:moveTo>
                      <a:cubicBezTo>
                        <a:pt x="65" y="77"/>
                        <a:pt x="78" y="65"/>
                        <a:pt x="78" y="50"/>
                      </a:cubicBezTo>
                      <a:cubicBezTo>
                        <a:pt x="78" y="35"/>
                        <a:pt x="65" y="23"/>
                        <a:pt x="50" y="23"/>
                      </a:cubicBezTo>
                      <a:cubicBezTo>
                        <a:pt x="35" y="23"/>
                        <a:pt x="23" y="35"/>
                        <a:pt x="23" y="50"/>
                      </a:cubicBezTo>
                      <a:cubicBezTo>
                        <a:pt x="23" y="65"/>
                        <a:pt x="35" y="77"/>
                        <a:pt x="50" y="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61" name="Freeform 19"/>
                <p:cNvSpPr/>
                <p:nvPr/>
              </p:nvSpPr>
              <p:spPr bwMode="auto">
                <a:xfrm>
                  <a:off x="5256213" y="3757613"/>
                  <a:ext cx="1176338" cy="234950"/>
                </a:xfrm>
                <a:custGeom>
                  <a:avLst/>
                  <a:gdLst>
                    <a:gd name="T0" fmla="*/ 8 w 313"/>
                    <a:gd name="T1" fmla="*/ 0 h 62"/>
                    <a:gd name="T2" fmla="*/ 304 w 313"/>
                    <a:gd name="T3" fmla="*/ 0 h 62"/>
                    <a:gd name="T4" fmla="*/ 313 w 313"/>
                    <a:gd name="T5" fmla="*/ 9 h 62"/>
                    <a:gd name="T6" fmla="*/ 313 w 313"/>
                    <a:gd name="T7" fmla="*/ 54 h 62"/>
                    <a:gd name="T8" fmla="*/ 304 w 313"/>
                    <a:gd name="T9" fmla="*/ 62 h 62"/>
                    <a:gd name="T10" fmla="*/ 223 w 313"/>
                    <a:gd name="T11" fmla="*/ 62 h 62"/>
                    <a:gd name="T12" fmla="*/ 224 w 313"/>
                    <a:gd name="T13" fmla="*/ 58 h 62"/>
                    <a:gd name="T14" fmla="*/ 167 w 313"/>
                    <a:gd name="T15" fmla="*/ 2 h 62"/>
                    <a:gd name="T16" fmla="*/ 113 w 313"/>
                    <a:gd name="T17" fmla="*/ 43 h 62"/>
                    <a:gd name="T18" fmla="*/ 59 w 313"/>
                    <a:gd name="T19" fmla="*/ 2 h 62"/>
                    <a:gd name="T20" fmla="*/ 3 w 313"/>
                    <a:gd name="T21" fmla="*/ 58 h 62"/>
                    <a:gd name="T22" fmla="*/ 3 w 313"/>
                    <a:gd name="T23" fmla="*/ 60 h 62"/>
                    <a:gd name="T24" fmla="*/ 0 w 313"/>
                    <a:gd name="T25" fmla="*/ 54 h 62"/>
                    <a:gd name="T26" fmla="*/ 0 w 313"/>
                    <a:gd name="T27" fmla="*/ 9 h 62"/>
                    <a:gd name="T28" fmla="*/ 8 w 313"/>
                    <a:gd name="T29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13" h="62">
                      <a:moveTo>
                        <a:pt x="8" y="0"/>
                      </a:moveTo>
                      <a:cubicBezTo>
                        <a:pt x="304" y="0"/>
                        <a:pt x="304" y="0"/>
                        <a:pt x="304" y="0"/>
                      </a:cubicBezTo>
                      <a:cubicBezTo>
                        <a:pt x="309" y="0"/>
                        <a:pt x="313" y="4"/>
                        <a:pt x="313" y="9"/>
                      </a:cubicBezTo>
                      <a:cubicBezTo>
                        <a:pt x="313" y="54"/>
                        <a:pt x="313" y="54"/>
                        <a:pt x="313" y="54"/>
                      </a:cubicBezTo>
                      <a:cubicBezTo>
                        <a:pt x="313" y="58"/>
                        <a:pt x="309" y="62"/>
                        <a:pt x="304" y="62"/>
                      </a:cubicBezTo>
                      <a:cubicBezTo>
                        <a:pt x="223" y="62"/>
                        <a:pt x="223" y="62"/>
                        <a:pt x="223" y="62"/>
                      </a:cubicBezTo>
                      <a:cubicBezTo>
                        <a:pt x="224" y="60"/>
                        <a:pt x="224" y="59"/>
                        <a:pt x="224" y="58"/>
                      </a:cubicBezTo>
                      <a:cubicBezTo>
                        <a:pt x="224" y="27"/>
                        <a:pt x="198" y="2"/>
                        <a:pt x="167" y="2"/>
                      </a:cubicBezTo>
                      <a:cubicBezTo>
                        <a:pt x="141" y="2"/>
                        <a:pt x="120" y="19"/>
                        <a:pt x="113" y="43"/>
                      </a:cubicBezTo>
                      <a:cubicBezTo>
                        <a:pt x="107" y="19"/>
                        <a:pt x="85" y="2"/>
                        <a:pt x="59" y="2"/>
                      </a:cubicBezTo>
                      <a:cubicBezTo>
                        <a:pt x="28" y="2"/>
                        <a:pt x="3" y="27"/>
                        <a:pt x="3" y="58"/>
                      </a:cubicBezTo>
                      <a:cubicBezTo>
                        <a:pt x="3" y="58"/>
                        <a:pt x="3" y="59"/>
                        <a:pt x="3" y="60"/>
                      </a:cubicBezTo>
                      <a:cubicBezTo>
                        <a:pt x="1" y="58"/>
                        <a:pt x="0" y="56"/>
                        <a:pt x="0" y="54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4"/>
                        <a:pt x="4" y="0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62" name="Freeform 21"/>
                <p:cNvSpPr/>
                <p:nvPr/>
              </p:nvSpPr>
              <p:spPr bwMode="auto">
                <a:xfrm>
                  <a:off x="6573838" y="2846388"/>
                  <a:ext cx="290513" cy="333375"/>
                </a:xfrm>
                <a:custGeom>
                  <a:avLst/>
                  <a:gdLst>
                    <a:gd name="T0" fmla="*/ 77 w 77"/>
                    <a:gd name="T1" fmla="*/ 88 h 88"/>
                    <a:gd name="T2" fmla="*/ 34 w 77"/>
                    <a:gd name="T3" fmla="*/ 23 h 88"/>
                    <a:gd name="T4" fmla="*/ 0 w 77"/>
                    <a:gd name="T5" fmla="*/ 0 h 88"/>
                    <a:gd name="T6" fmla="*/ 12 w 77"/>
                    <a:gd name="T7" fmla="*/ 85 h 88"/>
                    <a:gd name="T8" fmla="*/ 77 w 77"/>
                    <a:gd name="T9" fmla="*/ 8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88">
                      <a:moveTo>
                        <a:pt x="77" y="88"/>
                      </a:moveTo>
                      <a:cubicBezTo>
                        <a:pt x="77" y="88"/>
                        <a:pt x="49" y="40"/>
                        <a:pt x="34" y="23"/>
                      </a:cubicBezTo>
                      <a:cubicBezTo>
                        <a:pt x="20" y="7"/>
                        <a:pt x="0" y="0"/>
                        <a:pt x="0" y="0"/>
                      </a:cubicBezTo>
                      <a:cubicBezTo>
                        <a:pt x="12" y="85"/>
                        <a:pt x="12" y="85"/>
                        <a:pt x="12" y="85"/>
                      </a:cubicBezTo>
                      <a:lnTo>
                        <a:pt x="77" y="8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78" name="组合 177"/>
            <p:cNvGrpSpPr/>
            <p:nvPr/>
          </p:nvGrpSpPr>
          <p:grpSpPr>
            <a:xfrm>
              <a:off x="691572" y="4647129"/>
              <a:ext cx="9344040" cy="1610448"/>
              <a:chOff x="691572" y="4647129"/>
              <a:chExt cx="9344040" cy="1610448"/>
            </a:xfrm>
          </p:grpSpPr>
          <p:sp>
            <p:nvSpPr>
              <p:cNvPr id="169" name="Rectangle 28"/>
              <p:cNvSpPr/>
              <p:nvPr/>
            </p:nvSpPr>
            <p:spPr>
              <a:xfrm>
                <a:off x="6671314" y="4647129"/>
                <a:ext cx="3364298" cy="161044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 29"/>
              <p:cNvSpPr/>
              <p:nvPr/>
            </p:nvSpPr>
            <p:spPr>
              <a:xfrm>
                <a:off x="4709872" y="4647129"/>
                <a:ext cx="1961443" cy="161044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30"/>
              <p:cNvSpPr/>
              <p:nvPr/>
            </p:nvSpPr>
            <p:spPr>
              <a:xfrm>
                <a:off x="1910181" y="4647129"/>
                <a:ext cx="2804249" cy="161044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 31"/>
              <p:cNvSpPr/>
              <p:nvPr/>
            </p:nvSpPr>
            <p:spPr>
              <a:xfrm>
                <a:off x="691572" y="4647129"/>
                <a:ext cx="1218608" cy="161044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3" name="Text Box 7"/>
          <p:cNvSpPr txBox="1">
            <a:spLocks noChangeArrowheads="1"/>
          </p:cNvSpPr>
          <p:nvPr/>
        </p:nvSpPr>
        <p:spPr bwMode="auto">
          <a:xfrm>
            <a:off x="1110956" y="5189492"/>
            <a:ext cx="1141840" cy="6617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 defTabSz="1087755"/>
            <a:r>
              <a:rPr lang="en-CA" sz="4000" spc="-150" dirty="0" smtClean="0">
                <a:solidFill>
                  <a:schemeClr val="bg1"/>
                </a:solidFill>
                <a:latin typeface="Bebas Neue Regular" panose="00000500000000000000" pitchFamily="50" charset="0"/>
                <a:ea typeface="Open Sans Light" pitchFamily="34" charset="0"/>
                <a:cs typeface="Open Sans Light" pitchFamily="34" charset="0"/>
              </a:rPr>
              <a:t>10</a:t>
            </a:r>
            <a:r>
              <a:rPr lang="en-CA" sz="2800" spc="-150" dirty="0" smtClean="0">
                <a:solidFill>
                  <a:schemeClr val="bg1"/>
                </a:solidFill>
                <a:latin typeface="Bebas Neue Regular" panose="00000500000000000000" pitchFamily="50" charset="0"/>
                <a:ea typeface="Open Sans Light" pitchFamily="34" charset="0"/>
                <a:cs typeface="Open Sans Light" pitchFamily="34" charset="0"/>
              </a:rPr>
              <a:t>%</a:t>
            </a:r>
            <a:endParaRPr lang="en-CA" sz="2800" spc="-150" dirty="0" smtClean="0">
              <a:solidFill>
                <a:schemeClr val="bg1"/>
              </a:solidFill>
              <a:latin typeface="Bebas Neue Regular" panose="00000500000000000000" pitchFamily="50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74" name="Text Box 7"/>
          <p:cNvSpPr txBox="1">
            <a:spLocks noChangeArrowheads="1"/>
          </p:cNvSpPr>
          <p:nvPr/>
        </p:nvSpPr>
        <p:spPr bwMode="auto">
          <a:xfrm>
            <a:off x="3114238" y="5189492"/>
            <a:ext cx="1141840" cy="6617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 defTabSz="1087755"/>
            <a:r>
              <a:rPr lang="en-CA" sz="4000" spc="-150" dirty="0" smtClean="0">
                <a:solidFill>
                  <a:schemeClr val="bg1"/>
                </a:solidFill>
                <a:latin typeface="Bebas Neue Regular" panose="00000500000000000000" pitchFamily="50" charset="0"/>
                <a:ea typeface="Open Sans Light" pitchFamily="34" charset="0"/>
                <a:cs typeface="Open Sans Light" pitchFamily="34" charset="0"/>
              </a:rPr>
              <a:t>30</a:t>
            </a:r>
            <a:r>
              <a:rPr lang="en-CA" sz="2800" spc="-150" dirty="0">
                <a:solidFill>
                  <a:schemeClr val="bg1"/>
                </a:solidFill>
                <a:latin typeface="Bebas Neue Regular" panose="00000500000000000000" pitchFamily="50" charset="0"/>
                <a:ea typeface="Open Sans Light" pitchFamily="34" charset="0"/>
                <a:cs typeface="Open Sans Light" pitchFamily="34" charset="0"/>
              </a:rPr>
              <a:t>%</a:t>
            </a:r>
            <a:endParaRPr lang="en-CA" sz="2800" spc="-150" dirty="0">
              <a:solidFill>
                <a:schemeClr val="bg1"/>
              </a:solidFill>
              <a:latin typeface="Bebas Neue Regular" panose="00000500000000000000" pitchFamily="50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75" name="Text Box 7"/>
          <p:cNvSpPr txBox="1">
            <a:spLocks noChangeArrowheads="1"/>
          </p:cNvSpPr>
          <p:nvPr/>
        </p:nvSpPr>
        <p:spPr bwMode="auto">
          <a:xfrm>
            <a:off x="5500674" y="5189492"/>
            <a:ext cx="1141842" cy="6617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 defTabSz="1087755"/>
            <a:r>
              <a:rPr lang="en-CA" sz="4000" spc="-150" dirty="0" smtClean="0">
                <a:solidFill>
                  <a:schemeClr val="bg1"/>
                </a:solidFill>
                <a:latin typeface="Bebas Neue Regular" panose="00000500000000000000" pitchFamily="50" charset="0"/>
                <a:ea typeface="Open Sans Light" pitchFamily="34" charset="0"/>
                <a:cs typeface="Open Sans Light" pitchFamily="34" charset="0"/>
              </a:rPr>
              <a:t>15</a:t>
            </a:r>
            <a:r>
              <a:rPr lang="en-CA" sz="2800" spc="-150" dirty="0">
                <a:solidFill>
                  <a:schemeClr val="bg1"/>
                </a:solidFill>
                <a:latin typeface="Bebas Neue Regular" panose="00000500000000000000" pitchFamily="50" charset="0"/>
                <a:ea typeface="Open Sans Light" pitchFamily="34" charset="0"/>
                <a:cs typeface="Open Sans Light" pitchFamily="34" charset="0"/>
              </a:rPr>
              <a:t>%</a:t>
            </a:r>
            <a:endParaRPr lang="en-CA" sz="2800" spc="-150" dirty="0">
              <a:solidFill>
                <a:schemeClr val="bg1"/>
              </a:solidFill>
              <a:latin typeface="Bebas Neue Regular" panose="00000500000000000000" pitchFamily="50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76" name="Text Box 7"/>
          <p:cNvSpPr txBox="1">
            <a:spLocks noChangeArrowheads="1"/>
          </p:cNvSpPr>
          <p:nvPr/>
        </p:nvSpPr>
        <p:spPr bwMode="auto">
          <a:xfrm>
            <a:off x="8178801" y="5189492"/>
            <a:ext cx="1141842" cy="6617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 defTabSz="1087755"/>
            <a:r>
              <a:rPr lang="en-CA" sz="4000" spc="-150" dirty="0" smtClean="0">
                <a:solidFill>
                  <a:schemeClr val="bg1"/>
                </a:solidFill>
                <a:latin typeface="Bebas Neue Regular" panose="00000500000000000000" pitchFamily="50" charset="0"/>
                <a:ea typeface="Open Sans Light" pitchFamily="34" charset="0"/>
                <a:cs typeface="Open Sans Light" pitchFamily="34" charset="0"/>
              </a:rPr>
              <a:t>35</a:t>
            </a:r>
            <a:r>
              <a:rPr lang="en-CA" sz="2800" spc="-150" dirty="0">
                <a:solidFill>
                  <a:schemeClr val="bg1"/>
                </a:solidFill>
                <a:latin typeface="Bebas Neue Regular" panose="00000500000000000000" pitchFamily="50" charset="0"/>
                <a:ea typeface="Open Sans Light" pitchFamily="34" charset="0"/>
                <a:cs typeface="Open Sans Light" pitchFamily="34" charset="0"/>
              </a:rPr>
              <a:t>%</a:t>
            </a:r>
            <a:endParaRPr lang="en-CA" sz="2800" spc="-150" dirty="0">
              <a:solidFill>
                <a:schemeClr val="bg1"/>
              </a:solidFill>
              <a:latin typeface="Bebas Neue Regular" panose="00000500000000000000" pitchFamily="50" charset="0"/>
              <a:ea typeface="Open Sans Light" pitchFamily="34" charset="0"/>
              <a:cs typeface="Open Sans Light" pitchFamily="34" charset="0"/>
            </a:endParaRPr>
          </a:p>
        </p:txBody>
      </p:sp>
      <p:cxnSp>
        <p:nvCxnSpPr>
          <p:cNvPr id="181" name="直接连接符 180"/>
          <p:cNvCxnSpPr/>
          <p:nvPr/>
        </p:nvCxnSpPr>
        <p:spPr>
          <a:xfrm flipV="1">
            <a:off x="1160028" y="2122681"/>
            <a:ext cx="0" cy="252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接连接符 181"/>
          <p:cNvCxnSpPr/>
          <p:nvPr/>
        </p:nvCxnSpPr>
        <p:spPr>
          <a:xfrm flipV="1">
            <a:off x="3763528" y="2122681"/>
            <a:ext cx="0" cy="252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接连接符 182"/>
          <p:cNvCxnSpPr/>
          <p:nvPr/>
        </p:nvCxnSpPr>
        <p:spPr>
          <a:xfrm flipV="1">
            <a:off x="6354328" y="2122681"/>
            <a:ext cx="0" cy="252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接连接符 183"/>
          <p:cNvCxnSpPr/>
          <p:nvPr/>
        </p:nvCxnSpPr>
        <p:spPr>
          <a:xfrm flipV="1">
            <a:off x="8919728" y="2122681"/>
            <a:ext cx="0" cy="252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96"/>
          <p:cNvSpPr txBox="1"/>
          <p:nvPr/>
        </p:nvSpPr>
        <p:spPr>
          <a:xfrm>
            <a:off x="1354620" y="2824347"/>
            <a:ext cx="1680679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点击输入您的文字内容，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语言精练概括的说明你所要阐明的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观点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6" name="TextBox 196"/>
          <p:cNvSpPr txBox="1"/>
          <p:nvPr/>
        </p:nvSpPr>
        <p:spPr>
          <a:xfrm>
            <a:off x="3905967" y="2824347"/>
            <a:ext cx="1680679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点击输入您的文字内容，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语言精练概括的说明你所要阐明的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观点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7" name="TextBox 196"/>
          <p:cNvSpPr txBox="1"/>
          <p:nvPr/>
        </p:nvSpPr>
        <p:spPr>
          <a:xfrm>
            <a:off x="6474342" y="2824347"/>
            <a:ext cx="1680679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点击输入您的文字内容，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语言精练概括的说明你所要阐明的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观点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8" name="TextBox 196"/>
          <p:cNvSpPr txBox="1"/>
          <p:nvPr/>
        </p:nvSpPr>
        <p:spPr>
          <a:xfrm>
            <a:off x="9042718" y="2824347"/>
            <a:ext cx="1680679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点击输入您的文字内容，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语言精练概括的说明你所要阐明的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观点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1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1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1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2" dur="7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3" dur="7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6" dur="7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7" dur="7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7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7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20" grpId="0"/>
          <p:bldP spid="29" grpId="0"/>
          <p:bldP spid="38" grpId="0"/>
          <p:bldP spid="173" grpId="0"/>
          <p:bldP spid="174" grpId="0"/>
          <p:bldP spid="175" grpId="0"/>
          <p:bldP spid="176" grpId="0"/>
          <p:bldP spid="185" grpId="0"/>
          <p:bldP spid="186" grpId="0"/>
          <p:bldP spid="187" grpId="0"/>
          <p:bldP spid="18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1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1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1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7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7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7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7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7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7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20" grpId="0"/>
          <p:bldP spid="29" grpId="0"/>
          <p:bldP spid="38" grpId="0"/>
          <p:bldP spid="173" grpId="0"/>
          <p:bldP spid="174" grpId="0"/>
          <p:bldP spid="175" grpId="0"/>
          <p:bldP spid="176" grpId="0"/>
          <p:bldP spid="185" grpId="0"/>
          <p:bldP spid="186" grpId="0"/>
          <p:bldP spid="187" grpId="0"/>
          <p:bldP spid="188" grpId="0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剖析与探究</a:t>
            </a:r>
            <a:endParaRPr lang="zh-CN" altLang="en-US" dirty="0"/>
          </a:p>
        </p:txBody>
      </p:sp>
      <p:sp>
        <p:nvSpPr>
          <p:cNvPr id="50" name="Freeform 9"/>
          <p:cNvSpPr/>
          <p:nvPr/>
        </p:nvSpPr>
        <p:spPr bwMode="auto">
          <a:xfrm>
            <a:off x="6111876" y="1650320"/>
            <a:ext cx="2058988" cy="2058988"/>
          </a:xfrm>
          <a:custGeom>
            <a:avLst/>
            <a:gdLst>
              <a:gd name="T0" fmla="*/ 0 w 475"/>
              <a:gd name="T1" fmla="*/ 0 h 475"/>
              <a:gd name="T2" fmla="*/ 0 w 475"/>
              <a:gd name="T3" fmla="*/ 213 h 475"/>
              <a:gd name="T4" fmla="*/ 6 w 475"/>
              <a:gd name="T5" fmla="*/ 226 h 475"/>
              <a:gd name="T6" fmla="*/ 248 w 475"/>
              <a:gd name="T7" fmla="*/ 469 h 475"/>
              <a:gd name="T8" fmla="*/ 262 w 475"/>
              <a:gd name="T9" fmla="*/ 475 h 475"/>
              <a:gd name="T10" fmla="*/ 262 w 475"/>
              <a:gd name="T11" fmla="*/ 475 h 475"/>
              <a:gd name="T12" fmla="*/ 475 w 475"/>
              <a:gd name="T13" fmla="*/ 475 h 475"/>
              <a:gd name="T14" fmla="*/ 0 w 475"/>
              <a:gd name="T15" fmla="*/ 0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5" h="475">
                <a:moveTo>
                  <a:pt x="0" y="0"/>
                </a:moveTo>
                <a:cubicBezTo>
                  <a:pt x="0" y="213"/>
                  <a:pt x="0" y="213"/>
                  <a:pt x="0" y="213"/>
                </a:cubicBezTo>
                <a:cubicBezTo>
                  <a:pt x="0" y="218"/>
                  <a:pt x="2" y="223"/>
                  <a:pt x="6" y="226"/>
                </a:cubicBezTo>
                <a:cubicBezTo>
                  <a:pt x="248" y="469"/>
                  <a:pt x="248" y="469"/>
                  <a:pt x="248" y="469"/>
                </a:cubicBezTo>
                <a:cubicBezTo>
                  <a:pt x="251" y="473"/>
                  <a:pt x="256" y="475"/>
                  <a:pt x="262" y="475"/>
                </a:cubicBezTo>
                <a:cubicBezTo>
                  <a:pt x="262" y="475"/>
                  <a:pt x="262" y="475"/>
                  <a:pt x="262" y="475"/>
                </a:cubicBezTo>
                <a:cubicBezTo>
                  <a:pt x="475" y="475"/>
                  <a:pt x="475" y="475"/>
                  <a:pt x="475" y="47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16"/>
          <p:cNvSpPr/>
          <p:nvPr/>
        </p:nvSpPr>
        <p:spPr bwMode="auto">
          <a:xfrm>
            <a:off x="4021139" y="1650320"/>
            <a:ext cx="2063750" cy="2058988"/>
          </a:xfrm>
          <a:custGeom>
            <a:avLst/>
            <a:gdLst>
              <a:gd name="T0" fmla="*/ 476 w 476"/>
              <a:gd name="T1" fmla="*/ 0 h 475"/>
              <a:gd name="T2" fmla="*/ 476 w 476"/>
              <a:gd name="T3" fmla="*/ 213 h 475"/>
              <a:gd name="T4" fmla="*/ 470 w 476"/>
              <a:gd name="T5" fmla="*/ 226 h 475"/>
              <a:gd name="T6" fmla="*/ 228 w 476"/>
              <a:gd name="T7" fmla="*/ 469 h 475"/>
              <a:gd name="T8" fmla="*/ 214 w 476"/>
              <a:gd name="T9" fmla="*/ 475 h 475"/>
              <a:gd name="T10" fmla="*/ 214 w 476"/>
              <a:gd name="T11" fmla="*/ 475 h 475"/>
              <a:gd name="T12" fmla="*/ 0 w 476"/>
              <a:gd name="T13" fmla="*/ 475 h 475"/>
              <a:gd name="T14" fmla="*/ 476 w 476"/>
              <a:gd name="T15" fmla="*/ 0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6" h="475">
                <a:moveTo>
                  <a:pt x="476" y="0"/>
                </a:moveTo>
                <a:cubicBezTo>
                  <a:pt x="476" y="213"/>
                  <a:pt x="476" y="213"/>
                  <a:pt x="476" y="213"/>
                </a:cubicBezTo>
                <a:cubicBezTo>
                  <a:pt x="476" y="218"/>
                  <a:pt x="473" y="223"/>
                  <a:pt x="470" y="226"/>
                </a:cubicBezTo>
                <a:cubicBezTo>
                  <a:pt x="228" y="469"/>
                  <a:pt x="228" y="469"/>
                  <a:pt x="228" y="469"/>
                </a:cubicBezTo>
                <a:cubicBezTo>
                  <a:pt x="224" y="473"/>
                  <a:pt x="219" y="475"/>
                  <a:pt x="214" y="475"/>
                </a:cubicBezTo>
                <a:cubicBezTo>
                  <a:pt x="214" y="475"/>
                  <a:pt x="214" y="475"/>
                  <a:pt x="214" y="475"/>
                </a:cubicBezTo>
                <a:cubicBezTo>
                  <a:pt x="0" y="475"/>
                  <a:pt x="0" y="475"/>
                  <a:pt x="0" y="475"/>
                </a:cubicBezTo>
                <a:lnTo>
                  <a:pt x="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17"/>
          <p:cNvSpPr/>
          <p:nvPr/>
        </p:nvSpPr>
        <p:spPr bwMode="auto">
          <a:xfrm>
            <a:off x="4741864" y="2361520"/>
            <a:ext cx="1317625" cy="1322388"/>
          </a:xfrm>
          <a:custGeom>
            <a:avLst/>
            <a:gdLst>
              <a:gd name="T0" fmla="*/ 65 w 304"/>
              <a:gd name="T1" fmla="*/ 285 h 305"/>
              <a:gd name="T2" fmla="*/ 0 w 304"/>
              <a:gd name="T3" fmla="*/ 0 h 305"/>
              <a:gd name="T4" fmla="*/ 283 w 304"/>
              <a:gd name="T5" fmla="*/ 66 h 305"/>
              <a:gd name="T6" fmla="*/ 291 w 304"/>
              <a:gd name="T7" fmla="*/ 68 h 305"/>
              <a:gd name="T8" fmla="*/ 304 w 304"/>
              <a:gd name="T9" fmla="*/ 62 h 305"/>
              <a:gd name="T10" fmla="*/ 62 w 304"/>
              <a:gd name="T11" fmla="*/ 305 h 305"/>
              <a:gd name="T12" fmla="*/ 66 w 304"/>
              <a:gd name="T13" fmla="*/ 292 h 305"/>
              <a:gd name="T14" fmla="*/ 65 w 304"/>
              <a:gd name="T15" fmla="*/ 285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4" h="305">
                <a:moveTo>
                  <a:pt x="65" y="285"/>
                </a:moveTo>
                <a:cubicBezTo>
                  <a:pt x="0" y="0"/>
                  <a:pt x="0" y="0"/>
                  <a:pt x="0" y="0"/>
                </a:cubicBezTo>
                <a:cubicBezTo>
                  <a:pt x="283" y="66"/>
                  <a:pt x="283" y="66"/>
                  <a:pt x="283" y="66"/>
                </a:cubicBezTo>
                <a:cubicBezTo>
                  <a:pt x="283" y="66"/>
                  <a:pt x="288" y="68"/>
                  <a:pt x="291" y="68"/>
                </a:cubicBezTo>
                <a:cubicBezTo>
                  <a:pt x="296" y="68"/>
                  <a:pt x="301" y="66"/>
                  <a:pt x="304" y="62"/>
                </a:cubicBezTo>
                <a:cubicBezTo>
                  <a:pt x="62" y="305"/>
                  <a:pt x="62" y="305"/>
                  <a:pt x="62" y="305"/>
                </a:cubicBezTo>
                <a:cubicBezTo>
                  <a:pt x="65" y="301"/>
                  <a:pt x="66" y="297"/>
                  <a:pt x="66" y="292"/>
                </a:cubicBezTo>
                <a:cubicBezTo>
                  <a:pt x="66" y="290"/>
                  <a:pt x="65" y="285"/>
                  <a:pt x="65" y="28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23"/>
          <p:cNvSpPr/>
          <p:nvPr/>
        </p:nvSpPr>
        <p:spPr bwMode="auto">
          <a:xfrm>
            <a:off x="6111876" y="3736295"/>
            <a:ext cx="2058988" cy="2063750"/>
          </a:xfrm>
          <a:custGeom>
            <a:avLst/>
            <a:gdLst>
              <a:gd name="T0" fmla="*/ 0 w 475"/>
              <a:gd name="T1" fmla="*/ 476 h 476"/>
              <a:gd name="T2" fmla="*/ 0 w 475"/>
              <a:gd name="T3" fmla="*/ 263 h 476"/>
              <a:gd name="T4" fmla="*/ 6 w 475"/>
              <a:gd name="T5" fmla="*/ 249 h 476"/>
              <a:gd name="T6" fmla="*/ 248 w 475"/>
              <a:gd name="T7" fmla="*/ 7 h 476"/>
              <a:gd name="T8" fmla="*/ 262 w 475"/>
              <a:gd name="T9" fmla="*/ 0 h 476"/>
              <a:gd name="T10" fmla="*/ 262 w 475"/>
              <a:gd name="T11" fmla="*/ 0 h 476"/>
              <a:gd name="T12" fmla="*/ 475 w 475"/>
              <a:gd name="T13" fmla="*/ 0 h 476"/>
              <a:gd name="T14" fmla="*/ 0 w 475"/>
              <a:gd name="T15" fmla="*/ 476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5" h="476">
                <a:moveTo>
                  <a:pt x="0" y="476"/>
                </a:moveTo>
                <a:cubicBezTo>
                  <a:pt x="0" y="263"/>
                  <a:pt x="0" y="263"/>
                  <a:pt x="0" y="263"/>
                </a:cubicBezTo>
                <a:cubicBezTo>
                  <a:pt x="0" y="258"/>
                  <a:pt x="2" y="253"/>
                  <a:pt x="6" y="249"/>
                </a:cubicBezTo>
                <a:cubicBezTo>
                  <a:pt x="248" y="7"/>
                  <a:pt x="248" y="7"/>
                  <a:pt x="248" y="7"/>
                </a:cubicBezTo>
                <a:cubicBezTo>
                  <a:pt x="251" y="3"/>
                  <a:pt x="256" y="0"/>
                  <a:pt x="262" y="0"/>
                </a:cubicBezTo>
                <a:cubicBezTo>
                  <a:pt x="262" y="0"/>
                  <a:pt x="262" y="0"/>
                  <a:pt x="262" y="0"/>
                </a:cubicBezTo>
                <a:cubicBezTo>
                  <a:pt x="475" y="0"/>
                  <a:pt x="475" y="0"/>
                  <a:pt x="475" y="0"/>
                </a:cubicBezTo>
                <a:lnTo>
                  <a:pt x="0" y="4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24"/>
          <p:cNvSpPr/>
          <p:nvPr/>
        </p:nvSpPr>
        <p:spPr bwMode="auto">
          <a:xfrm>
            <a:off x="6137276" y="3766457"/>
            <a:ext cx="1319213" cy="1322388"/>
          </a:xfrm>
          <a:custGeom>
            <a:avLst/>
            <a:gdLst>
              <a:gd name="T0" fmla="*/ 239 w 304"/>
              <a:gd name="T1" fmla="*/ 20 h 305"/>
              <a:gd name="T2" fmla="*/ 304 w 304"/>
              <a:gd name="T3" fmla="*/ 305 h 305"/>
              <a:gd name="T4" fmla="*/ 20 w 304"/>
              <a:gd name="T5" fmla="*/ 238 h 305"/>
              <a:gd name="T6" fmla="*/ 13 w 304"/>
              <a:gd name="T7" fmla="*/ 237 h 305"/>
              <a:gd name="T8" fmla="*/ 0 w 304"/>
              <a:gd name="T9" fmla="*/ 242 h 305"/>
              <a:gd name="T10" fmla="*/ 242 w 304"/>
              <a:gd name="T11" fmla="*/ 0 h 305"/>
              <a:gd name="T12" fmla="*/ 237 w 304"/>
              <a:gd name="T13" fmla="*/ 12 h 305"/>
              <a:gd name="T14" fmla="*/ 239 w 304"/>
              <a:gd name="T15" fmla="*/ 2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4" h="305">
                <a:moveTo>
                  <a:pt x="239" y="20"/>
                </a:moveTo>
                <a:cubicBezTo>
                  <a:pt x="304" y="305"/>
                  <a:pt x="304" y="305"/>
                  <a:pt x="304" y="305"/>
                </a:cubicBezTo>
                <a:cubicBezTo>
                  <a:pt x="20" y="238"/>
                  <a:pt x="20" y="238"/>
                  <a:pt x="20" y="238"/>
                </a:cubicBezTo>
                <a:cubicBezTo>
                  <a:pt x="20" y="238"/>
                  <a:pt x="15" y="237"/>
                  <a:pt x="13" y="237"/>
                </a:cubicBezTo>
                <a:cubicBezTo>
                  <a:pt x="8" y="237"/>
                  <a:pt x="3" y="239"/>
                  <a:pt x="0" y="242"/>
                </a:cubicBezTo>
                <a:cubicBezTo>
                  <a:pt x="242" y="0"/>
                  <a:pt x="242" y="0"/>
                  <a:pt x="242" y="0"/>
                </a:cubicBezTo>
                <a:cubicBezTo>
                  <a:pt x="239" y="3"/>
                  <a:pt x="237" y="7"/>
                  <a:pt x="237" y="12"/>
                </a:cubicBezTo>
                <a:cubicBezTo>
                  <a:pt x="237" y="15"/>
                  <a:pt x="239" y="20"/>
                  <a:pt x="239" y="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30"/>
          <p:cNvSpPr/>
          <p:nvPr/>
        </p:nvSpPr>
        <p:spPr bwMode="auto">
          <a:xfrm>
            <a:off x="4021139" y="3736295"/>
            <a:ext cx="2063750" cy="2063750"/>
          </a:xfrm>
          <a:custGeom>
            <a:avLst/>
            <a:gdLst>
              <a:gd name="T0" fmla="*/ 476 w 476"/>
              <a:gd name="T1" fmla="*/ 476 h 476"/>
              <a:gd name="T2" fmla="*/ 476 w 476"/>
              <a:gd name="T3" fmla="*/ 263 h 476"/>
              <a:gd name="T4" fmla="*/ 470 w 476"/>
              <a:gd name="T5" fmla="*/ 249 h 476"/>
              <a:gd name="T6" fmla="*/ 228 w 476"/>
              <a:gd name="T7" fmla="*/ 7 h 476"/>
              <a:gd name="T8" fmla="*/ 214 w 476"/>
              <a:gd name="T9" fmla="*/ 0 h 476"/>
              <a:gd name="T10" fmla="*/ 214 w 476"/>
              <a:gd name="T11" fmla="*/ 0 h 476"/>
              <a:gd name="T12" fmla="*/ 0 w 476"/>
              <a:gd name="T13" fmla="*/ 0 h 476"/>
              <a:gd name="T14" fmla="*/ 476 w 476"/>
              <a:gd name="T15" fmla="*/ 476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6" h="476">
                <a:moveTo>
                  <a:pt x="476" y="476"/>
                </a:moveTo>
                <a:cubicBezTo>
                  <a:pt x="476" y="263"/>
                  <a:pt x="476" y="263"/>
                  <a:pt x="476" y="263"/>
                </a:cubicBezTo>
                <a:cubicBezTo>
                  <a:pt x="476" y="258"/>
                  <a:pt x="473" y="253"/>
                  <a:pt x="470" y="249"/>
                </a:cubicBezTo>
                <a:cubicBezTo>
                  <a:pt x="228" y="7"/>
                  <a:pt x="228" y="7"/>
                  <a:pt x="228" y="7"/>
                </a:cubicBezTo>
                <a:cubicBezTo>
                  <a:pt x="224" y="3"/>
                  <a:pt x="219" y="0"/>
                  <a:pt x="214" y="0"/>
                </a:cubicBezTo>
                <a:cubicBezTo>
                  <a:pt x="214" y="0"/>
                  <a:pt x="214" y="0"/>
                  <a:pt x="214" y="0"/>
                </a:cubicBezTo>
                <a:cubicBezTo>
                  <a:pt x="0" y="0"/>
                  <a:pt x="0" y="0"/>
                  <a:pt x="0" y="0"/>
                </a:cubicBezTo>
                <a:lnTo>
                  <a:pt x="476" y="4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31"/>
          <p:cNvSpPr/>
          <p:nvPr/>
        </p:nvSpPr>
        <p:spPr bwMode="auto">
          <a:xfrm>
            <a:off x="4741864" y="3766457"/>
            <a:ext cx="1317625" cy="1322388"/>
          </a:xfrm>
          <a:custGeom>
            <a:avLst/>
            <a:gdLst>
              <a:gd name="T0" fmla="*/ 65 w 304"/>
              <a:gd name="T1" fmla="*/ 20 h 305"/>
              <a:gd name="T2" fmla="*/ 0 w 304"/>
              <a:gd name="T3" fmla="*/ 305 h 305"/>
              <a:gd name="T4" fmla="*/ 283 w 304"/>
              <a:gd name="T5" fmla="*/ 238 h 305"/>
              <a:gd name="T6" fmla="*/ 291 w 304"/>
              <a:gd name="T7" fmla="*/ 237 h 305"/>
              <a:gd name="T8" fmla="*/ 304 w 304"/>
              <a:gd name="T9" fmla="*/ 242 h 305"/>
              <a:gd name="T10" fmla="*/ 62 w 304"/>
              <a:gd name="T11" fmla="*/ 0 h 305"/>
              <a:gd name="T12" fmla="*/ 66 w 304"/>
              <a:gd name="T13" fmla="*/ 12 h 305"/>
              <a:gd name="T14" fmla="*/ 65 w 304"/>
              <a:gd name="T15" fmla="*/ 2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4" h="305">
                <a:moveTo>
                  <a:pt x="65" y="20"/>
                </a:moveTo>
                <a:cubicBezTo>
                  <a:pt x="0" y="305"/>
                  <a:pt x="0" y="305"/>
                  <a:pt x="0" y="305"/>
                </a:cubicBezTo>
                <a:cubicBezTo>
                  <a:pt x="283" y="238"/>
                  <a:pt x="283" y="238"/>
                  <a:pt x="283" y="238"/>
                </a:cubicBezTo>
                <a:cubicBezTo>
                  <a:pt x="283" y="238"/>
                  <a:pt x="288" y="237"/>
                  <a:pt x="291" y="237"/>
                </a:cubicBezTo>
                <a:cubicBezTo>
                  <a:pt x="296" y="237"/>
                  <a:pt x="301" y="239"/>
                  <a:pt x="304" y="242"/>
                </a:cubicBezTo>
                <a:cubicBezTo>
                  <a:pt x="62" y="0"/>
                  <a:pt x="62" y="0"/>
                  <a:pt x="62" y="0"/>
                </a:cubicBezTo>
                <a:cubicBezTo>
                  <a:pt x="65" y="3"/>
                  <a:pt x="66" y="7"/>
                  <a:pt x="66" y="12"/>
                </a:cubicBezTo>
                <a:cubicBezTo>
                  <a:pt x="66" y="15"/>
                  <a:pt x="65" y="20"/>
                  <a:pt x="65" y="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TextBox 23"/>
          <p:cNvSpPr txBox="1"/>
          <p:nvPr/>
        </p:nvSpPr>
        <p:spPr>
          <a:xfrm>
            <a:off x="8031592" y="2354959"/>
            <a:ext cx="3151720" cy="6001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点击输入您的具体内容，用简洁的语言文字进行阐述，精准的词汇表达胜过长篇大论的文字表述</a:t>
            </a:r>
            <a:endParaRPr lang="en-US" altLang="zh-CN" sz="1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Box 24"/>
          <p:cNvSpPr txBox="1"/>
          <p:nvPr/>
        </p:nvSpPr>
        <p:spPr>
          <a:xfrm>
            <a:off x="8031593" y="1881793"/>
            <a:ext cx="18001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标题文本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25"/>
          <p:cNvSpPr txBox="1"/>
          <p:nvPr/>
        </p:nvSpPr>
        <p:spPr>
          <a:xfrm>
            <a:off x="998374" y="2354959"/>
            <a:ext cx="3130551" cy="6001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点击输入您</a:t>
            </a:r>
            <a:r>
              <a:rPr lang="zh-CN" alt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的具体内容</a:t>
            </a:r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，用简洁</a:t>
            </a:r>
            <a:r>
              <a:rPr lang="zh-CN" alt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的语言文字</a:t>
            </a:r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进行阐述</a:t>
            </a:r>
            <a:r>
              <a:rPr lang="zh-CN" alt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，精准的词汇表达胜过长篇大论的文字表述</a:t>
            </a:r>
            <a:endParaRPr lang="en-US" altLang="zh-CN" sz="1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TextBox 26"/>
          <p:cNvSpPr txBox="1"/>
          <p:nvPr/>
        </p:nvSpPr>
        <p:spPr>
          <a:xfrm>
            <a:off x="1879629" y="1881793"/>
            <a:ext cx="22492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标题文本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27"/>
          <p:cNvSpPr txBox="1"/>
          <p:nvPr/>
        </p:nvSpPr>
        <p:spPr>
          <a:xfrm>
            <a:off x="8031592" y="4718641"/>
            <a:ext cx="3151720" cy="6001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点击输入您的具体内容，用简洁的语言文字进行阐述，精准的词汇表达胜过长篇大论的文字表述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2" name="TextBox 28"/>
          <p:cNvSpPr txBox="1"/>
          <p:nvPr/>
        </p:nvSpPr>
        <p:spPr>
          <a:xfrm>
            <a:off x="8031593" y="4258374"/>
            <a:ext cx="18001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标题文本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29"/>
          <p:cNvSpPr txBox="1"/>
          <p:nvPr/>
        </p:nvSpPr>
        <p:spPr>
          <a:xfrm>
            <a:off x="998374" y="4718641"/>
            <a:ext cx="3130551" cy="6001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r"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点击输入您的具体内容，用简洁的语言文字进行阐述，精准的词汇表达胜过长篇大论的文字表述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TextBox 30"/>
          <p:cNvSpPr txBox="1"/>
          <p:nvPr/>
        </p:nvSpPr>
        <p:spPr>
          <a:xfrm>
            <a:off x="1879629" y="4258374"/>
            <a:ext cx="22492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标题文本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Line 5"/>
          <p:cNvSpPr>
            <a:spLocks noChangeShapeType="1"/>
          </p:cNvSpPr>
          <p:nvPr/>
        </p:nvSpPr>
        <p:spPr bwMode="auto">
          <a:xfrm>
            <a:off x="6224589" y="264727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Line 6"/>
          <p:cNvSpPr>
            <a:spLocks noChangeShapeType="1"/>
          </p:cNvSpPr>
          <p:nvPr/>
        </p:nvSpPr>
        <p:spPr bwMode="auto">
          <a:xfrm>
            <a:off x="6224589" y="2647270"/>
            <a:ext cx="0" cy="0"/>
          </a:xfrm>
          <a:prstGeom prst="line">
            <a:avLst/>
          </a:prstGeom>
          <a:noFill/>
          <a:ln w="17463" cap="flat">
            <a:solidFill>
              <a:srgbClr val="AD0003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Line 7"/>
          <p:cNvSpPr>
            <a:spLocks noChangeShapeType="1"/>
          </p:cNvSpPr>
          <p:nvPr/>
        </p:nvSpPr>
        <p:spPr bwMode="auto">
          <a:xfrm>
            <a:off x="7304543" y="359659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Line 8"/>
          <p:cNvSpPr>
            <a:spLocks noChangeShapeType="1"/>
          </p:cNvSpPr>
          <p:nvPr/>
        </p:nvSpPr>
        <p:spPr bwMode="auto">
          <a:xfrm>
            <a:off x="7304543" y="3596595"/>
            <a:ext cx="0" cy="0"/>
          </a:xfrm>
          <a:prstGeom prst="line">
            <a:avLst/>
          </a:prstGeom>
          <a:noFill/>
          <a:ln w="17463" cap="flat">
            <a:solidFill>
              <a:srgbClr val="AD0003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Freeform 10"/>
          <p:cNvSpPr/>
          <p:nvPr/>
        </p:nvSpPr>
        <p:spPr bwMode="auto">
          <a:xfrm>
            <a:off x="6137276" y="2361520"/>
            <a:ext cx="1319213" cy="1322388"/>
          </a:xfrm>
          <a:custGeom>
            <a:avLst/>
            <a:gdLst>
              <a:gd name="T0" fmla="*/ 239 w 304"/>
              <a:gd name="T1" fmla="*/ 285 h 305"/>
              <a:gd name="T2" fmla="*/ 304 w 304"/>
              <a:gd name="T3" fmla="*/ 0 h 305"/>
              <a:gd name="T4" fmla="*/ 20 w 304"/>
              <a:gd name="T5" fmla="*/ 66 h 305"/>
              <a:gd name="T6" fmla="*/ 13 w 304"/>
              <a:gd name="T7" fmla="*/ 68 h 305"/>
              <a:gd name="T8" fmla="*/ 0 w 304"/>
              <a:gd name="T9" fmla="*/ 62 h 305"/>
              <a:gd name="T10" fmla="*/ 242 w 304"/>
              <a:gd name="T11" fmla="*/ 305 h 305"/>
              <a:gd name="T12" fmla="*/ 237 w 304"/>
              <a:gd name="T13" fmla="*/ 292 h 305"/>
              <a:gd name="T14" fmla="*/ 239 w 304"/>
              <a:gd name="T15" fmla="*/ 285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4" h="305">
                <a:moveTo>
                  <a:pt x="239" y="285"/>
                </a:moveTo>
                <a:cubicBezTo>
                  <a:pt x="304" y="0"/>
                  <a:pt x="304" y="0"/>
                  <a:pt x="304" y="0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15" y="68"/>
                  <a:pt x="13" y="68"/>
                </a:cubicBezTo>
                <a:cubicBezTo>
                  <a:pt x="8" y="68"/>
                  <a:pt x="3" y="66"/>
                  <a:pt x="0" y="62"/>
                </a:cubicBezTo>
                <a:cubicBezTo>
                  <a:pt x="242" y="305"/>
                  <a:pt x="242" y="305"/>
                  <a:pt x="242" y="305"/>
                </a:cubicBezTo>
                <a:cubicBezTo>
                  <a:pt x="239" y="301"/>
                  <a:pt x="237" y="297"/>
                  <a:pt x="237" y="292"/>
                </a:cubicBezTo>
                <a:cubicBezTo>
                  <a:pt x="237" y="290"/>
                  <a:pt x="239" y="285"/>
                  <a:pt x="239" y="28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Freeform 11"/>
          <p:cNvSpPr/>
          <p:nvPr/>
        </p:nvSpPr>
        <p:spPr bwMode="auto">
          <a:xfrm>
            <a:off x="6132514" y="2625045"/>
            <a:ext cx="0" cy="4763"/>
          </a:xfrm>
          <a:custGeom>
            <a:avLst/>
            <a:gdLst>
              <a:gd name="T0" fmla="*/ 0 h 1"/>
              <a:gd name="T1" fmla="*/ 0 h 1"/>
              <a:gd name="T2" fmla="*/ 1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rgbClr val="807F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Line 12"/>
          <p:cNvSpPr>
            <a:spLocks noChangeShapeType="1"/>
          </p:cNvSpPr>
          <p:nvPr/>
        </p:nvSpPr>
        <p:spPr bwMode="auto">
          <a:xfrm>
            <a:off x="5969001" y="264727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Line 13"/>
          <p:cNvSpPr>
            <a:spLocks noChangeShapeType="1"/>
          </p:cNvSpPr>
          <p:nvPr/>
        </p:nvSpPr>
        <p:spPr bwMode="auto">
          <a:xfrm>
            <a:off x="5969001" y="2647270"/>
            <a:ext cx="0" cy="0"/>
          </a:xfrm>
          <a:prstGeom prst="line">
            <a:avLst/>
          </a:prstGeom>
          <a:noFill/>
          <a:ln w="17463" cap="flat">
            <a:solidFill>
              <a:srgbClr val="AD0003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Line 14"/>
          <p:cNvSpPr>
            <a:spLocks noChangeShapeType="1"/>
          </p:cNvSpPr>
          <p:nvPr/>
        </p:nvSpPr>
        <p:spPr bwMode="auto">
          <a:xfrm>
            <a:off x="5022851" y="359659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Line 15"/>
          <p:cNvSpPr>
            <a:spLocks noChangeShapeType="1"/>
          </p:cNvSpPr>
          <p:nvPr/>
        </p:nvSpPr>
        <p:spPr bwMode="auto">
          <a:xfrm>
            <a:off x="5022851" y="3596595"/>
            <a:ext cx="0" cy="0"/>
          </a:xfrm>
          <a:prstGeom prst="line">
            <a:avLst/>
          </a:prstGeom>
          <a:noFill/>
          <a:ln w="17463" cap="flat">
            <a:solidFill>
              <a:srgbClr val="AD0003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Freeform 18"/>
          <p:cNvSpPr/>
          <p:nvPr/>
        </p:nvSpPr>
        <p:spPr bwMode="auto">
          <a:xfrm>
            <a:off x="6059489" y="2625045"/>
            <a:ext cx="4763" cy="4763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0"/>
                </a:cubicBezTo>
                <a:close/>
              </a:path>
            </a:pathLst>
          </a:custGeom>
          <a:solidFill>
            <a:srgbClr val="807F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Line 19"/>
          <p:cNvSpPr>
            <a:spLocks noChangeShapeType="1"/>
          </p:cNvSpPr>
          <p:nvPr/>
        </p:nvSpPr>
        <p:spPr bwMode="auto">
          <a:xfrm>
            <a:off x="6224589" y="428239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Line 20"/>
          <p:cNvSpPr>
            <a:spLocks noChangeShapeType="1"/>
          </p:cNvSpPr>
          <p:nvPr/>
        </p:nvSpPr>
        <p:spPr bwMode="auto">
          <a:xfrm>
            <a:off x="6224589" y="4282395"/>
            <a:ext cx="0" cy="0"/>
          </a:xfrm>
          <a:prstGeom prst="line">
            <a:avLst/>
          </a:prstGeom>
          <a:noFill/>
          <a:ln w="17463" cap="flat">
            <a:solidFill>
              <a:srgbClr val="AD0003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Line 21"/>
          <p:cNvSpPr>
            <a:spLocks noChangeShapeType="1"/>
          </p:cNvSpPr>
          <p:nvPr/>
        </p:nvSpPr>
        <p:spPr bwMode="auto">
          <a:xfrm>
            <a:off x="7304543" y="333307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Line 22"/>
          <p:cNvSpPr>
            <a:spLocks noChangeShapeType="1"/>
          </p:cNvSpPr>
          <p:nvPr/>
        </p:nvSpPr>
        <p:spPr bwMode="auto">
          <a:xfrm>
            <a:off x="7304543" y="3333070"/>
            <a:ext cx="0" cy="0"/>
          </a:xfrm>
          <a:prstGeom prst="line">
            <a:avLst/>
          </a:prstGeom>
          <a:noFill/>
          <a:ln w="17463" cap="flat">
            <a:solidFill>
              <a:srgbClr val="AD0003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Freeform 25"/>
          <p:cNvSpPr/>
          <p:nvPr/>
        </p:nvSpPr>
        <p:spPr bwMode="auto">
          <a:xfrm>
            <a:off x="6132514" y="482055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807F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Line 26"/>
          <p:cNvSpPr>
            <a:spLocks noChangeShapeType="1"/>
          </p:cNvSpPr>
          <p:nvPr/>
        </p:nvSpPr>
        <p:spPr bwMode="auto">
          <a:xfrm>
            <a:off x="5969001" y="428239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Line 27"/>
          <p:cNvSpPr>
            <a:spLocks noChangeShapeType="1"/>
          </p:cNvSpPr>
          <p:nvPr/>
        </p:nvSpPr>
        <p:spPr bwMode="auto">
          <a:xfrm>
            <a:off x="5969001" y="4282395"/>
            <a:ext cx="0" cy="0"/>
          </a:xfrm>
          <a:prstGeom prst="line">
            <a:avLst/>
          </a:prstGeom>
          <a:noFill/>
          <a:ln w="17463" cap="flat">
            <a:solidFill>
              <a:srgbClr val="AD0003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Line 28"/>
          <p:cNvSpPr>
            <a:spLocks noChangeShapeType="1"/>
          </p:cNvSpPr>
          <p:nvPr/>
        </p:nvSpPr>
        <p:spPr bwMode="auto">
          <a:xfrm>
            <a:off x="5022851" y="333307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Line 29"/>
          <p:cNvSpPr>
            <a:spLocks noChangeShapeType="1"/>
          </p:cNvSpPr>
          <p:nvPr/>
        </p:nvSpPr>
        <p:spPr bwMode="auto">
          <a:xfrm>
            <a:off x="5022851" y="3333070"/>
            <a:ext cx="0" cy="0"/>
          </a:xfrm>
          <a:prstGeom prst="line">
            <a:avLst/>
          </a:prstGeom>
          <a:noFill/>
          <a:ln w="17463" cap="flat">
            <a:solidFill>
              <a:srgbClr val="AD0003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Freeform 32"/>
          <p:cNvSpPr/>
          <p:nvPr/>
        </p:nvSpPr>
        <p:spPr bwMode="auto">
          <a:xfrm>
            <a:off x="6059489" y="4820557"/>
            <a:ext cx="4763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807F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973003" y="2636851"/>
            <a:ext cx="445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Bebas Neue Regular" panose="00000500000000000000" pitchFamily="50" charset="0"/>
                <a:ea typeface="Kozuka Gothic Pr6N M" panose="020B0700000000000000" pitchFamily="34" charset="-128"/>
              </a:rPr>
              <a:t>01</a:t>
            </a:r>
            <a:endParaRPr lang="zh-CN" altLang="en-US" sz="2800" dirty="0">
              <a:solidFill>
                <a:schemeClr val="bg1"/>
              </a:solidFill>
              <a:latin typeface="Bebas Neue Regular" panose="00000500000000000000" pitchFamily="50" charset="0"/>
              <a:ea typeface="Kozuka Gothic Pr6N M" panose="020B0700000000000000" pitchFamily="34" charset="-128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738018" y="2636851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Bebas Neue Regular" panose="00000500000000000000" pitchFamily="50" charset="0"/>
                <a:ea typeface="Kozuka Gothic Pr6N M" panose="020B0700000000000000" pitchFamily="34" charset="-128"/>
              </a:rPr>
              <a:t>02</a:t>
            </a:r>
            <a:endParaRPr lang="zh-CN" altLang="en-US" sz="2800" dirty="0">
              <a:solidFill>
                <a:schemeClr val="bg1"/>
              </a:solidFill>
              <a:latin typeface="Bebas Neue Regular" panose="00000500000000000000" pitchFamily="50" charset="0"/>
              <a:ea typeface="Kozuka Gothic Pr6N M" panose="020B0700000000000000" pitchFamily="34" charset="-128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983651" y="4305635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Bebas Neue Regular" panose="00000500000000000000" pitchFamily="50" charset="0"/>
                <a:ea typeface="Kozuka Gothic Pr6N M" panose="020B0700000000000000" pitchFamily="34" charset="-128"/>
              </a:rPr>
              <a:t>03</a:t>
            </a:r>
            <a:endParaRPr lang="zh-CN" altLang="en-US" sz="2800" dirty="0">
              <a:solidFill>
                <a:schemeClr val="bg1"/>
              </a:solidFill>
              <a:latin typeface="Bebas Neue Regular" panose="00000500000000000000" pitchFamily="50" charset="0"/>
              <a:ea typeface="Kozuka Gothic Pr6N M" panose="020B0700000000000000" pitchFamily="34" charset="-128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719042" y="4305635"/>
            <a:ext cx="468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Bebas Neue Regular" panose="00000500000000000000" pitchFamily="50" charset="0"/>
                <a:ea typeface="Kozuka Gothic Pr6N M" panose="020B0700000000000000" pitchFamily="34" charset="-128"/>
              </a:rPr>
              <a:t>04</a:t>
            </a:r>
            <a:endParaRPr lang="zh-CN" altLang="en-US" sz="2800" dirty="0">
              <a:solidFill>
                <a:schemeClr val="bg1"/>
              </a:solidFill>
              <a:latin typeface="Bebas Neue Regular" panose="00000500000000000000" pitchFamily="50" charset="0"/>
              <a:ea typeface="Kozuka Gothic Pr6N M" panose="020B0700000000000000" pitchFamily="34" charset="-128"/>
            </a:endParaRPr>
          </a:p>
        </p:txBody>
      </p:sp>
      <p:sp>
        <p:nvSpPr>
          <p:cNvPr id="92" name="Freeform 164"/>
          <p:cNvSpPr>
            <a:spLocks noEditPoints="1"/>
          </p:cNvSpPr>
          <p:nvPr/>
        </p:nvSpPr>
        <p:spPr bwMode="auto">
          <a:xfrm>
            <a:off x="5713416" y="3402582"/>
            <a:ext cx="696910" cy="812370"/>
          </a:xfrm>
          <a:custGeom>
            <a:avLst/>
            <a:gdLst>
              <a:gd name="T0" fmla="*/ 47 w 170"/>
              <a:gd name="T1" fmla="*/ 16 h 198"/>
              <a:gd name="T2" fmla="*/ 13 w 170"/>
              <a:gd name="T3" fmla="*/ 82 h 198"/>
              <a:gd name="T4" fmla="*/ 7 w 170"/>
              <a:gd name="T5" fmla="*/ 102 h 198"/>
              <a:gd name="T6" fmla="*/ 5 w 170"/>
              <a:gd name="T7" fmla="*/ 116 h 198"/>
              <a:gd name="T8" fmla="*/ 7 w 170"/>
              <a:gd name="T9" fmla="*/ 121 h 198"/>
              <a:gd name="T10" fmla="*/ 10 w 170"/>
              <a:gd name="T11" fmla="*/ 131 h 198"/>
              <a:gd name="T12" fmla="*/ 6 w 170"/>
              <a:gd name="T13" fmla="*/ 148 h 198"/>
              <a:gd name="T14" fmla="*/ 35 w 170"/>
              <a:gd name="T15" fmla="*/ 165 h 198"/>
              <a:gd name="T16" fmla="*/ 83 w 170"/>
              <a:gd name="T17" fmla="*/ 198 h 198"/>
              <a:gd name="T18" fmla="*/ 158 w 170"/>
              <a:gd name="T19" fmla="*/ 100 h 198"/>
              <a:gd name="T20" fmla="*/ 108 w 170"/>
              <a:gd name="T21" fmla="*/ 34 h 198"/>
              <a:gd name="T22" fmla="*/ 118 w 170"/>
              <a:gd name="T23" fmla="*/ 22 h 198"/>
              <a:gd name="T24" fmla="*/ 115 w 170"/>
              <a:gd name="T25" fmla="*/ 37 h 198"/>
              <a:gd name="T26" fmla="*/ 108 w 170"/>
              <a:gd name="T27" fmla="*/ 34 h 198"/>
              <a:gd name="T28" fmla="*/ 91 w 170"/>
              <a:gd name="T29" fmla="*/ 19 h 198"/>
              <a:gd name="T30" fmla="*/ 89 w 170"/>
              <a:gd name="T31" fmla="*/ 33 h 198"/>
              <a:gd name="T32" fmla="*/ 85 w 170"/>
              <a:gd name="T33" fmla="*/ 30 h 198"/>
              <a:gd name="T34" fmla="*/ 87 w 170"/>
              <a:gd name="T35" fmla="*/ 15 h 198"/>
              <a:gd name="T36" fmla="*/ 62 w 170"/>
              <a:gd name="T37" fmla="*/ 26 h 198"/>
              <a:gd name="T38" fmla="*/ 68 w 170"/>
              <a:gd name="T39" fmla="*/ 40 h 198"/>
              <a:gd name="T40" fmla="*/ 63 w 170"/>
              <a:gd name="T41" fmla="*/ 39 h 198"/>
              <a:gd name="T42" fmla="*/ 57 w 170"/>
              <a:gd name="T43" fmla="*/ 25 h 198"/>
              <a:gd name="T44" fmla="*/ 34 w 170"/>
              <a:gd name="T45" fmla="*/ 82 h 198"/>
              <a:gd name="T46" fmla="*/ 30 w 170"/>
              <a:gd name="T47" fmla="*/ 79 h 198"/>
              <a:gd name="T48" fmla="*/ 44 w 170"/>
              <a:gd name="T49" fmla="*/ 75 h 198"/>
              <a:gd name="T50" fmla="*/ 45 w 170"/>
              <a:gd name="T51" fmla="*/ 82 h 198"/>
              <a:gd name="T52" fmla="*/ 36 w 170"/>
              <a:gd name="T53" fmla="*/ 49 h 198"/>
              <a:gd name="T54" fmla="*/ 51 w 170"/>
              <a:gd name="T55" fmla="*/ 52 h 198"/>
              <a:gd name="T56" fmla="*/ 48 w 170"/>
              <a:gd name="T57" fmla="*/ 58 h 198"/>
              <a:gd name="T58" fmla="*/ 84 w 170"/>
              <a:gd name="T59" fmla="*/ 131 h 198"/>
              <a:gd name="T60" fmla="*/ 82 w 170"/>
              <a:gd name="T61" fmla="*/ 133 h 198"/>
              <a:gd name="T62" fmla="*/ 82 w 170"/>
              <a:gd name="T63" fmla="*/ 136 h 198"/>
              <a:gd name="T64" fmla="*/ 80 w 170"/>
              <a:gd name="T65" fmla="*/ 138 h 198"/>
              <a:gd name="T66" fmla="*/ 71 w 170"/>
              <a:gd name="T67" fmla="*/ 140 h 198"/>
              <a:gd name="T68" fmla="*/ 57 w 170"/>
              <a:gd name="T69" fmla="*/ 137 h 198"/>
              <a:gd name="T70" fmla="*/ 50 w 170"/>
              <a:gd name="T71" fmla="*/ 124 h 198"/>
              <a:gd name="T72" fmla="*/ 52 w 170"/>
              <a:gd name="T73" fmla="*/ 122 h 198"/>
              <a:gd name="T74" fmla="*/ 52 w 170"/>
              <a:gd name="T75" fmla="*/ 119 h 198"/>
              <a:gd name="T76" fmla="*/ 54 w 170"/>
              <a:gd name="T77" fmla="*/ 117 h 198"/>
              <a:gd name="T78" fmla="*/ 54 w 170"/>
              <a:gd name="T79" fmla="*/ 114 h 198"/>
              <a:gd name="T80" fmla="*/ 84 w 170"/>
              <a:gd name="T81" fmla="*/ 131 h 198"/>
              <a:gd name="T82" fmla="*/ 87 w 170"/>
              <a:gd name="T83" fmla="*/ 126 h 198"/>
              <a:gd name="T84" fmla="*/ 69 w 170"/>
              <a:gd name="T85" fmla="*/ 118 h 198"/>
              <a:gd name="T86" fmla="*/ 59 w 170"/>
              <a:gd name="T87" fmla="*/ 98 h 198"/>
              <a:gd name="T88" fmla="*/ 61 w 170"/>
              <a:gd name="T89" fmla="*/ 63 h 198"/>
              <a:gd name="T90" fmla="*/ 120 w 170"/>
              <a:gd name="T91" fmla="*/ 91 h 198"/>
              <a:gd name="T92" fmla="*/ 95 w 170"/>
              <a:gd name="T93" fmla="*/ 114 h 198"/>
              <a:gd name="T94" fmla="*/ 120 w 170"/>
              <a:gd name="T95" fmla="*/ 127 h 198"/>
              <a:gd name="T96" fmla="*/ 113 w 170"/>
              <a:gd name="T97" fmla="*/ 117 h 198"/>
              <a:gd name="T98" fmla="*/ 118 w 170"/>
              <a:gd name="T99" fmla="*/ 113 h 198"/>
              <a:gd name="T100" fmla="*/ 124 w 170"/>
              <a:gd name="T101" fmla="*/ 127 h 198"/>
              <a:gd name="T102" fmla="*/ 127 w 170"/>
              <a:gd name="T103" fmla="*/ 48 h 198"/>
              <a:gd name="T104" fmla="*/ 141 w 170"/>
              <a:gd name="T105" fmla="*/ 43 h 198"/>
              <a:gd name="T106" fmla="*/ 131 w 170"/>
              <a:gd name="T107" fmla="*/ 54 h 198"/>
              <a:gd name="T108" fmla="*/ 126 w 170"/>
              <a:gd name="T109" fmla="*/ 53 h 198"/>
              <a:gd name="T110" fmla="*/ 140 w 170"/>
              <a:gd name="T111" fmla="*/ 105 h 198"/>
              <a:gd name="T112" fmla="*/ 128 w 170"/>
              <a:gd name="T113" fmla="*/ 95 h 198"/>
              <a:gd name="T114" fmla="*/ 143 w 170"/>
              <a:gd name="T115" fmla="*/ 99 h 198"/>
              <a:gd name="T116" fmla="*/ 148 w 170"/>
              <a:gd name="T117" fmla="*/ 76 h 198"/>
              <a:gd name="T118" fmla="*/ 135 w 170"/>
              <a:gd name="T119" fmla="*/ 77 h 198"/>
              <a:gd name="T120" fmla="*/ 136 w 170"/>
              <a:gd name="T121" fmla="*/ 70 h 198"/>
              <a:gd name="T122" fmla="*/ 151 w 170"/>
              <a:gd name="T123" fmla="*/ 72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" h="198">
                <a:moveTo>
                  <a:pt x="122" y="13"/>
                </a:moveTo>
                <a:cubicBezTo>
                  <a:pt x="95" y="1"/>
                  <a:pt x="71" y="0"/>
                  <a:pt x="47" y="16"/>
                </a:cubicBezTo>
                <a:cubicBezTo>
                  <a:pt x="28" y="29"/>
                  <a:pt x="21" y="60"/>
                  <a:pt x="21" y="64"/>
                </a:cubicBezTo>
                <a:cubicBezTo>
                  <a:pt x="21" y="68"/>
                  <a:pt x="25" y="74"/>
                  <a:pt x="13" y="82"/>
                </a:cubicBezTo>
                <a:cubicBezTo>
                  <a:pt x="1" y="90"/>
                  <a:pt x="0" y="88"/>
                  <a:pt x="1" y="94"/>
                </a:cubicBezTo>
                <a:cubicBezTo>
                  <a:pt x="1" y="98"/>
                  <a:pt x="6" y="100"/>
                  <a:pt x="7" y="102"/>
                </a:cubicBezTo>
                <a:cubicBezTo>
                  <a:pt x="9" y="104"/>
                  <a:pt x="10" y="107"/>
                  <a:pt x="8" y="109"/>
                </a:cubicBezTo>
                <a:cubicBezTo>
                  <a:pt x="7" y="111"/>
                  <a:pt x="3" y="112"/>
                  <a:pt x="5" y="116"/>
                </a:cubicBezTo>
                <a:cubicBezTo>
                  <a:pt x="7" y="120"/>
                  <a:pt x="13" y="121"/>
                  <a:pt x="15" y="121"/>
                </a:cubicBezTo>
                <a:cubicBezTo>
                  <a:pt x="16" y="121"/>
                  <a:pt x="10" y="120"/>
                  <a:pt x="7" y="121"/>
                </a:cubicBezTo>
                <a:cubicBezTo>
                  <a:pt x="5" y="122"/>
                  <a:pt x="3" y="125"/>
                  <a:pt x="4" y="127"/>
                </a:cubicBezTo>
                <a:cubicBezTo>
                  <a:pt x="5" y="129"/>
                  <a:pt x="9" y="130"/>
                  <a:pt x="10" y="131"/>
                </a:cubicBezTo>
                <a:cubicBezTo>
                  <a:pt x="10" y="132"/>
                  <a:pt x="10" y="135"/>
                  <a:pt x="10" y="136"/>
                </a:cubicBezTo>
                <a:cubicBezTo>
                  <a:pt x="10" y="140"/>
                  <a:pt x="8" y="144"/>
                  <a:pt x="6" y="148"/>
                </a:cubicBezTo>
                <a:cubicBezTo>
                  <a:pt x="4" y="152"/>
                  <a:pt x="7" y="160"/>
                  <a:pt x="16" y="162"/>
                </a:cubicBezTo>
                <a:cubicBezTo>
                  <a:pt x="25" y="164"/>
                  <a:pt x="29" y="164"/>
                  <a:pt x="35" y="165"/>
                </a:cubicBezTo>
                <a:cubicBezTo>
                  <a:pt x="47" y="166"/>
                  <a:pt x="56" y="183"/>
                  <a:pt x="57" y="198"/>
                </a:cubicBezTo>
                <a:cubicBezTo>
                  <a:pt x="62" y="198"/>
                  <a:pt x="77" y="198"/>
                  <a:pt x="83" y="198"/>
                </a:cubicBezTo>
                <a:cubicBezTo>
                  <a:pt x="100" y="198"/>
                  <a:pt x="116" y="194"/>
                  <a:pt x="131" y="187"/>
                </a:cubicBezTo>
                <a:cubicBezTo>
                  <a:pt x="123" y="145"/>
                  <a:pt x="146" y="141"/>
                  <a:pt x="158" y="100"/>
                </a:cubicBezTo>
                <a:cubicBezTo>
                  <a:pt x="163" y="84"/>
                  <a:pt x="170" y="35"/>
                  <a:pt x="122" y="13"/>
                </a:cubicBezTo>
                <a:close/>
                <a:moveTo>
                  <a:pt x="108" y="34"/>
                </a:moveTo>
                <a:cubicBezTo>
                  <a:pt x="113" y="23"/>
                  <a:pt x="113" y="23"/>
                  <a:pt x="113" y="23"/>
                </a:cubicBezTo>
                <a:cubicBezTo>
                  <a:pt x="114" y="22"/>
                  <a:pt x="116" y="21"/>
                  <a:pt x="118" y="22"/>
                </a:cubicBezTo>
                <a:cubicBezTo>
                  <a:pt x="120" y="23"/>
                  <a:pt x="120" y="25"/>
                  <a:pt x="120" y="26"/>
                </a:cubicBezTo>
                <a:cubicBezTo>
                  <a:pt x="115" y="37"/>
                  <a:pt x="115" y="37"/>
                  <a:pt x="115" y="37"/>
                </a:cubicBezTo>
                <a:cubicBezTo>
                  <a:pt x="114" y="38"/>
                  <a:pt x="112" y="39"/>
                  <a:pt x="110" y="38"/>
                </a:cubicBezTo>
                <a:cubicBezTo>
                  <a:pt x="108" y="37"/>
                  <a:pt x="108" y="35"/>
                  <a:pt x="108" y="34"/>
                </a:cubicBezTo>
                <a:close/>
                <a:moveTo>
                  <a:pt x="87" y="15"/>
                </a:moveTo>
                <a:cubicBezTo>
                  <a:pt x="89" y="15"/>
                  <a:pt x="91" y="17"/>
                  <a:pt x="91" y="19"/>
                </a:cubicBezTo>
                <a:cubicBezTo>
                  <a:pt x="92" y="30"/>
                  <a:pt x="92" y="30"/>
                  <a:pt x="92" y="30"/>
                </a:cubicBezTo>
                <a:cubicBezTo>
                  <a:pt x="92" y="32"/>
                  <a:pt x="91" y="33"/>
                  <a:pt x="89" y="33"/>
                </a:cubicBezTo>
                <a:cubicBezTo>
                  <a:pt x="88" y="34"/>
                  <a:pt x="87" y="33"/>
                  <a:pt x="87" y="33"/>
                </a:cubicBezTo>
                <a:cubicBezTo>
                  <a:pt x="86" y="33"/>
                  <a:pt x="85" y="32"/>
                  <a:pt x="85" y="30"/>
                </a:cubicBezTo>
                <a:cubicBezTo>
                  <a:pt x="84" y="19"/>
                  <a:pt x="84" y="19"/>
                  <a:pt x="84" y="19"/>
                </a:cubicBezTo>
                <a:cubicBezTo>
                  <a:pt x="84" y="17"/>
                  <a:pt x="85" y="16"/>
                  <a:pt x="87" y="15"/>
                </a:cubicBezTo>
                <a:close/>
                <a:moveTo>
                  <a:pt x="57" y="25"/>
                </a:moveTo>
                <a:cubicBezTo>
                  <a:pt x="59" y="24"/>
                  <a:pt x="61" y="24"/>
                  <a:pt x="62" y="26"/>
                </a:cubicBezTo>
                <a:cubicBezTo>
                  <a:pt x="69" y="35"/>
                  <a:pt x="69" y="35"/>
                  <a:pt x="69" y="35"/>
                </a:cubicBezTo>
                <a:cubicBezTo>
                  <a:pt x="70" y="37"/>
                  <a:pt x="69" y="39"/>
                  <a:pt x="68" y="40"/>
                </a:cubicBezTo>
                <a:cubicBezTo>
                  <a:pt x="67" y="41"/>
                  <a:pt x="65" y="41"/>
                  <a:pt x="64" y="40"/>
                </a:cubicBezTo>
                <a:cubicBezTo>
                  <a:pt x="64" y="40"/>
                  <a:pt x="63" y="40"/>
                  <a:pt x="63" y="39"/>
                </a:cubicBezTo>
                <a:cubicBezTo>
                  <a:pt x="56" y="30"/>
                  <a:pt x="56" y="30"/>
                  <a:pt x="56" y="30"/>
                </a:cubicBezTo>
                <a:cubicBezTo>
                  <a:pt x="55" y="28"/>
                  <a:pt x="56" y="26"/>
                  <a:pt x="57" y="25"/>
                </a:cubicBezTo>
                <a:close/>
                <a:moveTo>
                  <a:pt x="45" y="82"/>
                </a:moveTo>
                <a:cubicBezTo>
                  <a:pt x="34" y="82"/>
                  <a:pt x="34" y="82"/>
                  <a:pt x="34" y="82"/>
                </a:cubicBezTo>
                <a:cubicBezTo>
                  <a:pt x="33" y="83"/>
                  <a:pt x="33" y="82"/>
                  <a:pt x="32" y="82"/>
                </a:cubicBezTo>
                <a:cubicBezTo>
                  <a:pt x="31" y="82"/>
                  <a:pt x="30" y="81"/>
                  <a:pt x="30" y="79"/>
                </a:cubicBezTo>
                <a:cubicBezTo>
                  <a:pt x="30" y="77"/>
                  <a:pt x="31" y="76"/>
                  <a:pt x="33" y="76"/>
                </a:cubicBezTo>
                <a:cubicBezTo>
                  <a:pt x="44" y="75"/>
                  <a:pt x="44" y="75"/>
                  <a:pt x="44" y="75"/>
                </a:cubicBezTo>
                <a:cubicBezTo>
                  <a:pt x="46" y="74"/>
                  <a:pt x="48" y="76"/>
                  <a:pt x="48" y="78"/>
                </a:cubicBezTo>
                <a:cubicBezTo>
                  <a:pt x="48" y="80"/>
                  <a:pt x="47" y="81"/>
                  <a:pt x="45" y="82"/>
                </a:cubicBezTo>
                <a:close/>
                <a:moveTo>
                  <a:pt x="38" y="53"/>
                </a:moveTo>
                <a:cubicBezTo>
                  <a:pt x="36" y="52"/>
                  <a:pt x="36" y="50"/>
                  <a:pt x="36" y="49"/>
                </a:cubicBezTo>
                <a:cubicBezTo>
                  <a:pt x="37" y="47"/>
                  <a:pt x="39" y="46"/>
                  <a:pt x="41" y="47"/>
                </a:cubicBezTo>
                <a:cubicBezTo>
                  <a:pt x="51" y="52"/>
                  <a:pt x="51" y="52"/>
                  <a:pt x="51" y="52"/>
                </a:cubicBezTo>
                <a:cubicBezTo>
                  <a:pt x="53" y="52"/>
                  <a:pt x="54" y="55"/>
                  <a:pt x="53" y="56"/>
                </a:cubicBezTo>
                <a:cubicBezTo>
                  <a:pt x="52" y="58"/>
                  <a:pt x="50" y="59"/>
                  <a:pt x="48" y="58"/>
                </a:cubicBezTo>
                <a:lnTo>
                  <a:pt x="38" y="53"/>
                </a:lnTo>
                <a:close/>
                <a:moveTo>
                  <a:pt x="84" y="131"/>
                </a:moveTo>
                <a:cubicBezTo>
                  <a:pt x="83" y="131"/>
                  <a:pt x="83" y="131"/>
                  <a:pt x="83" y="131"/>
                </a:cubicBezTo>
                <a:cubicBezTo>
                  <a:pt x="82" y="133"/>
                  <a:pt x="82" y="133"/>
                  <a:pt x="82" y="133"/>
                </a:cubicBezTo>
                <a:cubicBezTo>
                  <a:pt x="83" y="133"/>
                  <a:pt x="83" y="133"/>
                  <a:pt x="83" y="133"/>
                </a:cubicBezTo>
                <a:cubicBezTo>
                  <a:pt x="82" y="136"/>
                  <a:pt x="82" y="136"/>
                  <a:pt x="82" y="136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0" y="138"/>
                  <a:pt x="80" y="138"/>
                  <a:pt x="80" y="138"/>
                </a:cubicBezTo>
                <a:cubicBezTo>
                  <a:pt x="81" y="138"/>
                  <a:pt x="81" y="138"/>
                  <a:pt x="81" y="138"/>
                </a:cubicBezTo>
                <a:cubicBezTo>
                  <a:pt x="79" y="141"/>
                  <a:pt x="75" y="142"/>
                  <a:pt x="71" y="140"/>
                </a:cubicBezTo>
                <a:cubicBezTo>
                  <a:pt x="70" y="142"/>
                  <a:pt x="68" y="142"/>
                  <a:pt x="66" y="141"/>
                </a:cubicBezTo>
                <a:cubicBezTo>
                  <a:pt x="57" y="137"/>
                  <a:pt x="57" y="137"/>
                  <a:pt x="57" y="137"/>
                </a:cubicBezTo>
                <a:cubicBezTo>
                  <a:pt x="55" y="136"/>
                  <a:pt x="54" y="134"/>
                  <a:pt x="54" y="132"/>
                </a:cubicBezTo>
                <a:cubicBezTo>
                  <a:pt x="50" y="130"/>
                  <a:pt x="49" y="127"/>
                  <a:pt x="50" y="124"/>
                </a:cubicBezTo>
                <a:cubicBezTo>
                  <a:pt x="51" y="124"/>
                  <a:pt x="51" y="124"/>
                  <a:pt x="51" y="124"/>
                </a:cubicBezTo>
                <a:cubicBezTo>
                  <a:pt x="52" y="122"/>
                  <a:pt x="52" y="122"/>
                  <a:pt x="52" y="122"/>
                </a:cubicBezTo>
                <a:cubicBezTo>
                  <a:pt x="51" y="121"/>
                  <a:pt x="51" y="121"/>
                  <a:pt x="51" y="121"/>
                </a:cubicBezTo>
                <a:cubicBezTo>
                  <a:pt x="52" y="119"/>
                  <a:pt x="52" y="119"/>
                  <a:pt x="52" y="119"/>
                </a:cubicBezTo>
                <a:cubicBezTo>
                  <a:pt x="53" y="120"/>
                  <a:pt x="53" y="120"/>
                  <a:pt x="53" y="120"/>
                </a:cubicBezTo>
                <a:cubicBezTo>
                  <a:pt x="54" y="117"/>
                  <a:pt x="54" y="117"/>
                  <a:pt x="54" y="117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85" y="129"/>
                  <a:pt x="85" y="129"/>
                  <a:pt x="85" y="129"/>
                </a:cubicBezTo>
                <a:lnTo>
                  <a:pt x="84" y="131"/>
                </a:lnTo>
                <a:close/>
                <a:moveTo>
                  <a:pt x="95" y="114"/>
                </a:moveTo>
                <a:cubicBezTo>
                  <a:pt x="89" y="117"/>
                  <a:pt x="87" y="126"/>
                  <a:pt x="87" y="126"/>
                </a:cubicBezTo>
                <a:cubicBezTo>
                  <a:pt x="82" y="124"/>
                  <a:pt x="77" y="122"/>
                  <a:pt x="73" y="120"/>
                </a:cubicBezTo>
                <a:cubicBezTo>
                  <a:pt x="71" y="119"/>
                  <a:pt x="70" y="119"/>
                  <a:pt x="69" y="118"/>
                </a:cubicBezTo>
                <a:cubicBezTo>
                  <a:pt x="64" y="116"/>
                  <a:pt x="60" y="114"/>
                  <a:pt x="55" y="112"/>
                </a:cubicBezTo>
                <a:cubicBezTo>
                  <a:pt x="55" y="112"/>
                  <a:pt x="60" y="104"/>
                  <a:pt x="59" y="98"/>
                </a:cubicBezTo>
                <a:cubicBezTo>
                  <a:pt x="55" y="78"/>
                  <a:pt x="59" y="66"/>
                  <a:pt x="60" y="66"/>
                </a:cubicBezTo>
                <a:cubicBezTo>
                  <a:pt x="60" y="65"/>
                  <a:pt x="60" y="64"/>
                  <a:pt x="61" y="63"/>
                </a:cubicBezTo>
                <a:cubicBezTo>
                  <a:pt x="69" y="47"/>
                  <a:pt x="88" y="40"/>
                  <a:pt x="104" y="48"/>
                </a:cubicBezTo>
                <a:cubicBezTo>
                  <a:pt x="120" y="55"/>
                  <a:pt x="127" y="75"/>
                  <a:pt x="120" y="91"/>
                </a:cubicBezTo>
                <a:cubicBezTo>
                  <a:pt x="119" y="92"/>
                  <a:pt x="119" y="93"/>
                  <a:pt x="118" y="94"/>
                </a:cubicBezTo>
                <a:cubicBezTo>
                  <a:pt x="118" y="94"/>
                  <a:pt x="112" y="105"/>
                  <a:pt x="95" y="114"/>
                </a:cubicBezTo>
                <a:close/>
                <a:moveTo>
                  <a:pt x="124" y="127"/>
                </a:moveTo>
                <a:cubicBezTo>
                  <a:pt x="123" y="127"/>
                  <a:pt x="121" y="127"/>
                  <a:pt x="120" y="127"/>
                </a:cubicBezTo>
                <a:cubicBezTo>
                  <a:pt x="120" y="127"/>
                  <a:pt x="119" y="126"/>
                  <a:pt x="119" y="126"/>
                </a:cubicBezTo>
                <a:cubicBezTo>
                  <a:pt x="113" y="117"/>
                  <a:pt x="113" y="117"/>
                  <a:pt x="113" y="117"/>
                </a:cubicBezTo>
                <a:cubicBezTo>
                  <a:pt x="111" y="115"/>
                  <a:pt x="112" y="113"/>
                  <a:pt x="113" y="112"/>
                </a:cubicBezTo>
                <a:cubicBezTo>
                  <a:pt x="115" y="111"/>
                  <a:pt x="117" y="111"/>
                  <a:pt x="118" y="113"/>
                </a:cubicBezTo>
                <a:cubicBezTo>
                  <a:pt x="125" y="122"/>
                  <a:pt x="125" y="122"/>
                  <a:pt x="125" y="122"/>
                </a:cubicBezTo>
                <a:cubicBezTo>
                  <a:pt x="126" y="123"/>
                  <a:pt x="125" y="125"/>
                  <a:pt x="124" y="127"/>
                </a:cubicBezTo>
                <a:close/>
                <a:moveTo>
                  <a:pt x="126" y="53"/>
                </a:moveTo>
                <a:cubicBezTo>
                  <a:pt x="125" y="51"/>
                  <a:pt x="126" y="49"/>
                  <a:pt x="127" y="48"/>
                </a:cubicBezTo>
                <a:cubicBezTo>
                  <a:pt x="136" y="42"/>
                  <a:pt x="136" y="42"/>
                  <a:pt x="136" y="42"/>
                </a:cubicBezTo>
                <a:cubicBezTo>
                  <a:pt x="138" y="41"/>
                  <a:pt x="140" y="41"/>
                  <a:pt x="141" y="43"/>
                </a:cubicBezTo>
                <a:cubicBezTo>
                  <a:pt x="142" y="44"/>
                  <a:pt x="142" y="46"/>
                  <a:pt x="140" y="48"/>
                </a:cubicBezTo>
                <a:cubicBezTo>
                  <a:pt x="131" y="54"/>
                  <a:pt x="131" y="54"/>
                  <a:pt x="131" y="54"/>
                </a:cubicBezTo>
                <a:cubicBezTo>
                  <a:pt x="130" y="55"/>
                  <a:pt x="129" y="55"/>
                  <a:pt x="128" y="54"/>
                </a:cubicBezTo>
                <a:cubicBezTo>
                  <a:pt x="127" y="54"/>
                  <a:pt x="127" y="54"/>
                  <a:pt x="126" y="53"/>
                </a:cubicBezTo>
                <a:close/>
                <a:moveTo>
                  <a:pt x="145" y="103"/>
                </a:moveTo>
                <a:cubicBezTo>
                  <a:pt x="144" y="105"/>
                  <a:pt x="142" y="106"/>
                  <a:pt x="140" y="105"/>
                </a:cubicBezTo>
                <a:cubicBezTo>
                  <a:pt x="130" y="100"/>
                  <a:pt x="130" y="100"/>
                  <a:pt x="130" y="100"/>
                </a:cubicBezTo>
                <a:cubicBezTo>
                  <a:pt x="128" y="99"/>
                  <a:pt x="127" y="97"/>
                  <a:pt x="128" y="95"/>
                </a:cubicBezTo>
                <a:cubicBezTo>
                  <a:pt x="129" y="94"/>
                  <a:pt x="131" y="93"/>
                  <a:pt x="133" y="94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145" y="99"/>
                  <a:pt x="145" y="101"/>
                  <a:pt x="145" y="103"/>
                </a:cubicBezTo>
                <a:close/>
                <a:moveTo>
                  <a:pt x="148" y="76"/>
                </a:moveTo>
                <a:cubicBezTo>
                  <a:pt x="137" y="77"/>
                  <a:pt x="137" y="77"/>
                  <a:pt x="137" y="77"/>
                </a:cubicBezTo>
                <a:cubicBezTo>
                  <a:pt x="136" y="77"/>
                  <a:pt x="136" y="77"/>
                  <a:pt x="135" y="77"/>
                </a:cubicBezTo>
                <a:cubicBezTo>
                  <a:pt x="134" y="76"/>
                  <a:pt x="133" y="75"/>
                  <a:pt x="133" y="74"/>
                </a:cubicBezTo>
                <a:cubicBezTo>
                  <a:pt x="133" y="72"/>
                  <a:pt x="134" y="70"/>
                  <a:pt x="136" y="70"/>
                </a:cubicBezTo>
                <a:cubicBezTo>
                  <a:pt x="147" y="69"/>
                  <a:pt x="147" y="69"/>
                  <a:pt x="147" y="69"/>
                </a:cubicBezTo>
                <a:cubicBezTo>
                  <a:pt x="149" y="69"/>
                  <a:pt x="151" y="71"/>
                  <a:pt x="151" y="72"/>
                </a:cubicBezTo>
                <a:cubicBezTo>
                  <a:pt x="151" y="74"/>
                  <a:pt x="150" y="76"/>
                  <a:pt x="148" y="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74" grpId="0" animBg="1"/>
      <p:bldP spid="16" grpId="0"/>
      <p:bldP spid="17" grpId="0"/>
      <p:bldP spid="18" grpId="0"/>
      <p:bldP spid="19" grpId="0"/>
      <p:bldP spid="9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/>
          <p:cNvSpPr txBox="1"/>
          <p:nvPr/>
        </p:nvSpPr>
        <p:spPr>
          <a:xfrm>
            <a:off x="1659632" y="1308092"/>
            <a:ext cx="4616649" cy="13849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9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教学分析</a:t>
            </a:r>
            <a:endParaRPr lang="zh-CN" altLang="en-US" sz="9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风雅宋简体" panose="02000000000000000000" pitchFamily="2" charset="-122"/>
              <a:ea typeface="方正风雅宋简体" panose="02000000000000000000" pitchFamily="2" charset="-122"/>
            </a:endParaRPr>
          </a:p>
        </p:txBody>
      </p:sp>
      <p:sp>
        <p:nvSpPr>
          <p:cNvPr id="5" name="TextBox 13"/>
          <p:cNvSpPr txBox="1"/>
          <p:nvPr/>
        </p:nvSpPr>
        <p:spPr>
          <a:xfrm>
            <a:off x="1846372" y="2940867"/>
            <a:ext cx="140482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教材分析</a:t>
            </a: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en-US" altLang="zh-CN" dirty="0" smtClean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3281472" y="2940867"/>
            <a:ext cx="140482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学情分析</a:t>
            </a:r>
            <a:endParaRPr lang="en-US" altLang="zh-CN" dirty="0" smtClean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4691172" y="2940867"/>
            <a:ext cx="140482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教学目标</a:t>
            </a:r>
            <a:endParaRPr lang="en-US" altLang="zh-CN" dirty="0" smtClean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1846372" y="3304297"/>
            <a:ext cx="140482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教学重点</a:t>
            </a:r>
            <a:endParaRPr lang="en-US" altLang="zh-CN" dirty="0" smtClean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3281472" y="3304297"/>
            <a:ext cx="140482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教学难点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0" y="6907405"/>
            <a:ext cx="1007670" cy="276999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延时符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2743200"/>
            <a:ext cx="6096000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0" y="1092200"/>
            <a:ext cx="6096000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6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6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1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1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 p14:presetBounceEnd="32000">
                                      <p:stCondLst>
                                        <p:cond delay="1200"/>
                                      </p:stCondLst>
                                      <p:iterate type="lt">
                                        <p:tmPct val="11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8" dur="1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9" dur="1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 p14:presetBounceEnd="32000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11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2" dur="1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3" dur="1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grpId="0" nodeType="withEffect" p14:presetBounceEnd="32000">
                                      <p:stCondLst>
                                        <p:cond delay="1600"/>
                                      </p:stCondLst>
                                      <p:iterate type="lt">
                                        <p:tmPct val="11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6" dur="1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7" dur="1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grpId="0" nodeType="withEffect" p14:presetBounceEnd="32000">
                                      <p:stCondLst>
                                        <p:cond delay="1800"/>
                                      </p:stCondLst>
                                      <p:iterate type="lt">
                                        <p:tmPct val="11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0" dur="1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31" dur="1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grpId="0" nodeType="withEffect" p14:presetBounceEnd="32000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11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4" dur="1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35" dur="1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1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8" grpId="0"/>
          <p:bldP spid="9" grpId="0"/>
          <p:bldP spid="10" grpId="0"/>
          <p:bldP spid="11" grpId="0"/>
          <p:bldP spid="2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6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6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iterate type="lt">
                                        <p:tmPct val="11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11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grpId="0" nodeType="withEffect">
                                      <p:stCondLst>
                                        <p:cond delay="1600"/>
                                      </p:stCondLst>
                                      <p:iterate type="lt">
                                        <p:tmPct val="11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grpId="0" nodeType="withEffect">
                                      <p:stCondLst>
                                        <p:cond delay="1800"/>
                                      </p:stCondLst>
                                      <p:iterate type="lt">
                                        <p:tmPct val="11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11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1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8" grpId="0"/>
          <p:bldP spid="9" grpId="0"/>
          <p:bldP spid="10" grpId="0"/>
          <p:bldP spid="11" grpId="0"/>
          <p:bldP spid="25" grpId="0" animBg="1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创新课堂</a:t>
            </a:r>
            <a:endParaRPr lang="zh-CN" altLang="en-US" dirty="0"/>
          </a:p>
        </p:txBody>
      </p:sp>
      <p:sp>
        <p:nvSpPr>
          <p:cNvPr id="30" name="TextBox 30"/>
          <p:cNvSpPr txBox="1"/>
          <p:nvPr/>
        </p:nvSpPr>
        <p:spPr>
          <a:xfrm>
            <a:off x="1749572" y="3608811"/>
            <a:ext cx="21621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29"/>
          <p:cNvSpPr txBox="1"/>
          <p:nvPr/>
        </p:nvSpPr>
        <p:spPr>
          <a:xfrm>
            <a:off x="1232656" y="4149138"/>
            <a:ext cx="267909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点击输入您的文字内容，或复制粘贴具体文本，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语言精练概括的说明你所要阐明的观点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30"/>
          <p:cNvSpPr txBox="1"/>
          <p:nvPr/>
        </p:nvSpPr>
        <p:spPr>
          <a:xfrm>
            <a:off x="8833634" y="2382535"/>
            <a:ext cx="21621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29"/>
          <p:cNvSpPr txBox="1"/>
          <p:nvPr/>
        </p:nvSpPr>
        <p:spPr>
          <a:xfrm>
            <a:off x="8833634" y="2861047"/>
            <a:ext cx="2615416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点击输入您的文字内容，或复制粘贴具体文本，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语言精练概括的说明你所要阐明的观点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0"/>
          <p:cNvSpPr txBox="1"/>
          <p:nvPr/>
        </p:nvSpPr>
        <p:spPr>
          <a:xfrm>
            <a:off x="7308574" y="4899260"/>
            <a:ext cx="21621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29"/>
          <p:cNvSpPr txBox="1"/>
          <p:nvPr/>
        </p:nvSpPr>
        <p:spPr>
          <a:xfrm>
            <a:off x="7308573" y="5439587"/>
            <a:ext cx="321655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点击输入您的文字内容，或复制粘贴具体文本，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语言精练概括的说明你所要阐明的观点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Freeform 33"/>
          <p:cNvSpPr/>
          <p:nvPr/>
        </p:nvSpPr>
        <p:spPr bwMode="auto">
          <a:xfrm rot="20192702" flipH="1">
            <a:off x="6247659" y="1206201"/>
            <a:ext cx="915453" cy="759925"/>
          </a:xfrm>
          <a:custGeom>
            <a:avLst/>
            <a:gdLst>
              <a:gd name="T0" fmla="*/ 167 w 196"/>
              <a:gd name="T1" fmla="*/ 142 h 163"/>
              <a:gd name="T2" fmla="*/ 170 w 196"/>
              <a:gd name="T3" fmla="*/ 48 h 163"/>
              <a:gd name="T4" fmla="*/ 167 w 196"/>
              <a:gd name="T5" fmla="*/ 57 h 163"/>
              <a:gd name="T6" fmla="*/ 75 w 196"/>
              <a:gd name="T7" fmla="*/ 3 h 163"/>
              <a:gd name="T8" fmla="*/ 0 w 196"/>
              <a:gd name="T9" fmla="*/ 26 h 163"/>
              <a:gd name="T10" fmla="*/ 20 w 196"/>
              <a:gd name="T11" fmla="*/ 60 h 163"/>
              <a:gd name="T12" fmla="*/ 77 w 196"/>
              <a:gd name="T13" fmla="*/ 124 h 163"/>
              <a:gd name="T14" fmla="*/ 119 w 196"/>
              <a:gd name="T15" fmla="*/ 134 h 163"/>
              <a:gd name="T16" fmla="*/ 102 w 196"/>
              <a:gd name="T17" fmla="*/ 139 h 163"/>
              <a:gd name="T18" fmla="*/ 161 w 196"/>
              <a:gd name="T19" fmla="*/ 163 h 163"/>
              <a:gd name="T20" fmla="*/ 81 w 196"/>
              <a:gd name="T21" fmla="*/ 35 h 163"/>
              <a:gd name="T22" fmla="*/ 167 w 196"/>
              <a:gd name="T23" fmla="*/ 14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6" h="163">
                <a:moveTo>
                  <a:pt x="167" y="142"/>
                </a:moveTo>
                <a:cubicBezTo>
                  <a:pt x="167" y="142"/>
                  <a:pt x="196" y="98"/>
                  <a:pt x="170" y="48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7" y="57"/>
                  <a:pt x="152" y="0"/>
                  <a:pt x="75" y="3"/>
                </a:cubicBezTo>
                <a:cubicBezTo>
                  <a:pt x="21" y="6"/>
                  <a:pt x="0" y="26"/>
                  <a:pt x="0" y="26"/>
                </a:cubicBezTo>
                <a:cubicBezTo>
                  <a:pt x="0" y="26"/>
                  <a:pt x="19" y="23"/>
                  <a:pt x="20" y="60"/>
                </a:cubicBezTo>
                <a:cubicBezTo>
                  <a:pt x="21" y="81"/>
                  <a:pt x="43" y="116"/>
                  <a:pt x="77" y="124"/>
                </a:cubicBezTo>
                <a:cubicBezTo>
                  <a:pt x="111" y="131"/>
                  <a:pt x="119" y="134"/>
                  <a:pt x="119" y="134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59" y="140"/>
                  <a:pt x="161" y="163"/>
                </a:cubicBezTo>
                <a:cubicBezTo>
                  <a:pt x="161" y="163"/>
                  <a:pt x="157" y="56"/>
                  <a:pt x="81" y="35"/>
                </a:cubicBezTo>
                <a:cubicBezTo>
                  <a:pt x="81" y="35"/>
                  <a:pt x="153" y="45"/>
                  <a:pt x="167" y="14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4" name="Freeform 36"/>
          <p:cNvSpPr/>
          <p:nvPr/>
        </p:nvSpPr>
        <p:spPr bwMode="auto">
          <a:xfrm rot="1695130">
            <a:off x="7823019" y="2047269"/>
            <a:ext cx="432992" cy="555713"/>
          </a:xfrm>
          <a:custGeom>
            <a:avLst/>
            <a:gdLst>
              <a:gd name="T0" fmla="*/ 4 w 79"/>
              <a:gd name="T1" fmla="*/ 55 h 101"/>
              <a:gd name="T2" fmla="*/ 37 w 79"/>
              <a:gd name="T3" fmla="*/ 10 h 101"/>
              <a:gd name="T4" fmla="*/ 77 w 79"/>
              <a:gd name="T5" fmla="*/ 5 h 101"/>
              <a:gd name="T6" fmla="*/ 75 w 79"/>
              <a:gd name="T7" fmla="*/ 25 h 101"/>
              <a:gd name="T8" fmla="*/ 61 w 79"/>
              <a:gd name="T9" fmla="*/ 67 h 101"/>
              <a:gd name="T10" fmla="*/ 43 w 79"/>
              <a:gd name="T11" fmla="*/ 81 h 101"/>
              <a:gd name="T12" fmla="*/ 52 w 79"/>
              <a:gd name="T13" fmla="*/ 80 h 101"/>
              <a:gd name="T14" fmla="*/ 30 w 79"/>
              <a:gd name="T15" fmla="*/ 101 h 101"/>
              <a:gd name="T16" fmla="*/ 27 w 79"/>
              <a:gd name="T17" fmla="*/ 87 h 101"/>
              <a:gd name="T18" fmla="*/ 48 w 79"/>
              <a:gd name="T19" fmla="*/ 20 h 101"/>
              <a:gd name="T20" fmla="*/ 18 w 79"/>
              <a:gd name="T21" fmla="*/ 91 h 101"/>
              <a:gd name="T22" fmla="*/ 1 w 79"/>
              <a:gd name="T23" fmla="*/ 51 h 101"/>
              <a:gd name="T24" fmla="*/ 4 w 79"/>
              <a:gd name="T25" fmla="*/ 5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101">
                <a:moveTo>
                  <a:pt x="4" y="55"/>
                </a:moveTo>
                <a:cubicBezTo>
                  <a:pt x="4" y="55"/>
                  <a:pt x="0" y="25"/>
                  <a:pt x="37" y="10"/>
                </a:cubicBezTo>
                <a:cubicBezTo>
                  <a:pt x="63" y="0"/>
                  <a:pt x="77" y="5"/>
                  <a:pt x="77" y="5"/>
                </a:cubicBezTo>
                <a:cubicBezTo>
                  <a:pt x="77" y="5"/>
                  <a:pt x="67" y="7"/>
                  <a:pt x="75" y="25"/>
                </a:cubicBezTo>
                <a:cubicBezTo>
                  <a:pt x="79" y="35"/>
                  <a:pt x="76" y="57"/>
                  <a:pt x="61" y="67"/>
                </a:cubicBezTo>
                <a:cubicBezTo>
                  <a:pt x="47" y="78"/>
                  <a:pt x="43" y="81"/>
                  <a:pt x="43" y="81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29" y="91"/>
                  <a:pt x="30" y="101"/>
                </a:cubicBezTo>
                <a:cubicBezTo>
                  <a:pt x="28" y="97"/>
                  <a:pt x="28" y="92"/>
                  <a:pt x="27" y="87"/>
                </a:cubicBezTo>
                <a:cubicBezTo>
                  <a:pt x="24" y="59"/>
                  <a:pt x="33" y="34"/>
                  <a:pt x="48" y="20"/>
                </a:cubicBezTo>
                <a:cubicBezTo>
                  <a:pt x="30" y="31"/>
                  <a:pt x="14" y="52"/>
                  <a:pt x="18" y="91"/>
                </a:cubicBezTo>
                <a:cubicBezTo>
                  <a:pt x="11" y="85"/>
                  <a:pt x="0" y="71"/>
                  <a:pt x="1" y="51"/>
                </a:cubicBezTo>
                <a:lnTo>
                  <a:pt x="4" y="5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5" name="Freeform 30"/>
          <p:cNvSpPr/>
          <p:nvPr/>
        </p:nvSpPr>
        <p:spPr bwMode="auto">
          <a:xfrm rot="19798984">
            <a:off x="6355237" y="1424918"/>
            <a:ext cx="1582507" cy="1189591"/>
          </a:xfrm>
          <a:custGeom>
            <a:avLst/>
            <a:gdLst>
              <a:gd name="T0" fmla="*/ 9 w 246"/>
              <a:gd name="T1" fmla="*/ 121 h 185"/>
              <a:gd name="T2" fmla="*/ 73 w 246"/>
              <a:gd name="T3" fmla="*/ 31 h 185"/>
              <a:gd name="T4" fmla="*/ 69 w 246"/>
              <a:gd name="T5" fmla="*/ 42 h 185"/>
              <a:gd name="T6" fmla="*/ 192 w 246"/>
              <a:gd name="T7" fmla="*/ 58 h 185"/>
              <a:gd name="T8" fmla="*/ 246 w 246"/>
              <a:gd name="T9" fmla="*/ 133 h 185"/>
              <a:gd name="T10" fmla="*/ 203 w 246"/>
              <a:gd name="T11" fmla="*/ 150 h 185"/>
              <a:gd name="T12" fmla="*/ 105 w 246"/>
              <a:gd name="T13" fmla="*/ 168 h 185"/>
              <a:gd name="T14" fmla="*/ 59 w 246"/>
              <a:gd name="T15" fmla="*/ 147 h 185"/>
              <a:gd name="T16" fmla="*/ 71 w 246"/>
              <a:gd name="T17" fmla="*/ 164 h 185"/>
              <a:gd name="T18" fmla="*/ 0 w 246"/>
              <a:gd name="T19" fmla="*/ 145 h 185"/>
              <a:gd name="T20" fmla="*/ 165 w 246"/>
              <a:gd name="T21" fmla="*/ 83 h 185"/>
              <a:gd name="T22" fmla="*/ 9 w 246"/>
              <a:gd name="T23" fmla="*/ 121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6" h="185">
                <a:moveTo>
                  <a:pt x="9" y="121"/>
                </a:moveTo>
                <a:cubicBezTo>
                  <a:pt x="9" y="121"/>
                  <a:pt x="14" y="59"/>
                  <a:pt x="73" y="31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124" y="0"/>
                  <a:pt x="192" y="58"/>
                </a:cubicBezTo>
                <a:cubicBezTo>
                  <a:pt x="241" y="99"/>
                  <a:pt x="246" y="133"/>
                  <a:pt x="246" y="133"/>
                </a:cubicBezTo>
                <a:cubicBezTo>
                  <a:pt x="246" y="133"/>
                  <a:pt x="230" y="116"/>
                  <a:pt x="203" y="150"/>
                </a:cubicBezTo>
                <a:cubicBezTo>
                  <a:pt x="187" y="169"/>
                  <a:pt x="142" y="185"/>
                  <a:pt x="105" y="168"/>
                </a:cubicBezTo>
                <a:cubicBezTo>
                  <a:pt x="68" y="151"/>
                  <a:pt x="59" y="147"/>
                  <a:pt x="59" y="147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17" y="124"/>
                  <a:pt x="0" y="145"/>
                </a:cubicBezTo>
                <a:cubicBezTo>
                  <a:pt x="0" y="145"/>
                  <a:pt x="79" y="49"/>
                  <a:pt x="165" y="83"/>
                </a:cubicBezTo>
                <a:cubicBezTo>
                  <a:pt x="165" y="83"/>
                  <a:pt x="91" y="41"/>
                  <a:pt x="9" y="1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6" name="Freeform 36"/>
          <p:cNvSpPr/>
          <p:nvPr/>
        </p:nvSpPr>
        <p:spPr bwMode="auto">
          <a:xfrm rot="20742510">
            <a:off x="5971131" y="2044014"/>
            <a:ext cx="432992" cy="555713"/>
          </a:xfrm>
          <a:custGeom>
            <a:avLst/>
            <a:gdLst>
              <a:gd name="T0" fmla="*/ 4 w 79"/>
              <a:gd name="T1" fmla="*/ 55 h 101"/>
              <a:gd name="T2" fmla="*/ 37 w 79"/>
              <a:gd name="T3" fmla="*/ 10 h 101"/>
              <a:gd name="T4" fmla="*/ 77 w 79"/>
              <a:gd name="T5" fmla="*/ 5 h 101"/>
              <a:gd name="T6" fmla="*/ 75 w 79"/>
              <a:gd name="T7" fmla="*/ 25 h 101"/>
              <a:gd name="T8" fmla="*/ 61 w 79"/>
              <a:gd name="T9" fmla="*/ 67 h 101"/>
              <a:gd name="T10" fmla="*/ 43 w 79"/>
              <a:gd name="T11" fmla="*/ 81 h 101"/>
              <a:gd name="T12" fmla="*/ 52 w 79"/>
              <a:gd name="T13" fmla="*/ 80 h 101"/>
              <a:gd name="T14" fmla="*/ 30 w 79"/>
              <a:gd name="T15" fmla="*/ 101 h 101"/>
              <a:gd name="T16" fmla="*/ 27 w 79"/>
              <a:gd name="T17" fmla="*/ 87 h 101"/>
              <a:gd name="T18" fmla="*/ 48 w 79"/>
              <a:gd name="T19" fmla="*/ 20 h 101"/>
              <a:gd name="T20" fmla="*/ 18 w 79"/>
              <a:gd name="T21" fmla="*/ 91 h 101"/>
              <a:gd name="T22" fmla="*/ 1 w 79"/>
              <a:gd name="T23" fmla="*/ 51 h 101"/>
              <a:gd name="T24" fmla="*/ 4 w 79"/>
              <a:gd name="T25" fmla="*/ 5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101">
                <a:moveTo>
                  <a:pt x="4" y="55"/>
                </a:moveTo>
                <a:cubicBezTo>
                  <a:pt x="4" y="55"/>
                  <a:pt x="0" y="25"/>
                  <a:pt x="37" y="10"/>
                </a:cubicBezTo>
                <a:cubicBezTo>
                  <a:pt x="63" y="0"/>
                  <a:pt x="77" y="5"/>
                  <a:pt x="77" y="5"/>
                </a:cubicBezTo>
                <a:cubicBezTo>
                  <a:pt x="77" y="5"/>
                  <a:pt x="67" y="7"/>
                  <a:pt x="75" y="25"/>
                </a:cubicBezTo>
                <a:cubicBezTo>
                  <a:pt x="79" y="35"/>
                  <a:pt x="76" y="57"/>
                  <a:pt x="61" y="67"/>
                </a:cubicBezTo>
                <a:cubicBezTo>
                  <a:pt x="47" y="78"/>
                  <a:pt x="43" y="81"/>
                  <a:pt x="43" y="81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29" y="91"/>
                  <a:pt x="30" y="101"/>
                </a:cubicBezTo>
                <a:cubicBezTo>
                  <a:pt x="28" y="97"/>
                  <a:pt x="28" y="92"/>
                  <a:pt x="27" y="87"/>
                </a:cubicBezTo>
                <a:cubicBezTo>
                  <a:pt x="24" y="59"/>
                  <a:pt x="33" y="34"/>
                  <a:pt x="48" y="20"/>
                </a:cubicBezTo>
                <a:cubicBezTo>
                  <a:pt x="30" y="31"/>
                  <a:pt x="14" y="52"/>
                  <a:pt x="18" y="91"/>
                </a:cubicBezTo>
                <a:cubicBezTo>
                  <a:pt x="11" y="85"/>
                  <a:pt x="0" y="71"/>
                  <a:pt x="1" y="51"/>
                </a:cubicBezTo>
                <a:lnTo>
                  <a:pt x="4" y="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7" name="Freeform 30"/>
          <p:cNvSpPr/>
          <p:nvPr/>
        </p:nvSpPr>
        <p:spPr bwMode="auto">
          <a:xfrm rot="1801016" flipH="1">
            <a:off x="5596314" y="3775034"/>
            <a:ext cx="1029348" cy="773774"/>
          </a:xfrm>
          <a:custGeom>
            <a:avLst/>
            <a:gdLst>
              <a:gd name="T0" fmla="*/ 9 w 246"/>
              <a:gd name="T1" fmla="*/ 121 h 185"/>
              <a:gd name="T2" fmla="*/ 73 w 246"/>
              <a:gd name="T3" fmla="*/ 31 h 185"/>
              <a:gd name="T4" fmla="*/ 69 w 246"/>
              <a:gd name="T5" fmla="*/ 42 h 185"/>
              <a:gd name="T6" fmla="*/ 192 w 246"/>
              <a:gd name="T7" fmla="*/ 58 h 185"/>
              <a:gd name="T8" fmla="*/ 246 w 246"/>
              <a:gd name="T9" fmla="*/ 133 h 185"/>
              <a:gd name="T10" fmla="*/ 203 w 246"/>
              <a:gd name="T11" fmla="*/ 150 h 185"/>
              <a:gd name="T12" fmla="*/ 105 w 246"/>
              <a:gd name="T13" fmla="*/ 168 h 185"/>
              <a:gd name="T14" fmla="*/ 59 w 246"/>
              <a:gd name="T15" fmla="*/ 147 h 185"/>
              <a:gd name="T16" fmla="*/ 71 w 246"/>
              <a:gd name="T17" fmla="*/ 164 h 185"/>
              <a:gd name="T18" fmla="*/ 0 w 246"/>
              <a:gd name="T19" fmla="*/ 145 h 185"/>
              <a:gd name="T20" fmla="*/ 165 w 246"/>
              <a:gd name="T21" fmla="*/ 83 h 185"/>
              <a:gd name="T22" fmla="*/ 9 w 246"/>
              <a:gd name="T23" fmla="*/ 121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6" h="185">
                <a:moveTo>
                  <a:pt x="9" y="121"/>
                </a:moveTo>
                <a:cubicBezTo>
                  <a:pt x="9" y="121"/>
                  <a:pt x="14" y="59"/>
                  <a:pt x="73" y="31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124" y="0"/>
                  <a:pt x="192" y="58"/>
                </a:cubicBezTo>
                <a:cubicBezTo>
                  <a:pt x="241" y="99"/>
                  <a:pt x="246" y="133"/>
                  <a:pt x="246" y="133"/>
                </a:cubicBezTo>
                <a:cubicBezTo>
                  <a:pt x="246" y="133"/>
                  <a:pt x="230" y="116"/>
                  <a:pt x="203" y="150"/>
                </a:cubicBezTo>
                <a:cubicBezTo>
                  <a:pt x="187" y="169"/>
                  <a:pt x="142" y="185"/>
                  <a:pt x="105" y="168"/>
                </a:cubicBezTo>
                <a:cubicBezTo>
                  <a:pt x="68" y="151"/>
                  <a:pt x="59" y="147"/>
                  <a:pt x="59" y="147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17" y="124"/>
                  <a:pt x="0" y="145"/>
                </a:cubicBezTo>
                <a:cubicBezTo>
                  <a:pt x="0" y="145"/>
                  <a:pt x="79" y="49"/>
                  <a:pt x="165" y="83"/>
                </a:cubicBezTo>
                <a:cubicBezTo>
                  <a:pt x="165" y="83"/>
                  <a:pt x="91" y="41"/>
                  <a:pt x="9" y="12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8" name="Freeform 29"/>
          <p:cNvSpPr/>
          <p:nvPr/>
        </p:nvSpPr>
        <p:spPr bwMode="auto">
          <a:xfrm>
            <a:off x="6489677" y="2979157"/>
            <a:ext cx="1622968" cy="1105194"/>
          </a:xfrm>
          <a:custGeom>
            <a:avLst/>
            <a:gdLst>
              <a:gd name="T0" fmla="*/ 129 w 226"/>
              <a:gd name="T1" fmla="*/ 12 h 154"/>
              <a:gd name="T2" fmla="*/ 7 w 226"/>
              <a:gd name="T3" fmla="*/ 154 h 154"/>
              <a:gd name="T4" fmla="*/ 0 w 226"/>
              <a:gd name="T5" fmla="*/ 142 h 154"/>
              <a:gd name="T6" fmla="*/ 120 w 226"/>
              <a:gd name="T7" fmla="*/ 8 h 154"/>
              <a:gd name="T8" fmla="*/ 226 w 226"/>
              <a:gd name="T9" fmla="*/ 19 h 154"/>
              <a:gd name="T10" fmla="*/ 129 w 226"/>
              <a:gd name="T11" fmla="*/ 12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6" h="154">
                <a:moveTo>
                  <a:pt x="129" y="12"/>
                </a:moveTo>
                <a:cubicBezTo>
                  <a:pt x="55" y="28"/>
                  <a:pt x="4" y="90"/>
                  <a:pt x="7" y="154"/>
                </a:cubicBezTo>
                <a:cubicBezTo>
                  <a:pt x="4" y="151"/>
                  <a:pt x="3" y="145"/>
                  <a:pt x="0" y="142"/>
                </a:cubicBezTo>
                <a:cubicBezTo>
                  <a:pt x="0" y="80"/>
                  <a:pt x="48" y="24"/>
                  <a:pt x="120" y="8"/>
                </a:cubicBezTo>
                <a:cubicBezTo>
                  <a:pt x="157" y="0"/>
                  <a:pt x="195" y="5"/>
                  <a:pt x="226" y="19"/>
                </a:cubicBezTo>
                <a:cubicBezTo>
                  <a:pt x="197" y="8"/>
                  <a:pt x="163" y="5"/>
                  <a:pt x="129" y="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9" name="Freeform 31"/>
          <p:cNvSpPr/>
          <p:nvPr/>
        </p:nvSpPr>
        <p:spPr bwMode="auto">
          <a:xfrm>
            <a:off x="5653970" y="1937551"/>
            <a:ext cx="151396" cy="581362"/>
          </a:xfrm>
          <a:custGeom>
            <a:avLst/>
            <a:gdLst>
              <a:gd name="T0" fmla="*/ 12 w 21"/>
              <a:gd name="T1" fmla="*/ 80 h 81"/>
              <a:gd name="T2" fmla="*/ 3 w 21"/>
              <a:gd name="T3" fmla="*/ 81 h 81"/>
              <a:gd name="T4" fmla="*/ 3 w 21"/>
              <a:gd name="T5" fmla="*/ 32 h 81"/>
              <a:gd name="T6" fmla="*/ 5 w 21"/>
              <a:gd name="T7" fmla="*/ 0 h 81"/>
              <a:gd name="T8" fmla="*/ 14 w 21"/>
              <a:gd name="T9" fmla="*/ 28 h 81"/>
              <a:gd name="T10" fmla="*/ 12 w 21"/>
              <a:gd name="T11" fmla="*/ 8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" h="81">
                <a:moveTo>
                  <a:pt x="12" y="80"/>
                </a:moveTo>
                <a:cubicBezTo>
                  <a:pt x="9" y="81"/>
                  <a:pt x="6" y="81"/>
                  <a:pt x="3" y="81"/>
                </a:cubicBezTo>
                <a:cubicBezTo>
                  <a:pt x="3" y="55"/>
                  <a:pt x="3" y="36"/>
                  <a:pt x="3" y="32"/>
                </a:cubicBezTo>
                <a:cubicBezTo>
                  <a:pt x="0" y="8"/>
                  <a:pt x="1" y="0"/>
                  <a:pt x="5" y="0"/>
                </a:cubicBezTo>
                <a:cubicBezTo>
                  <a:pt x="9" y="0"/>
                  <a:pt x="21" y="3"/>
                  <a:pt x="14" y="28"/>
                </a:cubicBezTo>
                <a:cubicBezTo>
                  <a:pt x="13" y="33"/>
                  <a:pt x="12" y="52"/>
                  <a:pt x="12" y="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0" name="Freeform 24"/>
          <p:cNvSpPr/>
          <p:nvPr/>
        </p:nvSpPr>
        <p:spPr bwMode="auto">
          <a:xfrm>
            <a:off x="5193725" y="3790641"/>
            <a:ext cx="214982" cy="2131659"/>
          </a:xfrm>
          <a:custGeom>
            <a:avLst/>
            <a:gdLst>
              <a:gd name="T0" fmla="*/ 21 w 30"/>
              <a:gd name="T1" fmla="*/ 297 h 297"/>
              <a:gd name="T2" fmla="*/ 29 w 30"/>
              <a:gd name="T3" fmla="*/ 290 h 297"/>
              <a:gd name="T4" fmla="*/ 29 w 30"/>
              <a:gd name="T5" fmla="*/ 13 h 297"/>
              <a:gd name="T6" fmla="*/ 21 w 30"/>
              <a:gd name="T7" fmla="*/ 2 h 297"/>
              <a:gd name="T8" fmla="*/ 22 w 30"/>
              <a:gd name="T9" fmla="*/ 7 h 297"/>
              <a:gd name="T10" fmla="*/ 14 w 30"/>
              <a:gd name="T11" fmla="*/ 290 h 297"/>
              <a:gd name="T12" fmla="*/ 21 w 30"/>
              <a:gd name="T13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297">
                <a:moveTo>
                  <a:pt x="21" y="297"/>
                </a:moveTo>
                <a:cubicBezTo>
                  <a:pt x="25" y="297"/>
                  <a:pt x="29" y="294"/>
                  <a:pt x="29" y="290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9"/>
                  <a:pt x="25" y="2"/>
                  <a:pt x="21" y="2"/>
                </a:cubicBezTo>
                <a:cubicBezTo>
                  <a:pt x="17" y="2"/>
                  <a:pt x="0" y="0"/>
                  <a:pt x="22" y="7"/>
                </a:cubicBezTo>
                <a:cubicBezTo>
                  <a:pt x="30" y="9"/>
                  <a:pt x="14" y="290"/>
                  <a:pt x="14" y="290"/>
                </a:cubicBezTo>
                <a:cubicBezTo>
                  <a:pt x="14" y="294"/>
                  <a:pt x="17" y="297"/>
                  <a:pt x="21" y="2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1" name="Freeform 25"/>
          <p:cNvSpPr/>
          <p:nvPr/>
        </p:nvSpPr>
        <p:spPr bwMode="auto">
          <a:xfrm>
            <a:off x="6798526" y="4199410"/>
            <a:ext cx="184702" cy="1722890"/>
          </a:xfrm>
          <a:custGeom>
            <a:avLst/>
            <a:gdLst>
              <a:gd name="T0" fmla="*/ 8 w 26"/>
              <a:gd name="T1" fmla="*/ 240 h 240"/>
              <a:gd name="T2" fmla="*/ 16 w 26"/>
              <a:gd name="T3" fmla="*/ 233 h 240"/>
              <a:gd name="T4" fmla="*/ 17 w 26"/>
              <a:gd name="T5" fmla="*/ 34 h 240"/>
              <a:gd name="T6" fmla="*/ 12 w 26"/>
              <a:gd name="T7" fmla="*/ 33 h 240"/>
              <a:gd name="T8" fmla="*/ 1 w 26"/>
              <a:gd name="T9" fmla="*/ 233 h 240"/>
              <a:gd name="T10" fmla="*/ 8 w 26"/>
              <a:gd name="T11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240">
                <a:moveTo>
                  <a:pt x="8" y="240"/>
                </a:moveTo>
                <a:cubicBezTo>
                  <a:pt x="12" y="240"/>
                  <a:pt x="16" y="237"/>
                  <a:pt x="16" y="233"/>
                </a:cubicBezTo>
                <a:cubicBezTo>
                  <a:pt x="16" y="233"/>
                  <a:pt x="8" y="68"/>
                  <a:pt x="17" y="34"/>
                </a:cubicBezTo>
                <a:cubicBezTo>
                  <a:pt x="26" y="0"/>
                  <a:pt x="15" y="30"/>
                  <a:pt x="12" y="33"/>
                </a:cubicBezTo>
                <a:cubicBezTo>
                  <a:pt x="0" y="53"/>
                  <a:pt x="1" y="233"/>
                  <a:pt x="1" y="233"/>
                </a:cubicBezTo>
                <a:cubicBezTo>
                  <a:pt x="1" y="237"/>
                  <a:pt x="4" y="240"/>
                  <a:pt x="8" y="24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2" name="Freeform 26"/>
          <p:cNvSpPr/>
          <p:nvPr/>
        </p:nvSpPr>
        <p:spPr bwMode="auto">
          <a:xfrm>
            <a:off x="6444257" y="3717971"/>
            <a:ext cx="145340" cy="1886398"/>
          </a:xfrm>
          <a:custGeom>
            <a:avLst/>
            <a:gdLst>
              <a:gd name="T0" fmla="*/ 9 w 20"/>
              <a:gd name="T1" fmla="*/ 263 h 263"/>
              <a:gd name="T2" fmla="*/ 17 w 20"/>
              <a:gd name="T3" fmla="*/ 256 h 263"/>
              <a:gd name="T4" fmla="*/ 17 w 20"/>
              <a:gd name="T5" fmla="*/ 19 h 263"/>
              <a:gd name="T6" fmla="*/ 9 w 20"/>
              <a:gd name="T7" fmla="*/ 12 h 263"/>
              <a:gd name="T8" fmla="*/ 2 w 20"/>
              <a:gd name="T9" fmla="*/ 256 h 263"/>
              <a:gd name="T10" fmla="*/ 9 w 20"/>
              <a:gd name="T11" fmla="*/ 263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263">
                <a:moveTo>
                  <a:pt x="9" y="263"/>
                </a:moveTo>
                <a:cubicBezTo>
                  <a:pt x="13" y="263"/>
                  <a:pt x="17" y="260"/>
                  <a:pt x="17" y="256"/>
                </a:cubicBezTo>
                <a:cubicBezTo>
                  <a:pt x="17" y="256"/>
                  <a:pt x="8" y="67"/>
                  <a:pt x="17" y="19"/>
                </a:cubicBezTo>
                <a:cubicBezTo>
                  <a:pt x="20" y="0"/>
                  <a:pt x="12" y="9"/>
                  <a:pt x="9" y="12"/>
                </a:cubicBezTo>
                <a:cubicBezTo>
                  <a:pt x="0" y="22"/>
                  <a:pt x="2" y="256"/>
                  <a:pt x="2" y="256"/>
                </a:cubicBezTo>
                <a:cubicBezTo>
                  <a:pt x="2" y="260"/>
                  <a:pt x="5" y="263"/>
                  <a:pt x="9" y="2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3" name="Freeform 27"/>
          <p:cNvSpPr>
            <a:spLocks noEditPoints="1"/>
          </p:cNvSpPr>
          <p:nvPr/>
        </p:nvSpPr>
        <p:spPr bwMode="auto">
          <a:xfrm>
            <a:off x="5287590" y="5477195"/>
            <a:ext cx="1625995" cy="1398901"/>
          </a:xfrm>
          <a:custGeom>
            <a:avLst/>
            <a:gdLst>
              <a:gd name="T0" fmla="*/ 2 w 226"/>
              <a:gd name="T1" fmla="*/ 61 h 195"/>
              <a:gd name="T2" fmla="*/ 56 w 226"/>
              <a:gd name="T3" fmla="*/ 128 h 195"/>
              <a:gd name="T4" fmla="*/ 56 w 226"/>
              <a:gd name="T5" fmla="*/ 128 h 195"/>
              <a:gd name="T6" fmla="*/ 108 w 226"/>
              <a:gd name="T7" fmla="*/ 192 h 195"/>
              <a:gd name="T8" fmla="*/ 113 w 226"/>
              <a:gd name="T9" fmla="*/ 195 h 195"/>
              <a:gd name="T10" fmla="*/ 119 w 226"/>
              <a:gd name="T11" fmla="*/ 192 h 195"/>
              <a:gd name="T12" fmla="*/ 171 w 226"/>
              <a:gd name="T13" fmla="*/ 128 h 195"/>
              <a:gd name="T14" fmla="*/ 171 w 226"/>
              <a:gd name="T15" fmla="*/ 128 h 195"/>
              <a:gd name="T16" fmla="*/ 224 w 226"/>
              <a:gd name="T17" fmla="*/ 61 h 195"/>
              <a:gd name="T18" fmla="*/ 225 w 226"/>
              <a:gd name="T19" fmla="*/ 54 h 195"/>
              <a:gd name="T20" fmla="*/ 219 w 226"/>
              <a:gd name="T21" fmla="*/ 49 h 195"/>
              <a:gd name="T22" fmla="*/ 178 w 226"/>
              <a:gd name="T23" fmla="*/ 7 h 195"/>
              <a:gd name="T24" fmla="*/ 177 w 226"/>
              <a:gd name="T25" fmla="*/ 5 h 195"/>
              <a:gd name="T26" fmla="*/ 169 w 226"/>
              <a:gd name="T27" fmla="*/ 1 h 195"/>
              <a:gd name="T28" fmla="*/ 166 w 226"/>
              <a:gd name="T29" fmla="*/ 2 h 195"/>
              <a:gd name="T30" fmla="*/ 163 w 226"/>
              <a:gd name="T31" fmla="*/ 7 h 195"/>
              <a:gd name="T32" fmla="*/ 113 w 226"/>
              <a:gd name="T33" fmla="*/ 50 h 195"/>
              <a:gd name="T34" fmla="*/ 64 w 226"/>
              <a:gd name="T35" fmla="*/ 7 h 195"/>
              <a:gd name="T36" fmla="*/ 56 w 226"/>
              <a:gd name="T37" fmla="*/ 1 h 195"/>
              <a:gd name="T38" fmla="*/ 56 w 226"/>
              <a:gd name="T39" fmla="*/ 1 h 195"/>
              <a:gd name="T40" fmla="*/ 53 w 226"/>
              <a:gd name="T41" fmla="*/ 2 h 195"/>
              <a:gd name="T42" fmla="*/ 50 w 226"/>
              <a:gd name="T43" fmla="*/ 5 h 195"/>
              <a:gd name="T44" fmla="*/ 49 w 226"/>
              <a:gd name="T45" fmla="*/ 7 h 195"/>
              <a:gd name="T46" fmla="*/ 7 w 226"/>
              <a:gd name="T47" fmla="*/ 49 h 195"/>
              <a:gd name="T48" fmla="*/ 1 w 226"/>
              <a:gd name="T49" fmla="*/ 54 h 195"/>
              <a:gd name="T50" fmla="*/ 2 w 226"/>
              <a:gd name="T51" fmla="*/ 61 h 195"/>
              <a:gd name="T52" fmla="*/ 75 w 226"/>
              <a:gd name="T53" fmla="*/ 128 h 195"/>
              <a:gd name="T54" fmla="*/ 152 w 226"/>
              <a:gd name="T55" fmla="*/ 128 h 195"/>
              <a:gd name="T56" fmla="*/ 113 w 226"/>
              <a:gd name="T57" fmla="*/ 175 h 195"/>
              <a:gd name="T58" fmla="*/ 75 w 226"/>
              <a:gd name="T59" fmla="*/ 128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6" h="195">
                <a:moveTo>
                  <a:pt x="2" y="61"/>
                </a:moveTo>
                <a:cubicBezTo>
                  <a:pt x="56" y="128"/>
                  <a:pt x="56" y="128"/>
                  <a:pt x="56" y="128"/>
                </a:cubicBezTo>
                <a:cubicBezTo>
                  <a:pt x="56" y="128"/>
                  <a:pt x="56" y="128"/>
                  <a:pt x="56" y="128"/>
                </a:cubicBezTo>
                <a:cubicBezTo>
                  <a:pt x="108" y="192"/>
                  <a:pt x="108" y="192"/>
                  <a:pt x="108" y="192"/>
                </a:cubicBezTo>
                <a:cubicBezTo>
                  <a:pt x="109" y="194"/>
                  <a:pt x="111" y="195"/>
                  <a:pt x="113" y="195"/>
                </a:cubicBezTo>
                <a:cubicBezTo>
                  <a:pt x="116" y="195"/>
                  <a:pt x="118" y="194"/>
                  <a:pt x="119" y="192"/>
                </a:cubicBezTo>
                <a:cubicBezTo>
                  <a:pt x="171" y="128"/>
                  <a:pt x="171" y="128"/>
                  <a:pt x="171" y="128"/>
                </a:cubicBezTo>
                <a:cubicBezTo>
                  <a:pt x="171" y="128"/>
                  <a:pt x="171" y="128"/>
                  <a:pt x="171" y="128"/>
                </a:cubicBezTo>
                <a:cubicBezTo>
                  <a:pt x="224" y="61"/>
                  <a:pt x="224" y="61"/>
                  <a:pt x="224" y="61"/>
                </a:cubicBezTo>
                <a:cubicBezTo>
                  <a:pt x="226" y="59"/>
                  <a:pt x="226" y="56"/>
                  <a:pt x="225" y="54"/>
                </a:cubicBezTo>
                <a:cubicBezTo>
                  <a:pt x="224" y="51"/>
                  <a:pt x="222" y="50"/>
                  <a:pt x="219" y="49"/>
                </a:cubicBezTo>
                <a:cubicBezTo>
                  <a:pt x="198" y="46"/>
                  <a:pt x="180" y="29"/>
                  <a:pt x="178" y="7"/>
                </a:cubicBezTo>
                <a:cubicBezTo>
                  <a:pt x="178" y="6"/>
                  <a:pt x="177" y="5"/>
                  <a:pt x="177" y="5"/>
                </a:cubicBezTo>
                <a:cubicBezTo>
                  <a:pt x="175" y="2"/>
                  <a:pt x="172" y="0"/>
                  <a:pt x="169" y="1"/>
                </a:cubicBezTo>
                <a:cubicBezTo>
                  <a:pt x="168" y="1"/>
                  <a:pt x="167" y="1"/>
                  <a:pt x="166" y="2"/>
                </a:cubicBezTo>
                <a:cubicBezTo>
                  <a:pt x="164" y="3"/>
                  <a:pt x="163" y="5"/>
                  <a:pt x="163" y="7"/>
                </a:cubicBezTo>
                <a:cubicBezTo>
                  <a:pt x="160" y="31"/>
                  <a:pt x="138" y="50"/>
                  <a:pt x="113" y="50"/>
                </a:cubicBezTo>
                <a:cubicBezTo>
                  <a:pt x="88" y="50"/>
                  <a:pt x="67" y="31"/>
                  <a:pt x="64" y="7"/>
                </a:cubicBezTo>
                <a:cubicBezTo>
                  <a:pt x="63" y="3"/>
                  <a:pt x="60" y="1"/>
                  <a:pt x="56" y="1"/>
                </a:cubicBezTo>
                <a:cubicBezTo>
                  <a:pt x="56" y="1"/>
                  <a:pt x="56" y="1"/>
                  <a:pt x="56" y="1"/>
                </a:cubicBezTo>
                <a:cubicBezTo>
                  <a:pt x="55" y="1"/>
                  <a:pt x="54" y="1"/>
                  <a:pt x="53" y="2"/>
                </a:cubicBezTo>
                <a:cubicBezTo>
                  <a:pt x="51" y="2"/>
                  <a:pt x="50" y="3"/>
                  <a:pt x="50" y="5"/>
                </a:cubicBezTo>
                <a:cubicBezTo>
                  <a:pt x="49" y="5"/>
                  <a:pt x="49" y="6"/>
                  <a:pt x="49" y="7"/>
                </a:cubicBezTo>
                <a:cubicBezTo>
                  <a:pt x="46" y="29"/>
                  <a:pt x="29" y="46"/>
                  <a:pt x="7" y="49"/>
                </a:cubicBezTo>
                <a:cubicBezTo>
                  <a:pt x="4" y="50"/>
                  <a:pt x="2" y="51"/>
                  <a:pt x="1" y="54"/>
                </a:cubicBezTo>
                <a:cubicBezTo>
                  <a:pt x="0" y="56"/>
                  <a:pt x="1" y="59"/>
                  <a:pt x="2" y="61"/>
                </a:cubicBezTo>
                <a:close/>
                <a:moveTo>
                  <a:pt x="75" y="128"/>
                </a:moveTo>
                <a:cubicBezTo>
                  <a:pt x="101" y="123"/>
                  <a:pt x="126" y="123"/>
                  <a:pt x="152" y="128"/>
                </a:cubicBezTo>
                <a:cubicBezTo>
                  <a:pt x="113" y="175"/>
                  <a:pt x="113" y="175"/>
                  <a:pt x="113" y="175"/>
                </a:cubicBezTo>
                <a:lnTo>
                  <a:pt x="75" y="1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4" name="Freeform 28"/>
          <p:cNvSpPr/>
          <p:nvPr/>
        </p:nvSpPr>
        <p:spPr bwMode="auto">
          <a:xfrm>
            <a:off x="3691971" y="2324171"/>
            <a:ext cx="1810603" cy="1666314"/>
          </a:xfrm>
          <a:custGeom>
            <a:avLst/>
            <a:gdLst>
              <a:gd name="T0" fmla="*/ 105 w 164"/>
              <a:gd name="T1" fmla="*/ 85 h 151"/>
              <a:gd name="T2" fmla="*/ 149 w 164"/>
              <a:gd name="T3" fmla="*/ 140 h 151"/>
              <a:gd name="T4" fmla="*/ 60 w 164"/>
              <a:gd name="T5" fmla="*/ 126 h 151"/>
              <a:gd name="T6" fmla="*/ 33 w 164"/>
              <a:gd name="T7" fmla="*/ 0 h 151"/>
              <a:gd name="T8" fmla="*/ 126 w 164"/>
              <a:gd name="T9" fmla="*/ 54 h 151"/>
              <a:gd name="T10" fmla="*/ 164 w 164"/>
              <a:gd name="T11" fmla="*/ 127 h 151"/>
              <a:gd name="T12" fmla="*/ 105 w 164"/>
              <a:gd name="T13" fmla="*/ 8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4" h="151">
                <a:moveTo>
                  <a:pt x="105" y="85"/>
                </a:moveTo>
                <a:cubicBezTo>
                  <a:pt x="105" y="85"/>
                  <a:pt x="156" y="110"/>
                  <a:pt x="149" y="140"/>
                </a:cubicBezTo>
                <a:cubicBezTo>
                  <a:pt x="134" y="131"/>
                  <a:pt x="88" y="151"/>
                  <a:pt x="60" y="126"/>
                </a:cubicBezTo>
                <a:cubicBezTo>
                  <a:pt x="0" y="69"/>
                  <a:pt x="33" y="0"/>
                  <a:pt x="33" y="0"/>
                </a:cubicBezTo>
                <a:cubicBezTo>
                  <a:pt x="39" y="49"/>
                  <a:pt x="90" y="22"/>
                  <a:pt x="126" y="54"/>
                </a:cubicBezTo>
                <a:cubicBezTo>
                  <a:pt x="159" y="83"/>
                  <a:pt x="162" y="111"/>
                  <a:pt x="164" y="127"/>
                </a:cubicBezTo>
                <a:cubicBezTo>
                  <a:pt x="162" y="121"/>
                  <a:pt x="142" y="91"/>
                  <a:pt x="105" y="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5" name="Freeform 30"/>
          <p:cNvSpPr/>
          <p:nvPr/>
        </p:nvSpPr>
        <p:spPr bwMode="auto">
          <a:xfrm>
            <a:off x="6710715" y="2367516"/>
            <a:ext cx="1768308" cy="1329260"/>
          </a:xfrm>
          <a:custGeom>
            <a:avLst/>
            <a:gdLst>
              <a:gd name="T0" fmla="*/ 9 w 246"/>
              <a:gd name="T1" fmla="*/ 121 h 185"/>
              <a:gd name="T2" fmla="*/ 73 w 246"/>
              <a:gd name="T3" fmla="*/ 31 h 185"/>
              <a:gd name="T4" fmla="*/ 69 w 246"/>
              <a:gd name="T5" fmla="*/ 42 h 185"/>
              <a:gd name="T6" fmla="*/ 192 w 246"/>
              <a:gd name="T7" fmla="*/ 58 h 185"/>
              <a:gd name="T8" fmla="*/ 246 w 246"/>
              <a:gd name="T9" fmla="*/ 133 h 185"/>
              <a:gd name="T10" fmla="*/ 203 w 246"/>
              <a:gd name="T11" fmla="*/ 150 h 185"/>
              <a:gd name="T12" fmla="*/ 105 w 246"/>
              <a:gd name="T13" fmla="*/ 168 h 185"/>
              <a:gd name="T14" fmla="*/ 59 w 246"/>
              <a:gd name="T15" fmla="*/ 147 h 185"/>
              <a:gd name="T16" fmla="*/ 71 w 246"/>
              <a:gd name="T17" fmla="*/ 164 h 185"/>
              <a:gd name="T18" fmla="*/ 0 w 246"/>
              <a:gd name="T19" fmla="*/ 145 h 185"/>
              <a:gd name="T20" fmla="*/ 165 w 246"/>
              <a:gd name="T21" fmla="*/ 83 h 185"/>
              <a:gd name="T22" fmla="*/ 9 w 246"/>
              <a:gd name="T23" fmla="*/ 121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6" h="185">
                <a:moveTo>
                  <a:pt x="9" y="121"/>
                </a:moveTo>
                <a:cubicBezTo>
                  <a:pt x="9" y="121"/>
                  <a:pt x="14" y="59"/>
                  <a:pt x="73" y="31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124" y="0"/>
                  <a:pt x="192" y="58"/>
                </a:cubicBezTo>
                <a:cubicBezTo>
                  <a:pt x="241" y="99"/>
                  <a:pt x="246" y="133"/>
                  <a:pt x="246" y="133"/>
                </a:cubicBezTo>
                <a:cubicBezTo>
                  <a:pt x="246" y="133"/>
                  <a:pt x="230" y="116"/>
                  <a:pt x="203" y="150"/>
                </a:cubicBezTo>
                <a:cubicBezTo>
                  <a:pt x="187" y="169"/>
                  <a:pt x="142" y="185"/>
                  <a:pt x="105" y="168"/>
                </a:cubicBezTo>
                <a:cubicBezTo>
                  <a:pt x="68" y="151"/>
                  <a:pt x="59" y="147"/>
                  <a:pt x="59" y="147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17" y="124"/>
                  <a:pt x="0" y="145"/>
                </a:cubicBezTo>
                <a:cubicBezTo>
                  <a:pt x="0" y="145"/>
                  <a:pt x="79" y="49"/>
                  <a:pt x="165" y="83"/>
                </a:cubicBezTo>
                <a:cubicBezTo>
                  <a:pt x="165" y="83"/>
                  <a:pt x="91" y="41"/>
                  <a:pt x="9" y="1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6" name="Freeform 32"/>
          <p:cNvSpPr/>
          <p:nvPr/>
        </p:nvSpPr>
        <p:spPr bwMode="auto">
          <a:xfrm>
            <a:off x="5638829" y="3451513"/>
            <a:ext cx="109005" cy="2152856"/>
          </a:xfrm>
          <a:custGeom>
            <a:avLst/>
            <a:gdLst>
              <a:gd name="T0" fmla="*/ 13 w 15"/>
              <a:gd name="T1" fmla="*/ 4 h 300"/>
              <a:gd name="T2" fmla="*/ 15 w 15"/>
              <a:gd name="T3" fmla="*/ 293 h 300"/>
              <a:gd name="T4" fmla="*/ 7 w 15"/>
              <a:gd name="T5" fmla="*/ 300 h 300"/>
              <a:gd name="T6" fmla="*/ 0 w 15"/>
              <a:gd name="T7" fmla="*/ 293 h 300"/>
              <a:gd name="T8" fmla="*/ 4 w 15"/>
              <a:gd name="T9" fmla="*/ 0 h 300"/>
              <a:gd name="T10" fmla="*/ 13 w 15"/>
              <a:gd name="T11" fmla="*/ 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" h="300">
                <a:moveTo>
                  <a:pt x="13" y="4"/>
                </a:moveTo>
                <a:cubicBezTo>
                  <a:pt x="13" y="137"/>
                  <a:pt x="15" y="293"/>
                  <a:pt x="15" y="293"/>
                </a:cubicBezTo>
                <a:cubicBezTo>
                  <a:pt x="15" y="297"/>
                  <a:pt x="11" y="300"/>
                  <a:pt x="7" y="300"/>
                </a:cubicBezTo>
                <a:cubicBezTo>
                  <a:pt x="3" y="300"/>
                  <a:pt x="0" y="297"/>
                  <a:pt x="0" y="293"/>
                </a:cubicBezTo>
                <a:cubicBezTo>
                  <a:pt x="0" y="293"/>
                  <a:pt x="3" y="134"/>
                  <a:pt x="4" y="0"/>
                </a:cubicBezTo>
                <a:cubicBezTo>
                  <a:pt x="7" y="2"/>
                  <a:pt x="10" y="3"/>
                  <a:pt x="13" y="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7" name="Freeform 33"/>
          <p:cNvSpPr/>
          <p:nvPr/>
        </p:nvSpPr>
        <p:spPr bwMode="auto">
          <a:xfrm>
            <a:off x="5601964" y="2821240"/>
            <a:ext cx="1087553" cy="902787"/>
          </a:xfrm>
          <a:custGeom>
            <a:avLst/>
            <a:gdLst>
              <a:gd name="T0" fmla="*/ 167 w 196"/>
              <a:gd name="T1" fmla="*/ 142 h 163"/>
              <a:gd name="T2" fmla="*/ 170 w 196"/>
              <a:gd name="T3" fmla="*/ 48 h 163"/>
              <a:gd name="T4" fmla="*/ 167 w 196"/>
              <a:gd name="T5" fmla="*/ 57 h 163"/>
              <a:gd name="T6" fmla="*/ 75 w 196"/>
              <a:gd name="T7" fmla="*/ 3 h 163"/>
              <a:gd name="T8" fmla="*/ 0 w 196"/>
              <a:gd name="T9" fmla="*/ 26 h 163"/>
              <a:gd name="T10" fmla="*/ 20 w 196"/>
              <a:gd name="T11" fmla="*/ 60 h 163"/>
              <a:gd name="T12" fmla="*/ 77 w 196"/>
              <a:gd name="T13" fmla="*/ 124 h 163"/>
              <a:gd name="T14" fmla="*/ 119 w 196"/>
              <a:gd name="T15" fmla="*/ 134 h 163"/>
              <a:gd name="T16" fmla="*/ 102 w 196"/>
              <a:gd name="T17" fmla="*/ 139 h 163"/>
              <a:gd name="T18" fmla="*/ 161 w 196"/>
              <a:gd name="T19" fmla="*/ 163 h 163"/>
              <a:gd name="T20" fmla="*/ 81 w 196"/>
              <a:gd name="T21" fmla="*/ 35 h 163"/>
              <a:gd name="T22" fmla="*/ 167 w 196"/>
              <a:gd name="T23" fmla="*/ 14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6" h="163">
                <a:moveTo>
                  <a:pt x="167" y="142"/>
                </a:moveTo>
                <a:cubicBezTo>
                  <a:pt x="167" y="142"/>
                  <a:pt x="196" y="98"/>
                  <a:pt x="170" y="48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7" y="57"/>
                  <a:pt x="152" y="0"/>
                  <a:pt x="75" y="3"/>
                </a:cubicBezTo>
                <a:cubicBezTo>
                  <a:pt x="21" y="6"/>
                  <a:pt x="0" y="26"/>
                  <a:pt x="0" y="26"/>
                </a:cubicBezTo>
                <a:cubicBezTo>
                  <a:pt x="0" y="26"/>
                  <a:pt x="19" y="23"/>
                  <a:pt x="20" y="60"/>
                </a:cubicBezTo>
                <a:cubicBezTo>
                  <a:pt x="21" y="81"/>
                  <a:pt x="43" y="116"/>
                  <a:pt x="77" y="124"/>
                </a:cubicBezTo>
                <a:cubicBezTo>
                  <a:pt x="111" y="131"/>
                  <a:pt x="119" y="134"/>
                  <a:pt x="119" y="134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59" y="140"/>
                  <a:pt x="161" y="163"/>
                </a:cubicBezTo>
                <a:cubicBezTo>
                  <a:pt x="161" y="163"/>
                  <a:pt x="157" y="56"/>
                  <a:pt x="81" y="35"/>
                </a:cubicBezTo>
                <a:cubicBezTo>
                  <a:pt x="81" y="35"/>
                  <a:pt x="153" y="45"/>
                  <a:pt x="167" y="1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8" name="Freeform 34"/>
          <p:cNvSpPr/>
          <p:nvPr/>
        </p:nvSpPr>
        <p:spPr bwMode="auto">
          <a:xfrm>
            <a:off x="4798939" y="2025953"/>
            <a:ext cx="560165" cy="747898"/>
          </a:xfrm>
          <a:custGeom>
            <a:avLst/>
            <a:gdLst>
              <a:gd name="T0" fmla="*/ 23 w 78"/>
              <a:gd name="T1" fmla="*/ 85 h 104"/>
              <a:gd name="T2" fmla="*/ 18 w 78"/>
              <a:gd name="T3" fmla="*/ 31 h 104"/>
              <a:gd name="T4" fmla="*/ 45 w 78"/>
              <a:gd name="T5" fmla="*/ 0 h 104"/>
              <a:gd name="T6" fmla="*/ 57 w 78"/>
              <a:gd name="T7" fmla="*/ 17 h 104"/>
              <a:gd name="T8" fmla="*/ 75 w 78"/>
              <a:gd name="T9" fmla="*/ 57 h 104"/>
              <a:gd name="T10" fmla="*/ 70 w 78"/>
              <a:gd name="T11" fmla="*/ 79 h 104"/>
              <a:gd name="T12" fmla="*/ 76 w 78"/>
              <a:gd name="T13" fmla="*/ 72 h 104"/>
              <a:gd name="T14" fmla="*/ 73 w 78"/>
              <a:gd name="T15" fmla="*/ 104 h 104"/>
              <a:gd name="T16" fmla="*/ 62 w 78"/>
              <a:gd name="T17" fmla="*/ 95 h 104"/>
              <a:gd name="T18" fmla="*/ 33 w 78"/>
              <a:gd name="T19" fmla="*/ 30 h 104"/>
              <a:gd name="T20" fmla="*/ 57 w 78"/>
              <a:gd name="T21" fmla="*/ 104 h 104"/>
              <a:gd name="T22" fmla="*/ 19 w 78"/>
              <a:gd name="T23" fmla="*/ 85 h 104"/>
              <a:gd name="T24" fmla="*/ 23 w 78"/>
              <a:gd name="T25" fmla="*/ 85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" h="104">
                <a:moveTo>
                  <a:pt x="23" y="85"/>
                </a:moveTo>
                <a:cubicBezTo>
                  <a:pt x="23" y="85"/>
                  <a:pt x="0" y="66"/>
                  <a:pt x="18" y="31"/>
                </a:cubicBezTo>
                <a:cubicBezTo>
                  <a:pt x="31" y="5"/>
                  <a:pt x="45" y="0"/>
                  <a:pt x="45" y="0"/>
                </a:cubicBezTo>
                <a:cubicBezTo>
                  <a:pt x="45" y="0"/>
                  <a:pt x="40" y="8"/>
                  <a:pt x="57" y="17"/>
                </a:cubicBezTo>
                <a:cubicBezTo>
                  <a:pt x="67" y="22"/>
                  <a:pt x="78" y="40"/>
                  <a:pt x="75" y="57"/>
                </a:cubicBezTo>
                <a:cubicBezTo>
                  <a:pt x="71" y="75"/>
                  <a:pt x="70" y="79"/>
                  <a:pt x="70" y="79"/>
                </a:cubicBezTo>
                <a:cubicBezTo>
                  <a:pt x="76" y="72"/>
                  <a:pt x="76" y="72"/>
                  <a:pt x="76" y="72"/>
                </a:cubicBezTo>
                <a:cubicBezTo>
                  <a:pt x="76" y="72"/>
                  <a:pt x="66" y="96"/>
                  <a:pt x="73" y="104"/>
                </a:cubicBezTo>
                <a:cubicBezTo>
                  <a:pt x="69" y="101"/>
                  <a:pt x="66" y="98"/>
                  <a:pt x="62" y="95"/>
                </a:cubicBezTo>
                <a:cubicBezTo>
                  <a:pt x="41" y="76"/>
                  <a:pt x="31" y="51"/>
                  <a:pt x="33" y="30"/>
                </a:cubicBezTo>
                <a:cubicBezTo>
                  <a:pt x="27" y="50"/>
                  <a:pt x="29" y="77"/>
                  <a:pt x="57" y="104"/>
                </a:cubicBezTo>
                <a:cubicBezTo>
                  <a:pt x="48" y="104"/>
                  <a:pt x="31" y="101"/>
                  <a:pt x="19" y="85"/>
                </a:cubicBezTo>
                <a:lnTo>
                  <a:pt x="23" y="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9" name="Freeform 35"/>
          <p:cNvSpPr/>
          <p:nvPr/>
        </p:nvSpPr>
        <p:spPr bwMode="auto">
          <a:xfrm>
            <a:off x="6711770" y="3905788"/>
            <a:ext cx="669170" cy="638893"/>
          </a:xfrm>
          <a:custGeom>
            <a:avLst/>
            <a:gdLst>
              <a:gd name="T0" fmla="*/ 9 w 93"/>
              <a:gd name="T1" fmla="*/ 37 h 89"/>
              <a:gd name="T2" fmla="*/ 52 w 93"/>
              <a:gd name="T3" fmla="*/ 3 h 89"/>
              <a:gd name="T4" fmla="*/ 93 w 93"/>
              <a:gd name="T5" fmla="*/ 9 h 89"/>
              <a:gd name="T6" fmla="*/ 85 w 93"/>
              <a:gd name="T7" fmla="*/ 28 h 89"/>
              <a:gd name="T8" fmla="*/ 60 w 93"/>
              <a:gd name="T9" fmla="*/ 65 h 89"/>
              <a:gd name="T10" fmla="*/ 40 w 93"/>
              <a:gd name="T11" fmla="*/ 73 h 89"/>
              <a:gd name="T12" fmla="*/ 49 w 93"/>
              <a:gd name="T13" fmla="*/ 74 h 89"/>
              <a:gd name="T14" fmla="*/ 21 w 93"/>
              <a:gd name="T15" fmla="*/ 89 h 89"/>
              <a:gd name="T16" fmla="*/ 22 w 93"/>
              <a:gd name="T17" fmla="*/ 74 h 89"/>
              <a:gd name="T18" fmla="*/ 60 w 93"/>
              <a:gd name="T19" fmla="*/ 15 h 89"/>
              <a:gd name="T20" fmla="*/ 12 w 93"/>
              <a:gd name="T21" fmla="*/ 76 h 89"/>
              <a:gd name="T22" fmla="*/ 7 w 93"/>
              <a:gd name="T23" fmla="*/ 33 h 89"/>
              <a:gd name="T24" fmla="*/ 9 w 93"/>
              <a:gd name="T25" fmla="*/ 37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3" h="89">
                <a:moveTo>
                  <a:pt x="9" y="37"/>
                </a:moveTo>
                <a:cubicBezTo>
                  <a:pt x="9" y="37"/>
                  <a:pt x="13" y="7"/>
                  <a:pt x="52" y="3"/>
                </a:cubicBezTo>
                <a:cubicBezTo>
                  <a:pt x="80" y="0"/>
                  <a:pt x="93" y="9"/>
                  <a:pt x="93" y="9"/>
                </a:cubicBezTo>
                <a:cubicBezTo>
                  <a:pt x="93" y="9"/>
                  <a:pt x="83" y="9"/>
                  <a:pt x="85" y="28"/>
                </a:cubicBezTo>
                <a:cubicBezTo>
                  <a:pt x="86" y="39"/>
                  <a:pt x="77" y="58"/>
                  <a:pt x="60" y="65"/>
                </a:cubicBezTo>
                <a:cubicBezTo>
                  <a:pt x="44" y="71"/>
                  <a:pt x="40" y="73"/>
                  <a:pt x="40" y="73"/>
                </a:cubicBezTo>
                <a:cubicBezTo>
                  <a:pt x="49" y="74"/>
                  <a:pt x="49" y="74"/>
                  <a:pt x="49" y="74"/>
                </a:cubicBezTo>
                <a:cubicBezTo>
                  <a:pt x="49" y="74"/>
                  <a:pt x="23" y="78"/>
                  <a:pt x="21" y="89"/>
                </a:cubicBezTo>
                <a:cubicBezTo>
                  <a:pt x="21" y="84"/>
                  <a:pt x="21" y="79"/>
                  <a:pt x="22" y="74"/>
                </a:cubicBezTo>
                <a:cubicBezTo>
                  <a:pt x="27" y="47"/>
                  <a:pt x="42" y="25"/>
                  <a:pt x="60" y="15"/>
                </a:cubicBezTo>
                <a:cubicBezTo>
                  <a:pt x="41" y="21"/>
                  <a:pt x="19" y="37"/>
                  <a:pt x="12" y="76"/>
                </a:cubicBezTo>
                <a:cubicBezTo>
                  <a:pt x="7" y="68"/>
                  <a:pt x="0" y="52"/>
                  <a:pt x="7" y="33"/>
                </a:cubicBezTo>
                <a:lnTo>
                  <a:pt x="9" y="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0" name="Freeform 36"/>
          <p:cNvSpPr/>
          <p:nvPr/>
        </p:nvSpPr>
        <p:spPr bwMode="auto">
          <a:xfrm>
            <a:off x="6453342" y="2095003"/>
            <a:ext cx="566221" cy="726702"/>
          </a:xfrm>
          <a:custGeom>
            <a:avLst/>
            <a:gdLst>
              <a:gd name="T0" fmla="*/ 4 w 79"/>
              <a:gd name="T1" fmla="*/ 55 h 101"/>
              <a:gd name="T2" fmla="*/ 37 w 79"/>
              <a:gd name="T3" fmla="*/ 10 h 101"/>
              <a:gd name="T4" fmla="*/ 77 w 79"/>
              <a:gd name="T5" fmla="*/ 5 h 101"/>
              <a:gd name="T6" fmla="*/ 75 w 79"/>
              <a:gd name="T7" fmla="*/ 25 h 101"/>
              <a:gd name="T8" fmla="*/ 61 w 79"/>
              <a:gd name="T9" fmla="*/ 67 h 101"/>
              <a:gd name="T10" fmla="*/ 43 w 79"/>
              <a:gd name="T11" fmla="*/ 81 h 101"/>
              <a:gd name="T12" fmla="*/ 52 w 79"/>
              <a:gd name="T13" fmla="*/ 80 h 101"/>
              <a:gd name="T14" fmla="*/ 30 w 79"/>
              <a:gd name="T15" fmla="*/ 101 h 101"/>
              <a:gd name="T16" fmla="*/ 27 w 79"/>
              <a:gd name="T17" fmla="*/ 87 h 101"/>
              <a:gd name="T18" fmla="*/ 48 w 79"/>
              <a:gd name="T19" fmla="*/ 20 h 101"/>
              <a:gd name="T20" fmla="*/ 18 w 79"/>
              <a:gd name="T21" fmla="*/ 91 h 101"/>
              <a:gd name="T22" fmla="*/ 1 w 79"/>
              <a:gd name="T23" fmla="*/ 51 h 101"/>
              <a:gd name="T24" fmla="*/ 4 w 79"/>
              <a:gd name="T25" fmla="*/ 5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101">
                <a:moveTo>
                  <a:pt x="4" y="55"/>
                </a:moveTo>
                <a:cubicBezTo>
                  <a:pt x="4" y="55"/>
                  <a:pt x="0" y="25"/>
                  <a:pt x="37" y="10"/>
                </a:cubicBezTo>
                <a:cubicBezTo>
                  <a:pt x="63" y="0"/>
                  <a:pt x="77" y="5"/>
                  <a:pt x="77" y="5"/>
                </a:cubicBezTo>
                <a:cubicBezTo>
                  <a:pt x="77" y="5"/>
                  <a:pt x="67" y="7"/>
                  <a:pt x="75" y="25"/>
                </a:cubicBezTo>
                <a:cubicBezTo>
                  <a:pt x="79" y="35"/>
                  <a:pt x="76" y="57"/>
                  <a:pt x="61" y="67"/>
                </a:cubicBezTo>
                <a:cubicBezTo>
                  <a:pt x="47" y="78"/>
                  <a:pt x="43" y="81"/>
                  <a:pt x="43" y="81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29" y="91"/>
                  <a:pt x="30" y="101"/>
                </a:cubicBezTo>
                <a:cubicBezTo>
                  <a:pt x="28" y="97"/>
                  <a:pt x="28" y="92"/>
                  <a:pt x="27" y="87"/>
                </a:cubicBezTo>
                <a:cubicBezTo>
                  <a:pt x="24" y="59"/>
                  <a:pt x="33" y="34"/>
                  <a:pt x="48" y="20"/>
                </a:cubicBezTo>
                <a:cubicBezTo>
                  <a:pt x="30" y="31"/>
                  <a:pt x="14" y="52"/>
                  <a:pt x="18" y="91"/>
                </a:cubicBezTo>
                <a:cubicBezTo>
                  <a:pt x="11" y="85"/>
                  <a:pt x="0" y="71"/>
                  <a:pt x="1" y="51"/>
                </a:cubicBezTo>
                <a:lnTo>
                  <a:pt x="4" y="5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1" name="Freeform 37"/>
          <p:cNvSpPr/>
          <p:nvPr/>
        </p:nvSpPr>
        <p:spPr bwMode="auto">
          <a:xfrm>
            <a:off x="5302731" y="1283519"/>
            <a:ext cx="796343" cy="1041606"/>
          </a:xfrm>
          <a:custGeom>
            <a:avLst/>
            <a:gdLst>
              <a:gd name="T0" fmla="*/ 15 w 111"/>
              <a:gd name="T1" fmla="*/ 90 h 145"/>
              <a:gd name="T2" fmla="*/ 45 w 111"/>
              <a:gd name="T3" fmla="*/ 21 h 145"/>
              <a:gd name="T4" fmla="*/ 98 w 111"/>
              <a:gd name="T5" fmla="*/ 2 h 145"/>
              <a:gd name="T6" fmla="*/ 101 w 111"/>
              <a:gd name="T7" fmla="*/ 31 h 145"/>
              <a:gd name="T8" fmla="*/ 94 w 111"/>
              <a:gd name="T9" fmla="*/ 91 h 145"/>
              <a:gd name="T10" fmla="*/ 74 w 111"/>
              <a:gd name="T11" fmla="*/ 114 h 145"/>
              <a:gd name="T12" fmla="*/ 86 w 111"/>
              <a:gd name="T13" fmla="*/ 110 h 145"/>
              <a:gd name="T14" fmla="*/ 61 w 111"/>
              <a:gd name="T15" fmla="*/ 145 h 145"/>
              <a:gd name="T16" fmla="*/ 54 w 111"/>
              <a:gd name="T17" fmla="*/ 126 h 145"/>
              <a:gd name="T18" fmla="*/ 63 w 111"/>
              <a:gd name="T19" fmla="*/ 30 h 145"/>
              <a:gd name="T20" fmla="*/ 42 w 111"/>
              <a:gd name="T21" fmla="*/ 134 h 145"/>
              <a:gd name="T22" fmla="*/ 9 w 111"/>
              <a:gd name="T23" fmla="*/ 86 h 145"/>
              <a:gd name="T24" fmla="*/ 15 w 111"/>
              <a:gd name="T25" fmla="*/ 9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1" h="145">
                <a:moveTo>
                  <a:pt x="15" y="90"/>
                </a:moveTo>
                <a:cubicBezTo>
                  <a:pt x="15" y="90"/>
                  <a:pt x="0" y="50"/>
                  <a:pt x="45" y="21"/>
                </a:cubicBezTo>
                <a:cubicBezTo>
                  <a:pt x="78" y="0"/>
                  <a:pt x="98" y="2"/>
                  <a:pt x="98" y="2"/>
                </a:cubicBezTo>
                <a:cubicBezTo>
                  <a:pt x="98" y="2"/>
                  <a:pt x="86" y="9"/>
                  <a:pt x="101" y="31"/>
                </a:cubicBezTo>
                <a:cubicBezTo>
                  <a:pt x="109" y="43"/>
                  <a:pt x="111" y="72"/>
                  <a:pt x="94" y="91"/>
                </a:cubicBezTo>
                <a:cubicBezTo>
                  <a:pt x="78" y="109"/>
                  <a:pt x="74" y="114"/>
                  <a:pt x="74" y="114"/>
                </a:cubicBezTo>
                <a:cubicBezTo>
                  <a:pt x="86" y="110"/>
                  <a:pt x="86" y="110"/>
                  <a:pt x="86" y="110"/>
                </a:cubicBezTo>
                <a:cubicBezTo>
                  <a:pt x="86" y="110"/>
                  <a:pt x="58" y="131"/>
                  <a:pt x="61" y="145"/>
                </a:cubicBezTo>
                <a:cubicBezTo>
                  <a:pt x="59" y="139"/>
                  <a:pt x="56" y="133"/>
                  <a:pt x="54" y="126"/>
                </a:cubicBezTo>
                <a:cubicBezTo>
                  <a:pt x="42" y="90"/>
                  <a:pt x="47" y="53"/>
                  <a:pt x="63" y="30"/>
                </a:cubicBezTo>
                <a:cubicBezTo>
                  <a:pt x="43" y="50"/>
                  <a:pt x="27" y="84"/>
                  <a:pt x="42" y="134"/>
                </a:cubicBezTo>
                <a:cubicBezTo>
                  <a:pt x="32" y="128"/>
                  <a:pt x="14" y="113"/>
                  <a:pt x="9" y="86"/>
                </a:cubicBezTo>
                <a:lnTo>
                  <a:pt x="15" y="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2" name="Freeform 33"/>
          <p:cNvSpPr/>
          <p:nvPr/>
        </p:nvSpPr>
        <p:spPr bwMode="auto">
          <a:xfrm>
            <a:off x="3950633" y="1877360"/>
            <a:ext cx="801592" cy="665408"/>
          </a:xfrm>
          <a:custGeom>
            <a:avLst/>
            <a:gdLst>
              <a:gd name="T0" fmla="*/ 167 w 196"/>
              <a:gd name="T1" fmla="*/ 142 h 163"/>
              <a:gd name="T2" fmla="*/ 170 w 196"/>
              <a:gd name="T3" fmla="*/ 48 h 163"/>
              <a:gd name="T4" fmla="*/ 167 w 196"/>
              <a:gd name="T5" fmla="*/ 57 h 163"/>
              <a:gd name="T6" fmla="*/ 75 w 196"/>
              <a:gd name="T7" fmla="*/ 3 h 163"/>
              <a:gd name="T8" fmla="*/ 0 w 196"/>
              <a:gd name="T9" fmla="*/ 26 h 163"/>
              <a:gd name="T10" fmla="*/ 20 w 196"/>
              <a:gd name="T11" fmla="*/ 60 h 163"/>
              <a:gd name="T12" fmla="*/ 77 w 196"/>
              <a:gd name="T13" fmla="*/ 124 h 163"/>
              <a:gd name="T14" fmla="*/ 119 w 196"/>
              <a:gd name="T15" fmla="*/ 134 h 163"/>
              <a:gd name="T16" fmla="*/ 102 w 196"/>
              <a:gd name="T17" fmla="*/ 139 h 163"/>
              <a:gd name="T18" fmla="*/ 161 w 196"/>
              <a:gd name="T19" fmla="*/ 163 h 163"/>
              <a:gd name="T20" fmla="*/ 81 w 196"/>
              <a:gd name="T21" fmla="*/ 35 h 163"/>
              <a:gd name="T22" fmla="*/ 167 w 196"/>
              <a:gd name="T23" fmla="*/ 14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6" h="163">
                <a:moveTo>
                  <a:pt x="167" y="142"/>
                </a:moveTo>
                <a:cubicBezTo>
                  <a:pt x="167" y="142"/>
                  <a:pt x="196" y="98"/>
                  <a:pt x="170" y="48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7" y="57"/>
                  <a:pt x="152" y="0"/>
                  <a:pt x="75" y="3"/>
                </a:cubicBezTo>
                <a:cubicBezTo>
                  <a:pt x="21" y="6"/>
                  <a:pt x="0" y="26"/>
                  <a:pt x="0" y="26"/>
                </a:cubicBezTo>
                <a:cubicBezTo>
                  <a:pt x="0" y="26"/>
                  <a:pt x="19" y="23"/>
                  <a:pt x="20" y="60"/>
                </a:cubicBezTo>
                <a:cubicBezTo>
                  <a:pt x="21" y="81"/>
                  <a:pt x="43" y="116"/>
                  <a:pt x="77" y="124"/>
                </a:cubicBezTo>
                <a:cubicBezTo>
                  <a:pt x="111" y="131"/>
                  <a:pt x="119" y="134"/>
                  <a:pt x="119" y="134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59" y="140"/>
                  <a:pt x="161" y="163"/>
                </a:cubicBezTo>
                <a:cubicBezTo>
                  <a:pt x="161" y="163"/>
                  <a:pt x="157" y="56"/>
                  <a:pt x="81" y="35"/>
                </a:cubicBezTo>
                <a:cubicBezTo>
                  <a:pt x="81" y="35"/>
                  <a:pt x="153" y="45"/>
                  <a:pt x="167" y="14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cxnSp>
        <p:nvCxnSpPr>
          <p:cNvPr id="88" name="Straight Connector 66"/>
          <p:cNvCxnSpPr/>
          <p:nvPr/>
        </p:nvCxnSpPr>
        <p:spPr>
          <a:xfrm>
            <a:off x="6589597" y="6313328"/>
            <a:ext cx="364977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67"/>
          <p:cNvCxnSpPr/>
          <p:nvPr/>
        </p:nvCxnSpPr>
        <p:spPr>
          <a:xfrm flipH="1">
            <a:off x="1314450" y="5030598"/>
            <a:ext cx="3548536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70"/>
          <p:cNvCxnSpPr/>
          <p:nvPr/>
        </p:nvCxnSpPr>
        <p:spPr>
          <a:xfrm flipV="1">
            <a:off x="4862985" y="3865430"/>
            <a:ext cx="0" cy="116297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73"/>
          <p:cNvCxnSpPr/>
          <p:nvPr/>
        </p:nvCxnSpPr>
        <p:spPr>
          <a:xfrm>
            <a:off x="7929853" y="3649798"/>
            <a:ext cx="3423947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582636" y="1041400"/>
            <a:ext cx="9609364" cy="4775200"/>
          </a:xfrm>
          <a:prstGeom prst="rect">
            <a:avLst/>
          </a:prstGeom>
          <a:solidFill>
            <a:schemeClr val="bg1"/>
          </a:solidFill>
          <a:ln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84"/>
          <p:cNvSpPr txBox="1"/>
          <p:nvPr/>
        </p:nvSpPr>
        <p:spPr>
          <a:xfrm>
            <a:off x="3505202" y="2706331"/>
            <a:ext cx="7099298" cy="21800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您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点击输入您的文字内容，或复制粘贴具体文本，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语言精练概括的说明你所要阐明的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观点；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您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点击输入您的文字内容，或复制粘贴具体文本，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语言精练概括的说明你所要阐明的观点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；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您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点击输入您的文字内容，或复制粘贴具体文本，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语言精练概括的说明你所要阐明的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观点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。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2582636" y="1541988"/>
            <a:ext cx="2819400" cy="729796"/>
          </a:xfrm>
          <a:prstGeom prst="homePlate">
            <a:avLst/>
          </a:prstGeom>
          <a:solidFill>
            <a:schemeClr val="accent1"/>
          </a:solidFill>
        </p:spPr>
        <p:txBody>
          <a:bodyPr wrap="square" lIns="360000" tIns="0" rIns="0" bIns="0" rtlCol="0" anchor="ctr">
            <a:no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结束语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0">
        <p14:flythrough dir="out" hasBounce="1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 animBg="1"/>
        </p:bldLst>
      </p:timing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/>
          <p:cNvSpPr txBox="1"/>
          <p:nvPr/>
        </p:nvSpPr>
        <p:spPr>
          <a:xfrm>
            <a:off x="1441649" y="1524916"/>
            <a:ext cx="5899052" cy="17697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algn="ctr">
              <a:defRPr sz="11500">
                <a:solidFill>
                  <a:schemeClr val="accent1">
                    <a:lumMod val="50000"/>
                  </a:schemeClr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defRPr>
            </a:lvl1pPr>
          </a:lstStyle>
          <a:p>
            <a:r>
              <a:rPr lang="zh-CN" altLang="en-US" dirty="0"/>
              <a:t>感谢聆听</a:t>
            </a:r>
            <a:endParaRPr lang="zh-CN" altLang="en-US" dirty="0"/>
          </a:p>
        </p:txBody>
      </p:sp>
      <p:sp>
        <p:nvSpPr>
          <p:cNvPr id="5" name="TextBox 13"/>
          <p:cNvSpPr txBox="1"/>
          <p:nvPr/>
        </p:nvSpPr>
        <p:spPr>
          <a:xfrm>
            <a:off x="1479749" y="3226538"/>
            <a:ext cx="5784651" cy="45646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</a:t>
            </a:r>
            <a:r>
              <a:rPr lang="zh-CN" altLang="en-US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课人：情缘素材        上海市区黄埔中学</a:t>
            </a:r>
            <a:endParaRPr lang="zh-CN" alt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769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769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教材分析</a:t>
            </a:r>
            <a:endParaRPr lang="zh-CN" altLang="en-US" dirty="0"/>
          </a:p>
        </p:txBody>
      </p:sp>
      <p:sp>
        <p:nvSpPr>
          <p:cNvPr id="27" name="Freeform 12"/>
          <p:cNvSpPr/>
          <p:nvPr/>
        </p:nvSpPr>
        <p:spPr bwMode="auto">
          <a:xfrm>
            <a:off x="5324137" y="2255089"/>
            <a:ext cx="1567542" cy="1032010"/>
          </a:xfrm>
          <a:custGeom>
            <a:avLst/>
            <a:gdLst>
              <a:gd name="T0" fmla="*/ 64 w 148"/>
              <a:gd name="T1" fmla="*/ 121 h 128"/>
              <a:gd name="T2" fmla="*/ 64 w 148"/>
              <a:gd name="T3" fmla="*/ 123 h 128"/>
              <a:gd name="T4" fmla="*/ 74 w 148"/>
              <a:gd name="T5" fmla="*/ 128 h 128"/>
              <a:gd name="T6" fmla="*/ 83 w 148"/>
              <a:gd name="T7" fmla="*/ 123 h 128"/>
              <a:gd name="T8" fmla="*/ 83 w 148"/>
              <a:gd name="T9" fmla="*/ 121 h 128"/>
              <a:gd name="T10" fmla="*/ 93 w 148"/>
              <a:gd name="T11" fmla="*/ 118 h 128"/>
              <a:gd name="T12" fmla="*/ 148 w 148"/>
              <a:gd name="T13" fmla="*/ 123 h 128"/>
              <a:gd name="T14" fmla="*/ 148 w 148"/>
              <a:gd name="T15" fmla="*/ 24 h 128"/>
              <a:gd name="T16" fmla="*/ 139 w 148"/>
              <a:gd name="T17" fmla="*/ 23 h 128"/>
              <a:gd name="T18" fmla="*/ 139 w 148"/>
              <a:gd name="T19" fmla="*/ 109 h 128"/>
              <a:gd name="T20" fmla="*/ 94 w 148"/>
              <a:gd name="T21" fmla="*/ 104 h 128"/>
              <a:gd name="T22" fmla="*/ 77 w 148"/>
              <a:gd name="T23" fmla="*/ 119 h 128"/>
              <a:gd name="T24" fmla="*/ 75 w 148"/>
              <a:gd name="T25" fmla="*/ 118 h 128"/>
              <a:gd name="T26" fmla="*/ 89 w 148"/>
              <a:gd name="T27" fmla="*/ 99 h 128"/>
              <a:gd name="T28" fmla="*/ 131 w 148"/>
              <a:gd name="T29" fmla="*/ 96 h 128"/>
              <a:gd name="T30" fmla="*/ 131 w 148"/>
              <a:gd name="T31" fmla="*/ 0 h 128"/>
              <a:gd name="T32" fmla="*/ 111 w 148"/>
              <a:gd name="T33" fmla="*/ 5 h 128"/>
              <a:gd name="T34" fmla="*/ 111 w 148"/>
              <a:gd name="T35" fmla="*/ 76 h 128"/>
              <a:gd name="T36" fmla="*/ 100 w 148"/>
              <a:gd name="T37" fmla="*/ 70 h 128"/>
              <a:gd name="T38" fmla="*/ 90 w 148"/>
              <a:gd name="T39" fmla="*/ 83 h 128"/>
              <a:gd name="T40" fmla="*/ 90 w 148"/>
              <a:gd name="T41" fmla="*/ 11 h 128"/>
              <a:gd name="T42" fmla="*/ 90 w 148"/>
              <a:gd name="T43" fmla="*/ 12 h 128"/>
              <a:gd name="T44" fmla="*/ 74 w 148"/>
              <a:gd name="T45" fmla="*/ 26 h 128"/>
              <a:gd name="T46" fmla="*/ 57 w 148"/>
              <a:gd name="T47" fmla="*/ 12 h 128"/>
              <a:gd name="T48" fmla="*/ 16 w 148"/>
              <a:gd name="T49" fmla="*/ 0 h 128"/>
              <a:gd name="T50" fmla="*/ 16 w 148"/>
              <a:gd name="T51" fmla="*/ 96 h 128"/>
              <a:gd name="T52" fmla="*/ 57 w 148"/>
              <a:gd name="T53" fmla="*/ 99 h 128"/>
              <a:gd name="T54" fmla="*/ 72 w 148"/>
              <a:gd name="T55" fmla="*/ 118 h 128"/>
              <a:gd name="T56" fmla="*/ 70 w 148"/>
              <a:gd name="T57" fmla="*/ 119 h 128"/>
              <a:gd name="T58" fmla="*/ 53 w 148"/>
              <a:gd name="T59" fmla="*/ 104 h 128"/>
              <a:gd name="T60" fmla="*/ 8 w 148"/>
              <a:gd name="T61" fmla="*/ 109 h 128"/>
              <a:gd name="T62" fmla="*/ 8 w 148"/>
              <a:gd name="T63" fmla="*/ 23 h 128"/>
              <a:gd name="T64" fmla="*/ 0 w 148"/>
              <a:gd name="T65" fmla="*/ 24 h 128"/>
              <a:gd name="T66" fmla="*/ 0 w 148"/>
              <a:gd name="T67" fmla="*/ 123 h 128"/>
              <a:gd name="T68" fmla="*/ 54 w 148"/>
              <a:gd name="T69" fmla="*/ 118 h 128"/>
              <a:gd name="T70" fmla="*/ 64 w 148"/>
              <a:gd name="T71" fmla="*/ 12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8" h="128">
                <a:moveTo>
                  <a:pt x="64" y="121"/>
                </a:moveTo>
                <a:cubicBezTo>
                  <a:pt x="64" y="122"/>
                  <a:pt x="64" y="122"/>
                  <a:pt x="64" y="123"/>
                </a:cubicBezTo>
                <a:cubicBezTo>
                  <a:pt x="64" y="126"/>
                  <a:pt x="68" y="128"/>
                  <a:pt x="74" y="128"/>
                </a:cubicBezTo>
                <a:cubicBezTo>
                  <a:pt x="79" y="128"/>
                  <a:pt x="83" y="126"/>
                  <a:pt x="83" y="123"/>
                </a:cubicBezTo>
                <a:cubicBezTo>
                  <a:pt x="83" y="122"/>
                  <a:pt x="83" y="122"/>
                  <a:pt x="83" y="121"/>
                </a:cubicBezTo>
                <a:cubicBezTo>
                  <a:pt x="86" y="120"/>
                  <a:pt x="89" y="118"/>
                  <a:pt x="93" y="118"/>
                </a:cubicBezTo>
                <a:cubicBezTo>
                  <a:pt x="115" y="118"/>
                  <a:pt x="148" y="123"/>
                  <a:pt x="148" y="123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48" y="24"/>
                  <a:pt x="144" y="23"/>
                  <a:pt x="139" y="23"/>
                </a:cubicBezTo>
                <a:cubicBezTo>
                  <a:pt x="139" y="109"/>
                  <a:pt x="139" y="109"/>
                  <a:pt x="139" y="109"/>
                </a:cubicBezTo>
                <a:cubicBezTo>
                  <a:pt x="139" y="109"/>
                  <a:pt x="113" y="98"/>
                  <a:pt x="94" y="104"/>
                </a:cubicBezTo>
                <a:cubicBezTo>
                  <a:pt x="87" y="106"/>
                  <a:pt x="81" y="114"/>
                  <a:pt x="77" y="119"/>
                </a:cubicBezTo>
                <a:cubicBezTo>
                  <a:pt x="76" y="118"/>
                  <a:pt x="76" y="118"/>
                  <a:pt x="75" y="118"/>
                </a:cubicBezTo>
                <a:cubicBezTo>
                  <a:pt x="78" y="113"/>
                  <a:pt x="83" y="103"/>
                  <a:pt x="89" y="99"/>
                </a:cubicBezTo>
                <a:cubicBezTo>
                  <a:pt x="107" y="91"/>
                  <a:pt x="131" y="96"/>
                  <a:pt x="131" y="96"/>
                </a:cubicBezTo>
                <a:cubicBezTo>
                  <a:pt x="131" y="0"/>
                  <a:pt x="131" y="0"/>
                  <a:pt x="131" y="0"/>
                </a:cubicBezTo>
                <a:cubicBezTo>
                  <a:pt x="131" y="0"/>
                  <a:pt x="122" y="2"/>
                  <a:pt x="111" y="5"/>
                </a:cubicBezTo>
                <a:cubicBezTo>
                  <a:pt x="111" y="76"/>
                  <a:pt x="111" y="76"/>
                  <a:pt x="111" y="76"/>
                </a:cubicBezTo>
                <a:cubicBezTo>
                  <a:pt x="100" y="70"/>
                  <a:pt x="100" y="70"/>
                  <a:pt x="100" y="70"/>
                </a:cubicBezTo>
                <a:cubicBezTo>
                  <a:pt x="90" y="83"/>
                  <a:pt x="90" y="83"/>
                  <a:pt x="90" y="83"/>
                </a:cubicBezTo>
                <a:cubicBezTo>
                  <a:pt x="90" y="11"/>
                  <a:pt x="90" y="11"/>
                  <a:pt x="90" y="11"/>
                </a:cubicBezTo>
                <a:cubicBezTo>
                  <a:pt x="90" y="11"/>
                  <a:pt x="90" y="11"/>
                  <a:pt x="90" y="12"/>
                </a:cubicBezTo>
                <a:cubicBezTo>
                  <a:pt x="81" y="15"/>
                  <a:pt x="74" y="26"/>
                  <a:pt x="74" y="26"/>
                </a:cubicBezTo>
                <a:cubicBezTo>
                  <a:pt x="74" y="26"/>
                  <a:pt x="66" y="15"/>
                  <a:pt x="57" y="12"/>
                </a:cubicBezTo>
                <a:cubicBezTo>
                  <a:pt x="40" y="5"/>
                  <a:pt x="16" y="0"/>
                  <a:pt x="16" y="0"/>
                </a:cubicBezTo>
                <a:cubicBezTo>
                  <a:pt x="16" y="96"/>
                  <a:pt x="16" y="96"/>
                  <a:pt x="16" y="96"/>
                </a:cubicBezTo>
                <a:cubicBezTo>
                  <a:pt x="16" y="96"/>
                  <a:pt x="40" y="91"/>
                  <a:pt x="57" y="99"/>
                </a:cubicBezTo>
                <a:cubicBezTo>
                  <a:pt x="64" y="103"/>
                  <a:pt x="69" y="113"/>
                  <a:pt x="72" y="118"/>
                </a:cubicBezTo>
                <a:cubicBezTo>
                  <a:pt x="71" y="118"/>
                  <a:pt x="71" y="118"/>
                  <a:pt x="70" y="119"/>
                </a:cubicBezTo>
                <a:cubicBezTo>
                  <a:pt x="67" y="114"/>
                  <a:pt x="60" y="106"/>
                  <a:pt x="53" y="104"/>
                </a:cubicBezTo>
                <a:cubicBezTo>
                  <a:pt x="34" y="98"/>
                  <a:pt x="8" y="109"/>
                  <a:pt x="8" y="109"/>
                </a:cubicBezTo>
                <a:cubicBezTo>
                  <a:pt x="8" y="23"/>
                  <a:pt x="8" y="23"/>
                  <a:pt x="8" y="23"/>
                </a:cubicBezTo>
                <a:cubicBezTo>
                  <a:pt x="3" y="23"/>
                  <a:pt x="0" y="24"/>
                  <a:pt x="0" y="24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23"/>
                  <a:pt x="32" y="118"/>
                  <a:pt x="54" y="118"/>
                </a:cubicBezTo>
                <a:cubicBezTo>
                  <a:pt x="58" y="118"/>
                  <a:pt x="61" y="120"/>
                  <a:pt x="64" y="1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cxnSp>
        <p:nvCxnSpPr>
          <p:cNvPr id="31" name="直接连接符 30"/>
          <p:cNvCxnSpPr/>
          <p:nvPr/>
        </p:nvCxnSpPr>
        <p:spPr>
          <a:xfrm>
            <a:off x="4570268" y="1965015"/>
            <a:ext cx="0" cy="1391977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>
            <a:stCxn id="51" idx="4"/>
          </p:cNvCxnSpPr>
          <p:nvPr/>
        </p:nvCxnSpPr>
        <p:spPr>
          <a:xfrm>
            <a:off x="4570268" y="3816456"/>
            <a:ext cx="0" cy="110033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4570268" y="4916786"/>
            <a:ext cx="12960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7676977" y="3851729"/>
            <a:ext cx="0" cy="1065057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6325732" y="4916786"/>
            <a:ext cx="1351245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>
            <a:endCxn id="60" idx="0"/>
          </p:cNvCxnSpPr>
          <p:nvPr/>
        </p:nvCxnSpPr>
        <p:spPr>
          <a:xfrm>
            <a:off x="7676977" y="2028700"/>
            <a:ext cx="0" cy="132829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29"/>
          <p:cNvSpPr txBox="1"/>
          <p:nvPr/>
        </p:nvSpPr>
        <p:spPr>
          <a:xfrm>
            <a:off x="1107139" y="2135825"/>
            <a:ext cx="300288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dirty="0"/>
              <a:t>点击输入您的文字内容，或复制粘贴具体文本，</a:t>
            </a:r>
            <a:r>
              <a:rPr lang="zh-CN" altLang="en-US" dirty="0">
                <a:sym typeface="+mn-lt"/>
              </a:rPr>
              <a:t>语言精练概括的说明你所要阐明的观点</a:t>
            </a:r>
            <a:endParaRPr lang="en-US" altLang="zh-CN" dirty="0"/>
          </a:p>
        </p:txBody>
      </p:sp>
      <p:sp>
        <p:nvSpPr>
          <p:cNvPr id="38" name="TextBox 30"/>
          <p:cNvSpPr txBox="1"/>
          <p:nvPr/>
        </p:nvSpPr>
        <p:spPr>
          <a:xfrm>
            <a:off x="1428781" y="1557373"/>
            <a:ext cx="268124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标题文本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29"/>
          <p:cNvSpPr txBox="1"/>
          <p:nvPr/>
        </p:nvSpPr>
        <p:spPr>
          <a:xfrm>
            <a:off x="1107139" y="3912991"/>
            <a:ext cx="300288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dirty="0"/>
              <a:t>点击输入您的文字内容，或复制粘贴具体文本，</a:t>
            </a:r>
            <a:r>
              <a:rPr lang="zh-CN" altLang="en-US" dirty="0">
                <a:sym typeface="+mn-lt"/>
              </a:rPr>
              <a:t>语言精练概括的说明你所要阐明的观点</a:t>
            </a:r>
            <a:endParaRPr lang="en-US" altLang="zh-CN" dirty="0"/>
          </a:p>
        </p:txBody>
      </p:sp>
      <p:sp>
        <p:nvSpPr>
          <p:cNvPr id="40" name="TextBox 30"/>
          <p:cNvSpPr txBox="1"/>
          <p:nvPr/>
        </p:nvSpPr>
        <p:spPr>
          <a:xfrm>
            <a:off x="1107139" y="3371281"/>
            <a:ext cx="300288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dirty="0" smtClean="0">
                <a:solidFill>
                  <a:schemeClr val="accent2"/>
                </a:solidFill>
              </a:rPr>
              <a:t>标题文本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41" name="TextBox 29"/>
          <p:cNvSpPr txBox="1"/>
          <p:nvPr/>
        </p:nvSpPr>
        <p:spPr>
          <a:xfrm>
            <a:off x="3752069" y="5798088"/>
            <a:ext cx="4687862" cy="4915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点击输入您的文字内容，或复制粘贴具体文本，</a:t>
            </a:r>
            <a:r>
              <a:rPr lang="zh-CN" altLang="en-US" dirty="0">
                <a:sym typeface="+mn-lt"/>
              </a:rPr>
              <a:t>语言精练概括的说明你所要阐明的观点</a:t>
            </a:r>
            <a:endParaRPr lang="en-US" altLang="zh-CN" dirty="0"/>
          </a:p>
        </p:txBody>
      </p:sp>
      <p:sp>
        <p:nvSpPr>
          <p:cNvPr id="42" name="TextBox 30"/>
          <p:cNvSpPr txBox="1"/>
          <p:nvPr/>
        </p:nvSpPr>
        <p:spPr>
          <a:xfrm>
            <a:off x="5008260" y="5272056"/>
            <a:ext cx="217548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标题文本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29"/>
          <p:cNvSpPr txBox="1"/>
          <p:nvPr/>
        </p:nvSpPr>
        <p:spPr>
          <a:xfrm>
            <a:off x="8165200" y="2135825"/>
            <a:ext cx="2960377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/>
              <a:t>点击输入您的文字内容，或复制粘贴具体文本，</a:t>
            </a:r>
            <a:r>
              <a:rPr lang="zh-CN" altLang="en-US" dirty="0">
                <a:sym typeface="+mn-lt"/>
              </a:rPr>
              <a:t>语言精练概括的说明你所要阐明的观点</a:t>
            </a:r>
            <a:endParaRPr lang="en-US" altLang="zh-CN" dirty="0"/>
          </a:p>
        </p:txBody>
      </p:sp>
      <p:sp>
        <p:nvSpPr>
          <p:cNvPr id="44" name="TextBox 30"/>
          <p:cNvSpPr txBox="1"/>
          <p:nvPr/>
        </p:nvSpPr>
        <p:spPr>
          <a:xfrm>
            <a:off x="8165200" y="1557373"/>
            <a:ext cx="284105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标题文本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29"/>
          <p:cNvSpPr txBox="1"/>
          <p:nvPr/>
        </p:nvSpPr>
        <p:spPr>
          <a:xfrm>
            <a:off x="8165200" y="3912991"/>
            <a:ext cx="2960377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/>
              <a:t>点击输入您的文字内容，或复制粘贴具体文本，</a:t>
            </a:r>
            <a:r>
              <a:rPr lang="zh-CN" altLang="en-US" dirty="0">
                <a:sym typeface="+mn-lt"/>
              </a:rPr>
              <a:t>语言精练概括的说明你所要阐明的观点</a:t>
            </a:r>
            <a:endParaRPr lang="en-US" altLang="zh-CN" dirty="0"/>
          </a:p>
        </p:txBody>
      </p:sp>
      <p:sp>
        <p:nvSpPr>
          <p:cNvPr id="46" name="TextBox 30"/>
          <p:cNvSpPr txBox="1"/>
          <p:nvPr/>
        </p:nvSpPr>
        <p:spPr>
          <a:xfrm>
            <a:off x="8165199" y="3371281"/>
            <a:ext cx="296037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标题文本</a:t>
            </a:r>
            <a:endParaRPr lang="zh-CN" altLang="en-US" sz="28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4340536" y="1543084"/>
            <a:ext cx="459464" cy="459464"/>
            <a:chOff x="695400" y="1543084"/>
            <a:chExt cx="459464" cy="459464"/>
          </a:xfrm>
        </p:grpSpPr>
        <p:sp>
          <p:nvSpPr>
            <p:cNvPr id="48" name="椭圆 47"/>
            <p:cNvSpPr/>
            <p:nvPr/>
          </p:nvSpPr>
          <p:spPr>
            <a:xfrm>
              <a:off x="695400" y="1543084"/>
              <a:ext cx="459464" cy="4594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TextBox 20"/>
            <p:cNvSpPr txBox="1"/>
            <p:nvPr/>
          </p:nvSpPr>
          <p:spPr>
            <a:xfrm>
              <a:off x="856723" y="1547873"/>
              <a:ext cx="173125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2800" spc="400" dirty="0" smtClean="0">
                  <a:solidFill>
                    <a:schemeClr val="bg1">
                      <a:lumMod val="95000"/>
                    </a:schemeClr>
                  </a:solidFill>
                  <a:latin typeface="Bebas Neue Regular" panose="00000500000000000000" pitchFamily="50" charset="0"/>
                  <a:ea typeface="微软雅黑" panose="020B0503020204020204" pitchFamily="34" charset="-122"/>
                </a:rPr>
                <a:t>1</a:t>
              </a:r>
              <a:endParaRPr lang="zh-CN" altLang="en-US" sz="2800" spc="400" dirty="0">
                <a:solidFill>
                  <a:schemeClr val="bg1">
                    <a:lumMod val="95000"/>
                  </a:schemeClr>
                </a:solidFill>
                <a:latin typeface="Bebas Neue Regular" panose="00000500000000000000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340536" y="3356992"/>
            <a:ext cx="459464" cy="459464"/>
            <a:chOff x="695400" y="3356992"/>
            <a:chExt cx="459464" cy="459464"/>
          </a:xfrm>
        </p:grpSpPr>
        <p:sp>
          <p:nvSpPr>
            <p:cNvPr id="51" name="椭圆 50"/>
            <p:cNvSpPr/>
            <p:nvPr/>
          </p:nvSpPr>
          <p:spPr>
            <a:xfrm>
              <a:off x="695400" y="3356992"/>
              <a:ext cx="459464" cy="45946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TextBox 20"/>
            <p:cNvSpPr txBox="1"/>
            <p:nvPr/>
          </p:nvSpPr>
          <p:spPr>
            <a:xfrm>
              <a:off x="847906" y="3371280"/>
              <a:ext cx="190758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2800" spc="400" dirty="0" smtClean="0">
                  <a:solidFill>
                    <a:schemeClr val="bg1">
                      <a:lumMod val="95000"/>
                    </a:schemeClr>
                  </a:solidFill>
                  <a:latin typeface="Bebas Neue Regular" panose="00000500000000000000" pitchFamily="50" charset="0"/>
                  <a:ea typeface="微软雅黑" panose="020B0503020204020204" pitchFamily="34" charset="-122"/>
                </a:rPr>
                <a:t>2</a:t>
              </a:r>
              <a:endParaRPr lang="zh-CN" altLang="en-US" sz="2800" spc="400" dirty="0">
                <a:solidFill>
                  <a:schemeClr val="bg1">
                    <a:lumMod val="95000"/>
                  </a:schemeClr>
                </a:solidFill>
                <a:latin typeface="Bebas Neue Regular" panose="00000500000000000000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5866268" y="4687054"/>
            <a:ext cx="459464" cy="459464"/>
            <a:chOff x="4741556" y="4927460"/>
            <a:chExt cx="459464" cy="459464"/>
          </a:xfrm>
        </p:grpSpPr>
        <p:sp>
          <p:nvSpPr>
            <p:cNvPr id="54" name="椭圆 53"/>
            <p:cNvSpPr/>
            <p:nvPr/>
          </p:nvSpPr>
          <p:spPr>
            <a:xfrm>
              <a:off x="4741556" y="4927460"/>
              <a:ext cx="459464" cy="4594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TextBox 20"/>
            <p:cNvSpPr txBox="1"/>
            <p:nvPr/>
          </p:nvSpPr>
          <p:spPr>
            <a:xfrm>
              <a:off x="4901031" y="4946510"/>
              <a:ext cx="190758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2800" spc="400" dirty="0" smtClean="0">
                  <a:solidFill>
                    <a:schemeClr val="bg1">
                      <a:lumMod val="95000"/>
                    </a:schemeClr>
                  </a:solidFill>
                  <a:latin typeface="Bebas Neue Regular" panose="00000500000000000000" pitchFamily="50" charset="0"/>
                  <a:ea typeface="微软雅黑" panose="020B0503020204020204" pitchFamily="34" charset="-122"/>
                </a:rPr>
                <a:t>3</a:t>
              </a:r>
              <a:endParaRPr lang="zh-CN" altLang="en-US" sz="2800" spc="400" dirty="0">
                <a:solidFill>
                  <a:schemeClr val="bg1">
                    <a:lumMod val="95000"/>
                  </a:schemeClr>
                </a:solidFill>
                <a:latin typeface="Bebas Neue Regular" panose="00000500000000000000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7447245" y="1543084"/>
            <a:ext cx="459464" cy="459464"/>
            <a:chOff x="7477860" y="1543084"/>
            <a:chExt cx="459464" cy="459464"/>
          </a:xfrm>
        </p:grpSpPr>
        <p:sp>
          <p:nvSpPr>
            <p:cNvPr id="57" name="椭圆 56"/>
            <p:cNvSpPr/>
            <p:nvPr/>
          </p:nvSpPr>
          <p:spPr>
            <a:xfrm>
              <a:off x="7477860" y="1543084"/>
              <a:ext cx="459464" cy="4594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TextBox 20"/>
            <p:cNvSpPr txBox="1"/>
            <p:nvPr/>
          </p:nvSpPr>
          <p:spPr>
            <a:xfrm>
              <a:off x="7624037" y="1555086"/>
              <a:ext cx="195567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2800" spc="400" dirty="0" smtClean="0">
                  <a:solidFill>
                    <a:schemeClr val="bg1">
                      <a:lumMod val="95000"/>
                    </a:schemeClr>
                  </a:solidFill>
                  <a:latin typeface="Bebas Neue Regular" panose="00000500000000000000" pitchFamily="50" charset="0"/>
                  <a:ea typeface="微软雅黑" panose="020B0503020204020204" pitchFamily="34" charset="-122"/>
                </a:rPr>
                <a:t>5</a:t>
              </a:r>
              <a:endParaRPr lang="zh-CN" altLang="en-US" sz="2800" spc="400" dirty="0">
                <a:solidFill>
                  <a:schemeClr val="bg1">
                    <a:lumMod val="95000"/>
                  </a:schemeClr>
                </a:solidFill>
                <a:latin typeface="Bebas Neue Regular" panose="00000500000000000000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7447245" y="3356992"/>
            <a:ext cx="459464" cy="459464"/>
            <a:chOff x="7477860" y="3356992"/>
            <a:chExt cx="459464" cy="459464"/>
          </a:xfrm>
        </p:grpSpPr>
        <p:sp>
          <p:nvSpPr>
            <p:cNvPr id="60" name="椭圆 59"/>
            <p:cNvSpPr/>
            <p:nvPr/>
          </p:nvSpPr>
          <p:spPr>
            <a:xfrm>
              <a:off x="7477860" y="3356992"/>
              <a:ext cx="459464" cy="45946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TextBox 20"/>
            <p:cNvSpPr txBox="1"/>
            <p:nvPr/>
          </p:nvSpPr>
          <p:spPr>
            <a:xfrm>
              <a:off x="7624037" y="3366755"/>
              <a:ext cx="195567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2800" spc="400" dirty="0" smtClean="0">
                  <a:solidFill>
                    <a:schemeClr val="bg1">
                      <a:lumMod val="95000"/>
                    </a:schemeClr>
                  </a:solidFill>
                  <a:latin typeface="Bebas Neue Regular" panose="00000500000000000000" pitchFamily="50" charset="0"/>
                  <a:ea typeface="微软雅黑" panose="020B0503020204020204" pitchFamily="34" charset="-122"/>
                </a:rPr>
                <a:t>4</a:t>
              </a:r>
              <a:endParaRPr lang="zh-CN" altLang="en-US" sz="2800" spc="400" dirty="0">
                <a:solidFill>
                  <a:schemeClr val="bg1">
                    <a:lumMod val="95000"/>
                  </a:schemeClr>
                </a:solidFill>
                <a:latin typeface="Bebas Neue Regular" panose="00000500000000000000" pitchFamily="50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prestig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3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学情分析</a:t>
            </a:r>
            <a:endParaRPr lang="zh-CN" altLang="en-US" dirty="0"/>
          </a:p>
        </p:txBody>
      </p:sp>
      <p:sp>
        <p:nvSpPr>
          <p:cNvPr id="64" name="矩形 63"/>
          <p:cNvSpPr/>
          <p:nvPr/>
        </p:nvSpPr>
        <p:spPr>
          <a:xfrm>
            <a:off x="6502944" y="1892937"/>
            <a:ext cx="4939755" cy="3916425"/>
          </a:xfrm>
          <a:prstGeom prst="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7249256" y="1843721"/>
            <a:ext cx="3447131" cy="1286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22409513" y="4440353"/>
            <a:ext cx="140654" cy="14375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Freeform 5"/>
          <p:cNvSpPr/>
          <p:nvPr/>
        </p:nvSpPr>
        <p:spPr bwMode="auto">
          <a:xfrm>
            <a:off x="3367809" y="1318371"/>
            <a:ext cx="761114" cy="7611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9" name="TextBox 3"/>
          <p:cNvSpPr txBox="1"/>
          <p:nvPr/>
        </p:nvSpPr>
        <p:spPr>
          <a:xfrm>
            <a:off x="2814108" y="2542557"/>
            <a:ext cx="2024592" cy="2024592"/>
          </a:xfrm>
          <a:prstGeom prst="ellipse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3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/>
          <p:nvPr/>
        </p:nvSpPr>
        <p:spPr bwMode="auto">
          <a:xfrm>
            <a:off x="2584998" y="5480139"/>
            <a:ext cx="332538" cy="3325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2" name="TextBox 3"/>
          <p:cNvSpPr txBox="1"/>
          <p:nvPr/>
        </p:nvSpPr>
        <p:spPr>
          <a:xfrm>
            <a:off x="1563366" y="3994145"/>
            <a:ext cx="1305934" cy="1305934"/>
          </a:xfrm>
          <a:prstGeom prst="ellipse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TextBox 3"/>
          <p:cNvSpPr txBox="1"/>
          <p:nvPr/>
        </p:nvSpPr>
        <p:spPr>
          <a:xfrm>
            <a:off x="4733256" y="1790239"/>
            <a:ext cx="1311594" cy="1311594"/>
          </a:xfrm>
          <a:prstGeom prst="ellipse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2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TextBox 3"/>
          <p:cNvSpPr txBox="1"/>
          <p:nvPr/>
        </p:nvSpPr>
        <p:spPr>
          <a:xfrm>
            <a:off x="3712367" y="4567149"/>
            <a:ext cx="1679152" cy="1679152"/>
          </a:xfrm>
          <a:prstGeom prst="ellipse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Freeform 5"/>
          <p:cNvSpPr/>
          <p:nvPr/>
        </p:nvSpPr>
        <p:spPr bwMode="auto">
          <a:xfrm>
            <a:off x="4768416" y="3171894"/>
            <a:ext cx="492430" cy="49243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7" name="Freeform 5"/>
          <p:cNvSpPr/>
          <p:nvPr/>
        </p:nvSpPr>
        <p:spPr bwMode="auto">
          <a:xfrm>
            <a:off x="3218558" y="2198788"/>
            <a:ext cx="285558" cy="2855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8" name="Freeform 5"/>
          <p:cNvSpPr/>
          <p:nvPr/>
        </p:nvSpPr>
        <p:spPr bwMode="auto">
          <a:xfrm>
            <a:off x="937731" y="4679989"/>
            <a:ext cx="509242" cy="5092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9" name="Freeform 5"/>
          <p:cNvSpPr/>
          <p:nvPr/>
        </p:nvSpPr>
        <p:spPr bwMode="auto">
          <a:xfrm>
            <a:off x="3150322" y="4829231"/>
            <a:ext cx="720000" cy="72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2" name="Freeform 5"/>
          <p:cNvSpPr/>
          <p:nvPr/>
        </p:nvSpPr>
        <p:spPr bwMode="auto">
          <a:xfrm>
            <a:off x="1448889" y="1924739"/>
            <a:ext cx="594516" cy="5945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3" name="TextBox 3"/>
          <p:cNvSpPr txBox="1"/>
          <p:nvPr/>
        </p:nvSpPr>
        <p:spPr>
          <a:xfrm>
            <a:off x="1989753" y="2349515"/>
            <a:ext cx="1219854" cy="12198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2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TextBox 5"/>
          <p:cNvSpPr txBox="1"/>
          <p:nvPr/>
        </p:nvSpPr>
        <p:spPr>
          <a:xfrm>
            <a:off x="6960345" y="2594204"/>
            <a:ext cx="4024953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342900" indent="-342900">
              <a:lnSpc>
                <a:spcPts val="24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zh-CN" altLang="en-US" sz="1600" dirty="0" smtClean="0"/>
              <a:t>单击</a:t>
            </a:r>
            <a:r>
              <a:rPr lang="zh-CN" altLang="en-US" sz="1600" dirty="0"/>
              <a:t>输入您的文字内容，或复制粘贴具体文本，</a:t>
            </a:r>
            <a:r>
              <a:rPr lang="zh-CN" altLang="en-US" sz="1600" dirty="0">
                <a:sym typeface="+mn-lt"/>
              </a:rPr>
              <a:t>语言精练概括的说明你所要阐明的</a:t>
            </a:r>
            <a:r>
              <a:rPr lang="zh-CN" altLang="en-US" sz="1600" dirty="0" smtClean="0">
                <a:sym typeface="+mn-lt"/>
              </a:rPr>
              <a:t>观点</a:t>
            </a:r>
            <a:endParaRPr lang="en-US" altLang="zh-CN" sz="1600" dirty="0" smtClean="0"/>
          </a:p>
          <a:p>
            <a:pPr marL="342900" indent="-342900">
              <a:lnSpc>
                <a:spcPts val="24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zh-CN" altLang="en-US" sz="1600" dirty="0" smtClean="0"/>
              <a:t>单击</a:t>
            </a:r>
            <a:r>
              <a:rPr lang="zh-CN" altLang="en-US" sz="1600" dirty="0"/>
              <a:t>输入您的文字内容，语言精练、言简意赅，尽量简化所要书写的</a:t>
            </a:r>
            <a:r>
              <a:rPr lang="zh-CN" altLang="en-US" sz="1600" dirty="0" smtClean="0"/>
              <a:t>文案</a:t>
            </a:r>
            <a:endParaRPr lang="en-US" altLang="zh-CN" sz="1600" dirty="0" smtClean="0"/>
          </a:p>
          <a:p>
            <a:pPr marL="342900" indent="-342900">
              <a:lnSpc>
                <a:spcPts val="24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zh-CN" altLang="en-US" sz="1600" dirty="0"/>
              <a:t>单击输入您的文字内容，语言精练、言简意赅</a:t>
            </a:r>
            <a:r>
              <a:rPr lang="zh-CN" altLang="en-US" sz="1600" dirty="0" smtClean="0"/>
              <a:t>，</a:t>
            </a:r>
            <a:r>
              <a:rPr lang="zh-CN" altLang="en-US" sz="1600" dirty="0"/>
              <a:t>单击输入您的文字内容，</a:t>
            </a:r>
            <a:r>
              <a:rPr lang="zh-CN" altLang="en-US" sz="1600" dirty="0" smtClean="0"/>
              <a:t>尽量</a:t>
            </a:r>
            <a:r>
              <a:rPr lang="zh-CN" altLang="en-US" sz="1600" dirty="0"/>
              <a:t>简化所要书写的文案</a:t>
            </a:r>
            <a:endParaRPr lang="en-US" altLang="zh-CN" sz="1600" dirty="0"/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8" grpId="0" animBg="1"/>
      <p:bldP spid="69" grpId="0" animBg="1"/>
      <p:bldP spid="71" grpId="0" animBg="1"/>
      <p:bldP spid="72" grpId="0" animBg="1"/>
      <p:bldP spid="75" grpId="0" animBg="1"/>
      <p:bldP spid="78" grpId="0" animBg="1"/>
      <p:bldP spid="54" grpId="0" animBg="1"/>
      <p:bldP spid="57" grpId="0" animBg="1"/>
      <p:bldP spid="58" grpId="0" animBg="1"/>
      <p:bldP spid="59" grpId="0" animBg="1"/>
      <p:bldP spid="62" grpId="0" animBg="1"/>
      <p:bldP spid="113" grpId="0" animBg="1"/>
      <p:bldP spid="1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弧形 20"/>
          <p:cNvSpPr/>
          <p:nvPr/>
        </p:nvSpPr>
        <p:spPr>
          <a:xfrm>
            <a:off x="268810" y="1233714"/>
            <a:ext cx="4826002" cy="4825998"/>
          </a:xfrm>
          <a:prstGeom prst="arc">
            <a:avLst>
              <a:gd name="adj1" fmla="val 19269488"/>
              <a:gd name="adj2" fmla="val 2526931"/>
            </a:avLst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教学目标</a:t>
            </a:r>
            <a:endParaRPr lang="zh-CN" altLang="en-US" dirty="0"/>
          </a:p>
        </p:txBody>
      </p:sp>
      <p:sp>
        <p:nvSpPr>
          <p:cNvPr id="3" name="TextBox 15"/>
          <p:cNvSpPr txBox="1"/>
          <p:nvPr/>
        </p:nvSpPr>
        <p:spPr>
          <a:xfrm>
            <a:off x="6333849" y="1888249"/>
            <a:ext cx="459209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zh-CN" altLang="en-US" sz="1600" dirty="0"/>
              <a:t>单击输入您的文字内容，或复制粘贴具体文本，</a:t>
            </a:r>
            <a:r>
              <a:rPr lang="zh-CN" altLang="en-US" sz="1600" dirty="0">
                <a:sym typeface="+mn-lt"/>
              </a:rPr>
              <a:t>语言精练概括的说明你所要阐明的观点</a:t>
            </a:r>
            <a:endParaRPr lang="en-US" altLang="zh-CN" sz="1600" dirty="0"/>
          </a:p>
        </p:txBody>
      </p:sp>
      <p:sp>
        <p:nvSpPr>
          <p:cNvPr id="4" name="Freeform 5"/>
          <p:cNvSpPr/>
          <p:nvPr/>
        </p:nvSpPr>
        <p:spPr bwMode="auto">
          <a:xfrm rot="5400000">
            <a:off x="1421811" y="2386713"/>
            <a:ext cx="2520000" cy="2520000"/>
          </a:xfrm>
          <a:prstGeom prst="ellipse">
            <a:avLst/>
          </a:prstGeom>
          <a:solidFill>
            <a:schemeClr val="accent1"/>
          </a:solidFill>
          <a:ln w="9525" cap="flat">
            <a:noFill/>
            <a:prstDash val="solid"/>
            <a:miter lim="800000"/>
          </a:ln>
        </p:spPr>
        <p:txBody>
          <a:bodyPr vert="horz" wrap="square" lIns="109728" tIns="54864" rIns="109728" bIns="54864" numCol="1" anchor="t" anchorCtr="0" compatLnSpc="1"/>
          <a:lstStyle/>
          <a:p>
            <a:endParaRPr lang="zh-CN" altLang="en-US" sz="2615"/>
          </a:p>
        </p:txBody>
      </p:sp>
      <p:sp>
        <p:nvSpPr>
          <p:cNvPr id="5" name="TextBox 19"/>
          <p:cNvSpPr txBox="1"/>
          <p:nvPr/>
        </p:nvSpPr>
        <p:spPr>
          <a:xfrm>
            <a:off x="2052504" y="2969605"/>
            <a:ext cx="1258614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4400" b="1" dirty="0" smtClean="0"/>
              <a:t>教学目标</a:t>
            </a:r>
            <a:endParaRPr lang="zh-CN" altLang="en-US" sz="4400" dirty="0"/>
          </a:p>
        </p:txBody>
      </p:sp>
      <p:sp>
        <p:nvSpPr>
          <p:cNvPr id="6" name="Freeform 5"/>
          <p:cNvSpPr/>
          <p:nvPr/>
        </p:nvSpPr>
        <p:spPr bwMode="auto">
          <a:xfrm rot="5400000">
            <a:off x="1241811" y="2206713"/>
            <a:ext cx="2880000" cy="2880000"/>
          </a:xfrm>
          <a:prstGeom prst="ellipse">
            <a:avLst/>
          </a:prstGeom>
          <a:noFill/>
          <a:ln w="19050" cap="flat">
            <a:solidFill>
              <a:schemeClr val="tx2"/>
            </a:solidFill>
            <a:prstDash val="sysDot"/>
            <a:miter lim="800000"/>
          </a:ln>
        </p:spPr>
        <p:txBody>
          <a:bodyPr vert="horz" wrap="square" lIns="109728" tIns="54864" rIns="109728" bIns="54864" numCol="1" anchor="t" anchorCtr="0" compatLnSpc="1"/>
          <a:lstStyle/>
          <a:p>
            <a:endParaRPr lang="zh-CN" altLang="en-US" sz="2615"/>
          </a:p>
        </p:txBody>
      </p:sp>
      <p:sp>
        <p:nvSpPr>
          <p:cNvPr id="7" name="椭圆 6"/>
          <p:cNvSpPr/>
          <p:nvPr/>
        </p:nvSpPr>
        <p:spPr>
          <a:xfrm>
            <a:off x="4346465" y="1915168"/>
            <a:ext cx="513377" cy="51337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Bebas Neue Bold" panose="020B0606020202050201" pitchFamily="34" charset="0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Bebas Neue Bold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822180" y="3390026"/>
            <a:ext cx="513377" cy="51337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Bebas Neue Bold" panose="020B0606020202050201" pitchFamily="34" charset="0"/>
                <a:ea typeface="微软雅黑" panose="020B0503020204020204" pitchFamily="3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Bebas Neue Bold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346465" y="4908801"/>
            <a:ext cx="513377" cy="51337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Bebas Neue Bold" panose="020B0606020202050201" pitchFamily="34" charset="0"/>
                <a:ea typeface="微软雅黑" panose="020B0503020204020204" pitchFamily="3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Bebas Neue Bold" panose="020B0606020202050201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859842" y="1959086"/>
            <a:ext cx="1262075" cy="425542"/>
            <a:chOff x="3513818" y="1963801"/>
            <a:chExt cx="1051729" cy="354618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3513818" y="2141110"/>
              <a:ext cx="105172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4565547" y="1963801"/>
              <a:ext cx="0" cy="35461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41"/>
          <p:cNvSpPr txBox="1"/>
          <p:nvPr/>
        </p:nvSpPr>
        <p:spPr>
          <a:xfrm>
            <a:off x="6361234" y="3333326"/>
            <a:ext cx="45662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2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zh-CN" altLang="en-US" dirty="0"/>
              <a:t>单击输入您的文字内容，或复制粘贴具体文本，</a:t>
            </a:r>
            <a:r>
              <a:rPr lang="zh-CN" altLang="en-US" dirty="0">
                <a:sym typeface="+mn-lt"/>
              </a:rPr>
              <a:t>语言精练概括的说明你所要阐明的观点</a:t>
            </a:r>
            <a:endParaRPr lang="en-US" altLang="zh-CN" dirty="0"/>
          </a:p>
        </p:txBody>
      </p:sp>
      <p:sp>
        <p:nvSpPr>
          <p:cNvPr id="14" name="TextBox 42"/>
          <p:cNvSpPr txBox="1"/>
          <p:nvPr/>
        </p:nvSpPr>
        <p:spPr>
          <a:xfrm>
            <a:off x="6361234" y="4883359"/>
            <a:ext cx="45662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2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zh-CN" altLang="en-US" dirty="0"/>
              <a:t>单击输入您的文字内容，或复制粘贴具体文本，</a:t>
            </a:r>
            <a:r>
              <a:rPr lang="zh-CN" altLang="en-US" dirty="0">
                <a:sym typeface="+mn-lt"/>
              </a:rPr>
              <a:t>语言精练概括的说明你所要阐明的观点</a:t>
            </a:r>
            <a:endParaRPr lang="en-US" altLang="zh-CN" dirty="0"/>
          </a:p>
        </p:txBody>
      </p:sp>
      <p:grpSp>
        <p:nvGrpSpPr>
          <p:cNvPr id="15" name="组合 14"/>
          <p:cNvGrpSpPr/>
          <p:nvPr/>
        </p:nvGrpSpPr>
        <p:grpSpPr>
          <a:xfrm>
            <a:off x="5341046" y="3433942"/>
            <a:ext cx="780871" cy="425542"/>
            <a:chOff x="3513818" y="1963801"/>
            <a:chExt cx="1051729" cy="354618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3513818" y="2141110"/>
              <a:ext cx="105172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4565547" y="1963801"/>
              <a:ext cx="0" cy="35461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4859842" y="4952717"/>
            <a:ext cx="1262075" cy="425542"/>
            <a:chOff x="3513818" y="1963801"/>
            <a:chExt cx="1051729" cy="354618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3513818" y="2141110"/>
              <a:ext cx="105172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4565547" y="1963801"/>
              <a:ext cx="0" cy="35461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/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教学重点</a:t>
            </a:r>
            <a:endParaRPr lang="zh-CN" altLang="en-US" dirty="0"/>
          </a:p>
        </p:txBody>
      </p:sp>
      <p:sp>
        <p:nvSpPr>
          <p:cNvPr id="29" name="圆角矩形 28"/>
          <p:cNvSpPr/>
          <p:nvPr/>
        </p:nvSpPr>
        <p:spPr>
          <a:xfrm rot="2700000">
            <a:off x="3502427" y="1655933"/>
            <a:ext cx="1552596" cy="1552596"/>
          </a:xfrm>
          <a:prstGeom prst="round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圆角矩形 29"/>
          <p:cNvSpPr/>
          <p:nvPr/>
        </p:nvSpPr>
        <p:spPr>
          <a:xfrm rot="2700000">
            <a:off x="3499913" y="4322536"/>
            <a:ext cx="1552596" cy="1552596"/>
          </a:xfrm>
          <a:prstGeom prst="round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圆角矩形 30"/>
          <p:cNvSpPr/>
          <p:nvPr/>
        </p:nvSpPr>
        <p:spPr>
          <a:xfrm rot="2700000">
            <a:off x="4673295" y="2989234"/>
            <a:ext cx="1552596" cy="1552596"/>
          </a:xfrm>
          <a:prstGeom prst="roundRect">
            <a:avLst/>
          </a:prstGeom>
          <a:solidFill>
            <a:schemeClr val="accent2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" name="TextBox 5"/>
          <p:cNvSpPr txBox="1"/>
          <p:nvPr/>
        </p:nvSpPr>
        <p:spPr>
          <a:xfrm>
            <a:off x="6734552" y="2186010"/>
            <a:ext cx="406287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单击输入您的文字内容，语言精练、言简意赅，尽量简化所要书写的文案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TextBox 5"/>
          <p:cNvSpPr txBox="1"/>
          <p:nvPr/>
        </p:nvSpPr>
        <p:spPr>
          <a:xfrm>
            <a:off x="7255411" y="3519311"/>
            <a:ext cx="375074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000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单击输入您的文字内容，语言精练、言简意赅，尽量简化所要书写的文案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5"/>
          <p:cNvSpPr txBox="1"/>
          <p:nvPr/>
        </p:nvSpPr>
        <p:spPr>
          <a:xfrm>
            <a:off x="6697029" y="4852613"/>
            <a:ext cx="412755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000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单击输入您的文字内容，语言精练、言简意赅，尽量简化所要书写的文案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3598395" y="2256687"/>
            <a:ext cx="1360660" cy="3510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zh-CN" altLang="en-US" sz="2800" b="1" cap="all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重点一</a:t>
            </a:r>
            <a:endParaRPr lang="en-US" altLang="zh-CN" sz="2800" b="1" cap="all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3595881" y="4923290"/>
            <a:ext cx="1360660" cy="3510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zh-CN" altLang="en-US" sz="2800" b="1" cap="all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重点三</a:t>
            </a:r>
            <a:endParaRPr lang="en-US" altLang="zh-CN" sz="2800" b="1" cap="all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4769263" y="3589988"/>
            <a:ext cx="1360660" cy="3510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zh-CN" altLang="en-US" sz="2800" b="1" cap="all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</a:t>
            </a:r>
            <a:r>
              <a:rPr lang="zh-CN" altLang="en-US" sz="2800" b="1" cap="all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endParaRPr lang="en-US" altLang="zh-CN" sz="2800" b="1" cap="all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5124155" y="2432231"/>
            <a:ext cx="1405260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6190955" y="3765532"/>
            <a:ext cx="914524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5124155" y="5098834"/>
            <a:ext cx="1405260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 78"/>
          <p:cNvSpPr>
            <a:spLocks noEditPoints="1"/>
          </p:cNvSpPr>
          <p:nvPr/>
        </p:nvSpPr>
        <p:spPr bwMode="auto">
          <a:xfrm>
            <a:off x="1497573" y="2614198"/>
            <a:ext cx="1680786" cy="1951580"/>
          </a:xfrm>
          <a:custGeom>
            <a:avLst/>
            <a:gdLst>
              <a:gd name="T0" fmla="*/ 37 w 136"/>
              <a:gd name="T1" fmla="*/ 51 h 158"/>
              <a:gd name="T2" fmla="*/ 49 w 136"/>
              <a:gd name="T3" fmla="*/ 63 h 158"/>
              <a:gd name="T4" fmla="*/ 62 w 136"/>
              <a:gd name="T5" fmla="*/ 51 h 158"/>
              <a:gd name="T6" fmla="*/ 49 w 136"/>
              <a:gd name="T7" fmla="*/ 39 h 158"/>
              <a:gd name="T8" fmla="*/ 37 w 136"/>
              <a:gd name="T9" fmla="*/ 51 h 158"/>
              <a:gd name="T10" fmla="*/ 28 w 136"/>
              <a:gd name="T11" fmla="*/ 158 h 158"/>
              <a:gd name="T12" fmla="*/ 136 w 136"/>
              <a:gd name="T13" fmla="*/ 158 h 158"/>
              <a:gd name="T14" fmla="*/ 127 w 136"/>
              <a:gd name="T15" fmla="*/ 146 h 158"/>
              <a:gd name="T16" fmla="*/ 107 w 136"/>
              <a:gd name="T17" fmla="*/ 146 h 158"/>
              <a:gd name="T18" fmla="*/ 107 w 136"/>
              <a:gd name="T19" fmla="*/ 103 h 158"/>
              <a:gd name="T20" fmla="*/ 121 w 136"/>
              <a:gd name="T21" fmla="*/ 95 h 158"/>
              <a:gd name="T22" fmla="*/ 117 w 136"/>
              <a:gd name="T23" fmla="*/ 89 h 158"/>
              <a:gd name="T24" fmla="*/ 77 w 136"/>
              <a:gd name="T25" fmla="*/ 112 h 158"/>
              <a:gd name="T26" fmla="*/ 81 w 136"/>
              <a:gd name="T27" fmla="*/ 118 h 158"/>
              <a:gd name="T28" fmla="*/ 86 w 136"/>
              <a:gd name="T29" fmla="*/ 115 h 158"/>
              <a:gd name="T30" fmla="*/ 86 w 136"/>
              <a:gd name="T31" fmla="*/ 129 h 158"/>
              <a:gd name="T32" fmla="*/ 36 w 136"/>
              <a:gd name="T33" fmla="*/ 64 h 158"/>
              <a:gd name="T34" fmla="*/ 30 w 136"/>
              <a:gd name="T35" fmla="*/ 51 h 158"/>
              <a:gd name="T36" fmla="*/ 30 w 136"/>
              <a:gd name="T37" fmla="*/ 51 h 158"/>
              <a:gd name="T38" fmla="*/ 68 w 136"/>
              <a:gd name="T39" fmla="*/ 146 h 158"/>
              <a:gd name="T40" fmla="*/ 37 w 136"/>
              <a:gd name="T41" fmla="*/ 146 h 158"/>
              <a:gd name="T42" fmla="*/ 28 w 136"/>
              <a:gd name="T43" fmla="*/ 158 h 158"/>
              <a:gd name="T44" fmla="*/ 36 w 136"/>
              <a:gd name="T45" fmla="*/ 16 h 158"/>
              <a:gd name="T46" fmla="*/ 45 w 136"/>
              <a:gd name="T47" fmla="*/ 33 h 158"/>
              <a:gd name="T48" fmla="*/ 49 w 136"/>
              <a:gd name="T49" fmla="*/ 32 h 158"/>
              <a:gd name="T50" fmla="*/ 68 w 136"/>
              <a:gd name="T51" fmla="*/ 51 h 158"/>
              <a:gd name="T52" fmla="*/ 63 w 136"/>
              <a:gd name="T53" fmla="*/ 64 h 158"/>
              <a:gd name="T54" fmla="*/ 75 w 136"/>
              <a:gd name="T55" fmla="*/ 84 h 158"/>
              <a:gd name="T56" fmla="*/ 75 w 136"/>
              <a:gd name="T57" fmla="*/ 84 h 158"/>
              <a:gd name="T58" fmla="*/ 74 w 136"/>
              <a:gd name="T59" fmla="*/ 89 h 158"/>
              <a:gd name="T60" fmla="*/ 78 w 136"/>
              <a:gd name="T61" fmla="*/ 90 h 158"/>
              <a:gd name="T62" fmla="*/ 95 w 136"/>
              <a:gd name="T63" fmla="*/ 80 h 158"/>
              <a:gd name="T64" fmla="*/ 96 w 136"/>
              <a:gd name="T65" fmla="*/ 76 h 158"/>
              <a:gd name="T66" fmla="*/ 92 w 136"/>
              <a:gd name="T67" fmla="*/ 74 h 158"/>
              <a:gd name="T68" fmla="*/ 77 w 136"/>
              <a:gd name="T69" fmla="*/ 49 h 158"/>
              <a:gd name="T70" fmla="*/ 77 w 136"/>
              <a:gd name="T71" fmla="*/ 42 h 158"/>
              <a:gd name="T72" fmla="*/ 71 w 136"/>
              <a:gd name="T73" fmla="*/ 30 h 158"/>
              <a:gd name="T74" fmla="*/ 65 w 136"/>
              <a:gd name="T75" fmla="*/ 27 h 158"/>
              <a:gd name="T76" fmla="*/ 53 w 136"/>
              <a:gd name="T77" fmla="*/ 6 h 158"/>
              <a:gd name="T78" fmla="*/ 53 w 136"/>
              <a:gd name="T79" fmla="*/ 6 h 158"/>
              <a:gd name="T80" fmla="*/ 54 w 136"/>
              <a:gd name="T81" fmla="*/ 2 h 158"/>
              <a:gd name="T82" fmla="*/ 50 w 136"/>
              <a:gd name="T83" fmla="*/ 1 h 158"/>
              <a:gd name="T84" fmla="*/ 33 w 136"/>
              <a:gd name="T85" fmla="*/ 11 h 158"/>
              <a:gd name="T86" fmla="*/ 32 w 136"/>
              <a:gd name="T87" fmla="*/ 15 h 158"/>
              <a:gd name="T88" fmla="*/ 36 w 136"/>
              <a:gd name="T89" fmla="*/ 16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6" h="158">
                <a:moveTo>
                  <a:pt x="37" y="51"/>
                </a:moveTo>
                <a:cubicBezTo>
                  <a:pt x="37" y="58"/>
                  <a:pt x="42" y="63"/>
                  <a:pt x="49" y="63"/>
                </a:cubicBezTo>
                <a:cubicBezTo>
                  <a:pt x="56" y="63"/>
                  <a:pt x="62" y="58"/>
                  <a:pt x="62" y="51"/>
                </a:cubicBezTo>
                <a:cubicBezTo>
                  <a:pt x="62" y="44"/>
                  <a:pt x="56" y="39"/>
                  <a:pt x="49" y="39"/>
                </a:cubicBezTo>
                <a:cubicBezTo>
                  <a:pt x="42" y="39"/>
                  <a:pt x="37" y="44"/>
                  <a:pt x="37" y="51"/>
                </a:cubicBezTo>
                <a:close/>
                <a:moveTo>
                  <a:pt x="28" y="158"/>
                </a:moveTo>
                <a:cubicBezTo>
                  <a:pt x="136" y="158"/>
                  <a:pt x="136" y="158"/>
                  <a:pt x="136" y="158"/>
                </a:cubicBezTo>
                <a:cubicBezTo>
                  <a:pt x="127" y="146"/>
                  <a:pt x="127" y="146"/>
                  <a:pt x="127" y="146"/>
                </a:cubicBezTo>
                <a:cubicBezTo>
                  <a:pt x="107" y="146"/>
                  <a:pt x="107" y="146"/>
                  <a:pt x="107" y="146"/>
                </a:cubicBezTo>
                <a:cubicBezTo>
                  <a:pt x="107" y="103"/>
                  <a:pt x="107" y="103"/>
                  <a:pt x="107" y="103"/>
                </a:cubicBezTo>
                <a:cubicBezTo>
                  <a:pt x="121" y="95"/>
                  <a:pt x="121" y="95"/>
                  <a:pt x="121" y="95"/>
                </a:cubicBezTo>
                <a:cubicBezTo>
                  <a:pt x="117" y="89"/>
                  <a:pt x="117" y="89"/>
                  <a:pt x="117" y="89"/>
                </a:cubicBezTo>
                <a:cubicBezTo>
                  <a:pt x="77" y="112"/>
                  <a:pt x="77" y="112"/>
                  <a:pt x="77" y="112"/>
                </a:cubicBezTo>
                <a:cubicBezTo>
                  <a:pt x="81" y="118"/>
                  <a:pt x="81" y="118"/>
                  <a:pt x="81" y="118"/>
                </a:cubicBezTo>
                <a:cubicBezTo>
                  <a:pt x="86" y="115"/>
                  <a:pt x="86" y="115"/>
                  <a:pt x="86" y="115"/>
                </a:cubicBezTo>
                <a:cubicBezTo>
                  <a:pt x="86" y="129"/>
                  <a:pt x="86" y="129"/>
                  <a:pt x="86" y="129"/>
                </a:cubicBezTo>
                <a:cubicBezTo>
                  <a:pt x="38" y="128"/>
                  <a:pt x="18" y="86"/>
                  <a:pt x="36" y="64"/>
                </a:cubicBezTo>
                <a:cubicBezTo>
                  <a:pt x="32" y="61"/>
                  <a:pt x="30" y="56"/>
                  <a:pt x="30" y="51"/>
                </a:cubicBezTo>
                <a:cubicBezTo>
                  <a:pt x="30" y="51"/>
                  <a:pt x="30" y="51"/>
                  <a:pt x="30" y="51"/>
                </a:cubicBezTo>
                <a:cubicBezTo>
                  <a:pt x="0" y="74"/>
                  <a:pt x="14" y="129"/>
                  <a:pt x="68" y="146"/>
                </a:cubicBezTo>
                <a:cubicBezTo>
                  <a:pt x="37" y="146"/>
                  <a:pt x="37" y="146"/>
                  <a:pt x="37" y="146"/>
                </a:cubicBezTo>
                <a:lnTo>
                  <a:pt x="28" y="158"/>
                </a:lnTo>
                <a:close/>
                <a:moveTo>
                  <a:pt x="36" y="16"/>
                </a:moveTo>
                <a:cubicBezTo>
                  <a:pt x="45" y="33"/>
                  <a:pt x="45" y="33"/>
                  <a:pt x="45" y="33"/>
                </a:cubicBezTo>
                <a:cubicBezTo>
                  <a:pt x="47" y="33"/>
                  <a:pt x="48" y="32"/>
                  <a:pt x="49" y="32"/>
                </a:cubicBezTo>
                <a:cubicBezTo>
                  <a:pt x="60" y="32"/>
                  <a:pt x="68" y="41"/>
                  <a:pt x="68" y="51"/>
                </a:cubicBezTo>
                <a:cubicBezTo>
                  <a:pt x="68" y="56"/>
                  <a:pt x="66" y="60"/>
                  <a:pt x="63" y="64"/>
                </a:cubicBezTo>
                <a:cubicBezTo>
                  <a:pt x="75" y="84"/>
                  <a:pt x="75" y="84"/>
                  <a:pt x="75" y="84"/>
                </a:cubicBezTo>
                <a:cubicBezTo>
                  <a:pt x="75" y="84"/>
                  <a:pt x="75" y="84"/>
                  <a:pt x="75" y="84"/>
                </a:cubicBezTo>
                <a:cubicBezTo>
                  <a:pt x="73" y="85"/>
                  <a:pt x="73" y="87"/>
                  <a:pt x="74" y="89"/>
                </a:cubicBezTo>
                <a:cubicBezTo>
                  <a:pt x="74" y="90"/>
                  <a:pt x="76" y="91"/>
                  <a:pt x="78" y="90"/>
                </a:cubicBezTo>
                <a:cubicBezTo>
                  <a:pt x="95" y="80"/>
                  <a:pt x="95" y="80"/>
                  <a:pt x="95" y="80"/>
                </a:cubicBezTo>
                <a:cubicBezTo>
                  <a:pt x="97" y="79"/>
                  <a:pt x="97" y="77"/>
                  <a:pt x="96" y="76"/>
                </a:cubicBezTo>
                <a:cubicBezTo>
                  <a:pt x="95" y="74"/>
                  <a:pt x="93" y="74"/>
                  <a:pt x="92" y="74"/>
                </a:cubicBezTo>
                <a:cubicBezTo>
                  <a:pt x="77" y="49"/>
                  <a:pt x="77" y="49"/>
                  <a:pt x="77" y="49"/>
                </a:cubicBezTo>
                <a:cubicBezTo>
                  <a:pt x="78" y="47"/>
                  <a:pt x="79" y="44"/>
                  <a:pt x="77" y="42"/>
                </a:cubicBezTo>
                <a:cubicBezTo>
                  <a:pt x="71" y="30"/>
                  <a:pt x="71" y="30"/>
                  <a:pt x="71" y="30"/>
                </a:cubicBezTo>
                <a:cubicBezTo>
                  <a:pt x="70" y="28"/>
                  <a:pt x="67" y="27"/>
                  <a:pt x="65" y="27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53" y="6"/>
                  <a:pt x="53" y="6"/>
                </a:cubicBezTo>
                <a:cubicBezTo>
                  <a:pt x="55" y="5"/>
                  <a:pt x="55" y="3"/>
                  <a:pt x="54" y="2"/>
                </a:cubicBezTo>
                <a:cubicBezTo>
                  <a:pt x="53" y="0"/>
                  <a:pt x="51" y="0"/>
                  <a:pt x="50" y="1"/>
                </a:cubicBezTo>
                <a:cubicBezTo>
                  <a:pt x="33" y="11"/>
                  <a:pt x="33" y="11"/>
                  <a:pt x="33" y="11"/>
                </a:cubicBezTo>
                <a:cubicBezTo>
                  <a:pt x="31" y="11"/>
                  <a:pt x="31" y="14"/>
                  <a:pt x="32" y="15"/>
                </a:cubicBezTo>
                <a:cubicBezTo>
                  <a:pt x="32" y="17"/>
                  <a:pt x="34" y="17"/>
                  <a:pt x="36" y="16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reflection blurRad="25400" stA="39000" endPos="24000" dist="25400" dir="5400000" sy="-100000" algn="bl" rotWithShape="0"/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8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17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19" dur="8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8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8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8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8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-21600000">
                                      <p:cBhvr>
                                        <p:cTn id="37" dur="8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-21600000">
                                      <p:cBhvr>
                                        <p:cTn id="39" dur="8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8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8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8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8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8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57" dur="8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59" dur="8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/>
      <p:bldP spid="33" grpId="0"/>
      <p:bldP spid="35" grpId="0"/>
      <p:bldP spid="36" grpId="0"/>
      <p:bldP spid="36" grpId="1"/>
      <p:bldP spid="37" grpId="0"/>
      <p:bldP spid="37" grpId="1"/>
      <p:bldP spid="38" grpId="0"/>
      <p:bldP spid="38" grpId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教学难点</a:t>
            </a:r>
            <a:endParaRPr lang="zh-CN" altLang="en-US" dirty="0"/>
          </a:p>
        </p:txBody>
      </p:sp>
      <p:sp>
        <p:nvSpPr>
          <p:cNvPr id="7" name="TextBox 10"/>
          <p:cNvSpPr txBox="1"/>
          <p:nvPr/>
        </p:nvSpPr>
        <p:spPr>
          <a:xfrm>
            <a:off x="8687668" y="2213217"/>
            <a:ext cx="2488331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3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单击输入您的文字内容，语言精练、言简意赅，尽量简化所要书写的文案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7"/>
          <p:cNvSpPr txBox="1"/>
          <p:nvPr/>
        </p:nvSpPr>
        <p:spPr>
          <a:xfrm>
            <a:off x="1145818" y="2213217"/>
            <a:ext cx="2337178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3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单击输入您的文字内容，语言精练、言简意赅，尽量简化所要书写的文案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115458" y="2014764"/>
            <a:ext cx="1883152" cy="1883150"/>
          </a:xfrm>
          <a:prstGeom prst="ellipse">
            <a:avLst/>
          </a:prstGeom>
          <a:solidFill>
            <a:schemeClr val="accent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4458636" y="2420974"/>
            <a:ext cx="1196796" cy="107073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zh-CN" altLang="en-US" sz="2800" b="1" cap="all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难点一</a:t>
            </a:r>
            <a:endParaRPr lang="en-US" altLang="zh-CN" sz="2800" b="1" cap="all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196475" y="2014764"/>
            <a:ext cx="1883152" cy="1883150"/>
          </a:xfrm>
          <a:prstGeom prst="ellipse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6554502" y="2402941"/>
            <a:ext cx="1167098" cy="11067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zh-CN" altLang="en-US" sz="2800" b="1" cap="all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难点二</a:t>
            </a:r>
            <a:endParaRPr lang="en-US" altLang="zh-CN" sz="2800" b="1" cap="all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1" name="右箭头 20"/>
          <p:cNvSpPr/>
          <p:nvPr/>
        </p:nvSpPr>
        <p:spPr>
          <a:xfrm>
            <a:off x="7825015" y="2684670"/>
            <a:ext cx="621946" cy="543338"/>
          </a:xfrm>
          <a:prstGeom prst="rightArrow">
            <a:avLst>
              <a:gd name="adj1" fmla="val 71053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右箭头 21"/>
          <p:cNvSpPr/>
          <p:nvPr/>
        </p:nvSpPr>
        <p:spPr>
          <a:xfrm flipH="1">
            <a:off x="3761015" y="2684670"/>
            <a:ext cx="621946" cy="543338"/>
          </a:xfrm>
          <a:prstGeom prst="rightArrow">
            <a:avLst>
              <a:gd name="adj1" fmla="val 71053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18"/>
          <p:cNvSpPr txBox="1"/>
          <p:nvPr/>
        </p:nvSpPr>
        <p:spPr>
          <a:xfrm>
            <a:off x="3160364" y="4502858"/>
            <a:ext cx="58712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accent1"/>
                </a:solidFill>
                <a:latin typeface="Swiss911 UCm BT" panose="020B0608020202060204" pitchFamily="34" charset="0"/>
                <a:ea typeface="微软雅黑" panose="020B0503020204020204" pitchFamily="34" charset="-122"/>
              </a:rPr>
              <a:t>单击输入标题文本</a:t>
            </a:r>
            <a:endParaRPr lang="zh-CN" altLang="en-US" sz="3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2335498" y="5150716"/>
            <a:ext cx="7521004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5"/>
          <p:cNvSpPr txBox="1"/>
          <p:nvPr/>
        </p:nvSpPr>
        <p:spPr>
          <a:xfrm>
            <a:off x="2335499" y="5343067"/>
            <a:ext cx="7521004" cy="581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单击输入您的文字内容，或复制粘贴具体文本，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语言精练概括的说明你所要阐明的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观点；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单击输入您的文字内容，或复制粘贴具体文本，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语言精练概括的说明你所要阐明的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观点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4" grpId="0" animBg="1"/>
      <p:bldP spid="15" grpId="0"/>
      <p:bldP spid="16" grpId="0" animBg="1"/>
      <p:bldP spid="17" grpId="0"/>
      <p:bldP spid="21" grpId="0" animBg="1"/>
      <p:bldP spid="22" grpId="0" animBg="1"/>
      <p:bldP spid="23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/>
          <p:cNvSpPr txBox="1"/>
          <p:nvPr/>
        </p:nvSpPr>
        <p:spPr>
          <a:xfrm>
            <a:off x="1566989" y="1296377"/>
            <a:ext cx="4616649" cy="13849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algn="ctr">
              <a:defRPr sz="9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风雅宋简体" panose="02000000000000000000" pitchFamily="2" charset="-122"/>
                <a:ea typeface="方正风雅宋简体" panose="02000000000000000000" pitchFamily="2" charset="-122"/>
              </a:defRPr>
            </a:lvl1pPr>
          </a:lstStyle>
          <a:p>
            <a:r>
              <a:rPr lang="zh-CN" altLang="en-US" dirty="0"/>
              <a:t>教学设计</a:t>
            </a:r>
            <a:endParaRPr lang="zh-CN" altLang="en-US" dirty="0"/>
          </a:p>
        </p:txBody>
      </p:sp>
      <p:sp>
        <p:nvSpPr>
          <p:cNvPr id="4" name="TextBox 13"/>
          <p:cNvSpPr txBox="1"/>
          <p:nvPr/>
        </p:nvSpPr>
        <p:spPr>
          <a:xfrm>
            <a:off x="1707579" y="3027045"/>
            <a:ext cx="140482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标题文本</a:t>
            </a:r>
            <a:endParaRPr lang="en-US" altLang="zh-CN" dirty="0" smtClean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3142679" y="3027045"/>
            <a:ext cx="140482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四字标题</a:t>
            </a:r>
            <a:endParaRPr lang="en-US" altLang="zh-CN" dirty="0" smtClean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4552379" y="3027045"/>
            <a:ext cx="140482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标题文本</a:t>
            </a:r>
            <a:endParaRPr lang="en-US" altLang="zh-CN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1707579" y="3390475"/>
            <a:ext cx="140482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四字标题</a:t>
            </a:r>
            <a:endParaRPr lang="en-US" altLang="zh-CN" dirty="0" smtClean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3142679" y="3390475"/>
            <a:ext cx="140482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标题文本</a:t>
            </a:r>
            <a:endParaRPr lang="en-US" altLang="zh-CN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0" y="6907405"/>
            <a:ext cx="1007670" cy="276999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延时符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0" y="2743200"/>
            <a:ext cx="6096000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0" y="1092200"/>
            <a:ext cx="6096000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6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6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1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1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 p14:presetBounceEnd="32000">
                                      <p:stCondLst>
                                        <p:cond delay="1200"/>
                                      </p:stCondLst>
                                      <p:iterate type="lt">
                                        <p:tmPct val="11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8" dur="1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9" dur="1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 p14:presetBounceEnd="32000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11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2" dur="1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3" dur="1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grpId="0" nodeType="withEffect" p14:presetBounceEnd="32000">
                                      <p:stCondLst>
                                        <p:cond delay="1600"/>
                                      </p:stCondLst>
                                      <p:iterate type="lt">
                                        <p:tmPct val="11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6" dur="1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7" dur="1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grpId="0" nodeType="withEffect" p14:presetBounceEnd="32000">
                                      <p:stCondLst>
                                        <p:cond delay="1800"/>
                                      </p:stCondLst>
                                      <p:iterate type="lt">
                                        <p:tmPct val="11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0" dur="1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31" dur="1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grpId="0" nodeType="withEffect" p14:presetBounceEnd="32000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11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4" dur="1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35" dur="1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1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  <p:bldP spid="6" grpId="0"/>
          <p:bldP spid="7" grpId="0"/>
          <p:bldP spid="8" grpId="0"/>
          <p:bldP spid="9" grpId="0"/>
          <p:bldP spid="1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6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6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iterate type="lt">
                                        <p:tmPct val="11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11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grpId="0" nodeType="withEffect">
                                      <p:stCondLst>
                                        <p:cond delay="1600"/>
                                      </p:stCondLst>
                                      <p:iterate type="lt">
                                        <p:tmPct val="11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grpId="0" nodeType="withEffect">
                                      <p:stCondLst>
                                        <p:cond delay="1800"/>
                                      </p:stCondLst>
                                      <p:iterate type="lt">
                                        <p:tmPct val="11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11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1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  <p:bldP spid="6" grpId="0"/>
          <p:bldP spid="7" grpId="0"/>
          <p:bldP spid="8" grpId="0"/>
          <p:bldP spid="9" grpId="0"/>
          <p:bldP spid="16" grpId="0" animBg="1"/>
        </p:bldLst>
      </p:timing>
    </mc:Fallback>
  </mc:AlternateContent>
</p:sld>
</file>

<file path=ppt/tags/tag1.xml><?xml version="1.0" encoding="utf-8"?>
<p:tagLst xmlns:p="http://schemas.openxmlformats.org/presentationml/2006/main">
  <p:tag name="MH" val="20160202082519"/>
  <p:tag name="MH_LIBRARY" val="GRAPHIC"/>
  <p:tag name="MH_TYPE" val="Text"/>
  <p:tag name="MH_ORDER" val="1"/>
</p:tagLst>
</file>

<file path=ppt/tags/tag10.xml><?xml version="1.0" encoding="utf-8"?>
<p:tagLst xmlns:p="http://schemas.openxmlformats.org/presentationml/2006/main">
  <p:tag name="MH" val="20160203101803"/>
  <p:tag name="MH_LIBRARY" val="GRAPHIC"/>
  <p:tag name="MH_TYPE" val="Other"/>
  <p:tag name="MH_ORDER" val="8"/>
</p:tagLst>
</file>

<file path=ppt/tags/tag11.xml><?xml version="1.0" encoding="utf-8"?>
<p:tagLst xmlns:p="http://schemas.openxmlformats.org/presentationml/2006/main">
  <p:tag name="MH" val="20160203101803"/>
  <p:tag name="MH_LIBRARY" val="GRAPHIC"/>
  <p:tag name="MH_TYPE" val="Other"/>
  <p:tag name="MH_ORDER" val="3"/>
</p:tagLst>
</file>

<file path=ppt/tags/tag12.xml><?xml version="1.0" encoding="utf-8"?>
<p:tagLst xmlns:p="http://schemas.openxmlformats.org/presentationml/2006/main">
  <p:tag name="MH" val="20160203101803"/>
  <p:tag name="MH_LIBRARY" val="GRAPHIC"/>
  <p:tag name="MH_TYPE" val="Other"/>
  <p:tag name="MH_ORDER" val="4"/>
</p:tagLst>
</file>

<file path=ppt/tags/tag2.xml><?xml version="1.0" encoding="utf-8"?>
<p:tagLst xmlns:p="http://schemas.openxmlformats.org/presentationml/2006/main">
  <p:tag name="MH" val="20160202082519"/>
  <p:tag name="MH_LIBRARY" val="GRAPHIC"/>
  <p:tag name="MH_TYPE" val="SubTitle"/>
  <p:tag name="MH_ORDER" val="1"/>
</p:tagLst>
</file>

<file path=ppt/tags/tag3.xml><?xml version="1.0" encoding="utf-8"?>
<p:tagLst xmlns:p="http://schemas.openxmlformats.org/presentationml/2006/main">
  <p:tag name="MH" val="20160202082519"/>
  <p:tag name="MH_LIBRARY" val="GRAPHIC"/>
  <p:tag name="MH_TYPE" val="Text"/>
  <p:tag name="MH_ORDER" val="1"/>
</p:tagLst>
</file>

<file path=ppt/tags/tag4.xml><?xml version="1.0" encoding="utf-8"?>
<p:tagLst xmlns:p="http://schemas.openxmlformats.org/presentationml/2006/main">
  <p:tag name="MH" val="20160202082519"/>
  <p:tag name="MH_LIBRARY" val="GRAPHIC"/>
  <p:tag name="MH_TYPE" val="SubTitle"/>
  <p:tag name="MH_ORDER" val="1"/>
</p:tagLst>
</file>

<file path=ppt/tags/tag5.xml><?xml version="1.0" encoding="utf-8"?>
<p:tagLst xmlns:p="http://schemas.openxmlformats.org/presentationml/2006/main">
  <p:tag name="MH" val="20160202082519"/>
  <p:tag name="MH_LIBRARY" val="GRAPHIC"/>
  <p:tag name="MH_TYPE" val="Text"/>
  <p:tag name="MH_ORDER" val="1"/>
</p:tagLst>
</file>

<file path=ppt/tags/tag6.xml><?xml version="1.0" encoding="utf-8"?>
<p:tagLst xmlns:p="http://schemas.openxmlformats.org/presentationml/2006/main">
  <p:tag name="MH" val="20160202082519"/>
  <p:tag name="MH_LIBRARY" val="GRAPHIC"/>
  <p:tag name="MH_TYPE" val="SubTitle"/>
  <p:tag name="MH_ORDER" val="1"/>
</p:tagLst>
</file>

<file path=ppt/tags/tag7.xml><?xml version="1.0" encoding="utf-8"?>
<p:tagLst xmlns:p="http://schemas.openxmlformats.org/presentationml/2006/main">
  <p:tag name="MH" val="20160203101803"/>
  <p:tag name="MH_LIBRARY" val="GRAPHIC"/>
  <p:tag name="MH_TYPE" val="Other"/>
  <p:tag name="MH_ORDER" val="5"/>
</p:tagLst>
</file>

<file path=ppt/tags/tag8.xml><?xml version="1.0" encoding="utf-8"?>
<p:tagLst xmlns:p="http://schemas.openxmlformats.org/presentationml/2006/main">
  <p:tag name="MH" val="20160203101803"/>
  <p:tag name="MH_LIBRARY" val="GRAPHIC"/>
  <p:tag name="MH_TYPE" val="Other"/>
  <p:tag name="MH_ORDER" val="6"/>
</p:tagLst>
</file>

<file path=ppt/tags/tag9.xml><?xml version="1.0" encoding="utf-8"?>
<p:tagLst xmlns:p="http://schemas.openxmlformats.org/presentationml/2006/main">
  <p:tag name="MH" val="20160203101803"/>
  <p:tag name="MH_LIBRARY" val="GRAPHIC"/>
  <p:tag name="MH_TYPE" val="Other"/>
  <p:tag name="MH_ORDER" val="7"/>
</p:tagLst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58D01"/>
      </a:accent1>
      <a:accent2>
        <a:srgbClr val="7EC905"/>
      </a:accent2>
      <a:accent3>
        <a:srgbClr val="385B06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4525</Words>
  <Application>WPS 演示</Application>
  <PresentationFormat>宽屏</PresentationFormat>
  <Paragraphs>599</Paragraphs>
  <Slides>32</Slides>
  <Notes>32</Notes>
  <HiddenSlides>0</HiddenSlides>
  <MMClips>1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57" baseType="lpstr">
      <vt:lpstr>Arial</vt:lpstr>
      <vt:lpstr>宋体</vt:lpstr>
      <vt:lpstr>Wingdings</vt:lpstr>
      <vt:lpstr>微软雅黑</vt:lpstr>
      <vt:lpstr>方正风雅宋简体</vt:lpstr>
      <vt:lpstr>Bebas Neue Bold</vt:lpstr>
      <vt:lpstr>Bebas Neue Regular</vt:lpstr>
      <vt:lpstr>微软雅黑 Light</vt:lpstr>
      <vt:lpstr>Swiss911 UCm BT</vt:lpstr>
      <vt:lpstr>Calibri</vt:lpstr>
      <vt:lpstr>Arial Unicode MS</vt:lpstr>
      <vt:lpstr>Calibri Light</vt:lpstr>
      <vt:lpstr>Arial</vt:lpstr>
      <vt:lpstr>Impact</vt:lpstr>
      <vt:lpstr>汉真广标</vt:lpstr>
      <vt:lpstr>Roboto Lt</vt:lpstr>
      <vt:lpstr>Agency FB</vt:lpstr>
      <vt:lpstr>Open Sans Light</vt:lpstr>
      <vt:lpstr>Kozuka Gothic Pr6N M</vt:lpstr>
      <vt:lpstr>Bebas Neue</vt:lpstr>
      <vt:lpstr>黑体</vt:lpstr>
      <vt:lpstr>Segoe Print</vt:lpstr>
      <vt:lpstr>Roboto</vt:lpstr>
      <vt:lpstr>Open Sans</vt:lpstr>
      <vt:lpstr>Office 主题</vt:lpstr>
      <vt:lpstr>PowerPoint 演示文稿</vt:lpstr>
      <vt:lpstr>PowerPoint 演示文稿</vt:lpstr>
      <vt:lpstr>PowerPoint 演示文稿</vt:lpstr>
      <vt:lpstr>教材分析</vt:lpstr>
      <vt:lpstr>学情分析</vt:lpstr>
      <vt:lpstr>教学目标</vt:lpstr>
      <vt:lpstr>教学重点</vt:lpstr>
      <vt:lpstr>教学难点</vt:lpstr>
      <vt:lpstr>PowerPoint 演示文稿</vt:lpstr>
      <vt:lpstr>教学环节设计</vt:lpstr>
      <vt:lpstr>四字标题</vt:lpstr>
      <vt:lpstr>标题文本</vt:lpstr>
      <vt:lpstr>四字标题</vt:lpstr>
      <vt:lpstr>标题文本</vt:lpstr>
      <vt:lpstr>PowerPoint 演示文稿</vt:lpstr>
      <vt:lpstr>课前准备</vt:lpstr>
      <vt:lpstr>情景导入</vt:lpstr>
      <vt:lpstr>课堂实施</vt:lpstr>
      <vt:lpstr>课堂实施</vt:lpstr>
      <vt:lpstr>课堂实施</vt:lpstr>
      <vt:lpstr>师生互动</vt:lpstr>
      <vt:lpstr>师生互动</vt:lpstr>
      <vt:lpstr>课后提升</vt:lpstr>
      <vt:lpstr>课后提升</vt:lpstr>
      <vt:lpstr>PowerPoint 演示文稿</vt:lpstr>
      <vt:lpstr>学生主体化</vt:lpstr>
      <vt:lpstr>信息化教学</vt:lpstr>
      <vt:lpstr>多元化评价</vt:lpstr>
      <vt:lpstr>剖析与探究</vt:lpstr>
      <vt:lpstr>创新课堂</vt:lpstr>
      <vt:lpstr>PowerPoint 演示文稿</vt:lpstr>
      <vt:lpstr>PowerPoint 演示文稿</vt:lpstr>
    </vt:vector>
  </TitlesOfParts>
  <Company>情缘素材：https://haosc.taobao.com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151</cp:revision>
  <dcterms:created xsi:type="dcterms:W3CDTF">2017-03-05T03:21:00Z</dcterms:created>
  <dcterms:modified xsi:type="dcterms:W3CDTF">2017-09-10T12:55:04Z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