
<file path=[Content_Types].xml><?xml version="1.0" encoding="utf-8"?>
<Types xmlns="http://schemas.openxmlformats.org/package/2006/content-types">
  <Default Extension="jpeg" ContentType="image/jpeg"/>
  <Default Extension="wdp" ContentType="image/vnd.ms-photo"/>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256" r:id="rId3"/>
    <p:sldId id="283" r:id="rId5"/>
    <p:sldId id="259" r:id="rId6"/>
    <p:sldId id="257" r:id="rId7"/>
    <p:sldId id="271" r:id="rId8"/>
    <p:sldId id="292" r:id="rId9"/>
    <p:sldId id="279" r:id="rId10"/>
    <p:sldId id="267" r:id="rId11"/>
    <p:sldId id="286" r:id="rId12"/>
    <p:sldId id="264" r:id="rId13"/>
    <p:sldId id="290" r:id="rId14"/>
    <p:sldId id="289" r:id="rId15"/>
    <p:sldId id="276" r:id="rId16"/>
    <p:sldId id="287" r:id="rId17"/>
    <p:sldId id="269" r:id="rId18"/>
    <p:sldId id="294" r:id="rId19"/>
    <p:sldId id="274" r:id="rId20"/>
    <p:sldId id="277" r:id="rId21"/>
    <p:sldId id="278" r:id="rId22"/>
    <p:sldId id="288" r:id="rId23"/>
    <p:sldId id="293" r:id="rId24"/>
    <p:sldId id="284" r:id="rId25"/>
    <p:sldId id="297" r:id="rId26"/>
    <p:sldId id="296" r:id="rId27"/>
    <p:sldId id="291" r:id="rId28"/>
    <p:sldId id="285" r:id="rId29"/>
    <p:sldId id="295" r:id="rId30"/>
  </p:sldIdLst>
  <p:sldSz cx="9144000" cy="5143500" type="screen16x9"/>
  <p:notesSz cx="6858000" cy="9144000"/>
  <p:embeddedFontLst>
    <p:embeddedFont>
      <p:font typeface="Calibri" panose="020F0502020204030204" pitchFamily="34" charset="0"/>
      <p:regular r:id="rId34"/>
      <p:bold r:id="rId35"/>
      <p:italic r:id="rId36"/>
      <p:boldItalic r:id="rId37"/>
    </p:embeddedFont>
    <p:embeddedFont>
      <p:font typeface="方正少儿简体" panose="03000509000000000000" pitchFamily="65" charset="-122"/>
      <p:regular r:id="rId38"/>
    </p:embeddedFont>
  </p:embeddedFontLst>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DE5"/>
    <a:srgbClr val="6AA903"/>
    <a:srgbClr val="FD3197"/>
    <a:srgbClr val="4C4948"/>
    <a:srgbClr val="52A301"/>
    <a:srgbClr val="8BBC00"/>
    <a:srgbClr val="F30392"/>
    <a:srgbClr val="FD1B8C"/>
    <a:srgbClr val="FF7005"/>
    <a:srgbClr val="EC60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snapToGrid="0">
      <p:cViewPr>
        <p:scale>
          <a:sx n="100" d="100"/>
          <a:sy n="100" d="100"/>
        </p:scale>
        <p:origin x="-1032" y="-732"/>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8" Type="http://schemas.openxmlformats.org/officeDocument/2006/relationships/font" Target="fonts/font5.fntdata"/><Relationship Id="rId37" Type="http://schemas.openxmlformats.org/officeDocument/2006/relationships/font" Target="fonts/font4.fntdata"/><Relationship Id="rId36" Type="http://schemas.openxmlformats.org/officeDocument/2006/relationships/font" Target="fonts/font3.fntdata"/><Relationship Id="rId35" Type="http://schemas.openxmlformats.org/officeDocument/2006/relationships/font" Target="fonts/font2.fntdata"/><Relationship Id="rId34" Type="http://schemas.openxmlformats.org/officeDocument/2006/relationships/font" Target="fonts/font1.fntdata"/><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6635B0-A4FC-403D-B5F1-C502D4CA67C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571867-83F8-4005-9E73-AFE4985ECD1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更多模板请关注：https://haosc.taobao.com</a:t>
            </a:r>
            <a:endParaRPr lang="zh-CN" altLang="en-US"/>
          </a:p>
        </p:txBody>
      </p:sp>
      <p:sp>
        <p:nvSpPr>
          <p:cNvPr id="4" name="灯片编号占位符 3"/>
          <p:cNvSpPr>
            <a:spLocks noGrp="1"/>
          </p:cNvSpPr>
          <p:nvPr>
            <p:ph type="sldNum" sz="quarter" idx="10"/>
          </p:nvPr>
        </p:nvSpPr>
        <p:spPr/>
        <p:txBody>
          <a:bodyPr/>
          <a:lstStyle/>
          <a:p>
            <a:fld id="{3F571867-83F8-4005-9E73-AFE4985ECD11}"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71867-83F8-4005-9E73-AFE4985ECD11}"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71867-83F8-4005-9E73-AFE4985ECD11}"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71867-83F8-4005-9E73-AFE4985ECD11}"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71867-83F8-4005-9E73-AFE4985ECD11}"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71867-83F8-4005-9E73-AFE4985ECD11}"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71867-83F8-4005-9E73-AFE4985ECD11}"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71867-83F8-4005-9E73-AFE4985ECD11}"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71867-83F8-4005-9E73-AFE4985ECD11}"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71867-83F8-4005-9E73-AFE4985ECD11}"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71867-83F8-4005-9E73-AFE4985ECD1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71867-83F8-4005-9E73-AFE4985ECD11}"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71867-83F8-4005-9E73-AFE4985ECD11}"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71867-83F8-4005-9E73-AFE4985ECD11}"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71867-83F8-4005-9E73-AFE4985ECD11}"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71867-83F8-4005-9E73-AFE4985ECD11}"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71867-83F8-4005-9E73-AFE4985ECD11}"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71867-83F8-4005-9E73-AFE4985ECD11}"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71867-83F8-4005-9E73-AFE4985ECD11}"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71867-83F8-4005-9E73-AFE4985ECD11}"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71867-83F8-4005-9E73-AFE4985ECD11}"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71867-83F8-4005-9E73-AFE4985ECD11}"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71867-83F8-4005-9E73-AFE4985ECD11}"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71867-83F8-4005-9E73-AFE4985ECD11}"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71867-83F8-4005-9E73-AFE4985ECD11}"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71867-83F8-4005-9E73-AFE4985ECD11}"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71867-83F8-4005-9E73-AFE4985ECD1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内页">
    <p:spTree>
      <p:nvGrpSpPr>
        <p:cNvPr id="1" name=""/>
        <p:cNvGrpSpPr/>
        <p:nvPr/>
      </p:nvGrpSpPr>
      <p:grpSpPr>
        <a:xfrm>
          <a:off x="0" y="0"/>
          <a:ext cx="0" cy="0"/>
          <a:chOff x="0" y="0"/>
          <a:chExt cx="0" cy="0"/>
        </a:xfrm>
      </p:grpSpPr>
      <p:sp>
        <p:nvSpPr>
          <p:cNvPr id="10" name="矩形 9"/>
          <p:cNvSpPr/>
          <p:nvPr userDrawn="1"/>
        </p:nvSpPr>
        <p:spPr>
          <a:xfrm>
            <a:off x="0" y="0"/>
            <a:ext cx="9144000" cy="5143500"/>
          </a:xfrm>
          <a:prstGeom prst="rect">
            <a:avLst/>
          </a:pr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内页">
    <p:spTree>
      <p:nvGrpSpPr>
        <p:cNvPr id="1" name=""/>
        <p:cNvGrpSpPr/>
        <p:nvPr/>
      </p:nvGrpSpPr>
      <p:grpSpPr>
        <a:xfrm>
          <a:off x="0" y="0"/>
          <a:ext cx="0" cy="0"/>
          <a:chOff x="0" y="0"/>
          <a:chExt cx="0" cy="0"/>
        </a:xfrm>
      </p:grpSpPr>
      <p:pic>
        <p:nvPicPr>
          <p:cNvPr id="7" name="Picture 4" descr="E:\PPT素材\卡通D5.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a:fillRect/>
          </a:stretch>
        </p:blipFill>
        <p:spPr bwMode="auto">
          <a:xfrm>
            <a:off x="7268171" y="3414409"/>
            <a:ext cx="1875830" cy="172909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E:\PPT素材\卡通D4.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 y="0"/>
            <a:ext cx="993510" cy="8805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目录">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DE5"/>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image" Target="../media/image8.png"/><Relationship Id="rId7" Type="http://schemas.microsoft.com/office/2007/relationships/media" Target="../media/media1.mp3"/><Relationship Id="rId6" Type="http://schemas.openxmlformats.org/officeDocument/2006/relationships/audio" Target="../media/media1.mp3"/><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0" Type="http://schemas.openxmlformats.org/officeDocument/2006/relationships/notesSlide" Target="../notesSlides/notesSlide1.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2.xml"/><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4.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6" Type="http://schemas.openxmlformats.org/officeDocument/2006/relationships/notesSlide" Target="../notesSlides/notesSlide16.xml"/><Relationship Id="rId5" Type="http://schemas.openxmlformats.org/officeDocument/2006/relationships/slideLayout" Target="../slideLayouts/slideLayout2.xml"/><Relationship Id="rId4" Type="http://schemas.openxmlformats.org/officeDocument/2006/relationships/image" Target="../media/image29.png"/><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image" Target="../media/image26.jpeg"/></Relationships>
</file>

<file path=ppt/slides/_rels/slide17.xml.rels><?xml version="1.0" encoding="UTF-8" standalone="yes"?>
<Relationships xmlns="http://schemas.openxmlformats.org/package/2006/relationships"><Relationship Id="rId7" Type="http://schemas.openxmlformats.org/officeDocument/2006/relationships/notesSlide" Target="../notesSlides/notesSlide17.xml"/><Relationship Id="rId6"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33.jpeg"/><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image" Target="../media/image34.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3.xml"/><Relationship Id="rId4" Type="http://schemas.openxmlformats.org/officeDocument/2006/relationships/image" Target="../media/image10.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9.png"/></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4.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image" Target="../media/image3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6" Type="http://schemas.openxmlformats.org/officeDocument/2006/relationships/notesSlide" Target="../notesSlides/notesSlide27.xml"/><Relationship Id="rId5" Type="http://schemas.openxmlformats.org/officeDocument/2006/relationships/slideLayout" Target="../slideLayouts/slideLayout3.xml"/><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4.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xml"/><Relationship Id="rId2" Type="http://schemas.microsoft.com/office/2007/relationships/hdphoto" Target="../media/hdphoto1.wdp"/><Relationship Id="rId1" Type="http://schemas.openxmlformats.org/officeDocument/2006/relationships/image" Target="../media/image16.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2.xml"/><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20.jpe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4.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E:\PPT素材\卡通D3.pn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a:stretch>
            <a:fillRect/>
          </a:stretch>
        </p:blipFill>
        <p:spPr bwMode="auto">
          <a:xfrm>
            <a:off x="1401483" y="3257987"/>
            <a:ext cx="6341034" cy="188551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E:\PPT素材\卡通D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6529"/>
            <a:ext cx="9144000" cy="4696971"/>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p:nvSpPr>
        <p:spPr>
          <a:xfrm>
            <a:off x="1043607" y="1226643"/>
            <a:ext cx="7056786" cy="892552"/>
          </a:xfrm>
          <a:prstGeom prst="rect">
            <a:avLst/>
          </a:prstGeom>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ctr" eaLnBrk="1" fontAlgn="auto" hangingPunct="1">
              <a:spcBef>
                <a:spcPts val="0"/>
              </a:spcBef>
              <a:spcAft>
                <a:spcPts val="0"/>
              </a:spcAft>
              <a:defRPr/>
            </a:pPr>
            <a:r>
              <a:rPr lang="zh-CN" altLang="en-US" sz="5200" spc="-150" dirty="0" smtClean="0">
                <a:ln w="11430"/>
                <a:solidFill>
                  <a:srgbClr val="6AA903"/>
                </a:solidFill>
                <a:latin typeface="方正少儿简体" panose="03000509000000000000" pitchFamily="65" charset="-122"/>
                <a:ea typeface="方正少儿简体" panose="03000509000000000000" pitchFamily="65" charset="-122"/>
                <a:cs typeface="+mn-ea"/>
                <a:sym typeface="+mn-lt"/>
              </a:rPr>
              <a:t>卡通教育教学课件培训</a:t>
            </a:r>
            <a:endParaRPr lang="zh-CN" altLang="en-US" sz="5200" spc="-150" dirty="0">
              <a:ln w="11430"/>
              <a:solidFill>
                <a:srgbClr val="6AA903"/>
              </a:solidFill>
              <a:latin typeface="方正少儿简体" panose="03000509000000000000" pitchFamily="65" charset="-122"/>
              <a:ea typeface="方正少儿简体" panose="03000509000000000000" pitchFamily="65" charset="-122"/>
              <a:cs typeface="+mn-ea"/>
              <a:sym typeface="+mn-lt"/>
            </a:endParaRPr>
          </a:p>
        </p:txBody>
      </p:sp>
      <p:sp>
        <p:nvSpPr>
          <p:cNvPr id="17" name="文本框 3"/>
          <p:cNvSpPr txBox="1"/>
          <p:nvPr/>
        </p:nvSpPr>
        <p:spPr>
          <a:xfrm>
            <a:off x="1562201" y="2020764"/>
            <a:ext cx="6019597" cy="338554"/>
          </a:xfrm>
          <a:prstGeom prst="rect">
            <a:avLst/>
          </a:prstGeom>
          <a:noFill/>
        </p:spPr>
        <p:txBody>
          <a:bodyPr wrap="none" rtlCol="0">
            <a:spAutoFit/>
          </a:bodyPr>
          <a:lstStyle/>
          <a:p>
            <a:pPr algn="ctr"/>
            <a:r>
              <a:rPr lang="zh-CN" altLang="en-US" sz="1600" dirty="0">
                <a:solidFill>
                  <a:srgbClr val="6AA903"/>
                </a:solidFill>
                <a:latin typeface="+mj-ea"/>
                <a:ea typeface="+mj-ea"/>
                <a:cs typeface="+mn-ea"/>
                <a:sym typeface="+mn-lt"/>
              </a:rPr>
              <a:t>适用教学</a:t>
            </a:r>
            <a:r>
              <a:rPr lang="en-US" altLang="zh-CN" sz="1600" dirty="0">
                <a:solidFill>
                  <a:srgbClr val="6AA903"/>
                </a:solidFill>
                <a:latin typeface="+mj-ea"/>
                <a:ea typeface="+mj-ea"/>
                <a:cs typeface="+mn-ea"/>
                <a:sym typeface="+mn-lt"/>
              </a:rPr>
              <a:t>/</a:t>
            </a:r>
            <a:r>
              <a:rPr lang="zh-CN" altLang="en-US" sz="1600" dirty="0">
                <a:solidFill>
                  <a:srgbClr val="6AA903"/>
                </a:solidFill>
                <a:latin typeface="+mj-ea"/>
                <a:ea typeface="+mj-ea"/>
                <a:cs typeface="+mn-ea"/>
                <a:sym typeface="+mn-lt"/>
              </a:rPr>
              <a:t>教育</a:t>
            </a:r>
            <a:r>
              <a:rPr lang="en-US" altLang="zh-CN" sz="1600" dirty="0">
                <a:solidFill>
                  <a:srgbClr val="6AA903"/>
                </a:solidFill>
                <a:latin typeface="+mj-ea"/>
                <a:ea typeface="+mj-ea"/>
                <a:cs typeface="+mn-ea"/>
                <a:sym typeface="+mn-lt"/>
              </a:rPr>
              <a:t>/</a:t>
            </a:r>
            <a:r>
              <a:rPr lang="zh-CN" altLang="en-US" sz="1600" dirty="0">
                <a:solidFill>
                  <a:srgbClr val="6AA903"/>
                </a:solidFill>
                <a:latin typeface="+mj-ea"/>
                <a:ea typeface="+mj-ea"/>
                <a:cs typeface="+mn-ea"/>
                <a:sym typeface="+mn-lt"/>
              </a:rPr>
              <a:t>课件</a:t>
            </a:r>
            <a:r>
              <a:rPr lang="en-US" altLang="zh-CN" sz="1600" dirty="0">
                <a:solidFill>
                  <a:srgbClr val="6AA903"/>
                </a:solidFill>
                <a:latin typeface="+mj-ea"/>
                <a:ea typeface="+mj-ea"/>
                <a:cs typeface="+mn-ea"/>
                <a:sym typeface="+mn-lt"/>
              </a:rPr>
              <a:t>/</a:t>
            </a:r>
            <a:r>
              <a:rPr lang="zh-CN" altLang="en-US" sz="1600" dirty="0">
                <a:solidFill>
                  <a:srgbClr val="6AA903"/>
                </a:solidFill>
                <a:latin typeface="+mj-ea"/>
                <a:ea typeface="+mj-ea"/>
                <a:cs typeface="+mn-ea"/>
                <a:sym typeface="+mn-lt"/>
              </a:rPr>
              <a:t>儿童、中小学教育</a:t>
            </a:r>
            <a:r>
              <a:rPr lang="en-US" altLang="zh-CN" sz="1600" dirty="0">
                <a:solidFill>
                  <a:srgbClr val="6AA903"/>
                </a:solidFill>
                <a:latin typeface="+mj-ea"/>
                <a:ea typeface="+mj-ea"/>
                <a:cs typeface="+mn-ea"/>
                <a:sym typeface="+mn-lt"/>
              </a:rPr>
              <a:t>/</a:t>
            </a:r>
            <a:r>
              <a:rPr lang="zh-CN" altLang="en-US" sz="1600" dirty="0">
                <a:solidFill>
                  <a:srgbClr val="6AA903"/>
                </a:solidFill>
                <a:latin typeface="+mj-ea"/>
                <a:ea typeface="+mj-ea"/>
                <a:cs typeface="+mn-ea"/>
                <a:sym typeface="+mn-lt"/>
              </a:rPr>
              <a:t>公开课</a:t>
            </a:r>
            <a:r>
              <a:rPr lang="en-US" altLang="zh-CN" sz="1600" dirty="0">
                <a:solidFill>
                  <a:srgbClr val="6AA903"/>
                </a:solidFill>
                <a:latin typeface="+mj-ea"/>
                <a:ea typeface="+mj-ea"/>
                <a:cs typeface="+mn-ea"/>
                <a:sym typeface="+mn-lt"/>
              </a:rPr>
              <a:t>/</a:t>
            </a:r>
            <a:r>
              <a:rPr lang="zh-CN" altLang="en-US" sz="1600" dirty="0">
                <a:solidFill>
                  <a:srgbClr val="6AA903"/>
                </a:solidFill>
                <a:latin typeface="+mj-ea"/>
                <a:ea typeface="+mj-ea"/>
                <a:cs typeface="+mn-ea"/>
                <a:sym typeface="+mn-lt"/>
              </a:rPr>
              <a:t>微课</a:t>
            </a:r>
            <a:r>
              <a:rPr lang="en-US" altLang="zh-CN" sz="1600" dirty="0">
                <a:solidFill>
                  <a:srgbClr val="6AA903"/>
                </a:solidFill>
                <a:latin typeface="+mj-ea"/>
                <a:ea typeface="+mj-ea"/>
                <a:cs typeface="+mn-ea"/>
                <a:sym typeface="+mn-lt"/>
              </a:rPr>
              <a:t>/</a:t>
            </a:r>
            <a:r>
              <a:rPr lang="zh-CN" altLang="en-US" sz="1600" dirty="0">
                <a:solidFill>
                  <a:srgbClr val="6AA903"/>
                </a:solidFill>
                <a:latin typeface="+mj-ea"/>
                <a:ea typeface="+mj-ea"/>
                <a:cs typeface="+mn-ea"/>
                <a:sym typeface="+mn-lt"/>
              </a:rPr>
              <a:t>课堂设计等</a:t>
            </a:r>
            <a:endParaRPr lang="zh-CN" altLang="en-US" sz="1600" dirty="0">
              <a:solidFill>
                <a:srgbClr val="6AA903"/>
              </a:solidFill>
              <a:latin typeface="+mj-ea"/>
              <a:ea typeface="+mj-ea"/>
              <a:cs typeface="+mn-ea"/>
              <a:sym typeface="+mn-lt"/>
            </a:endParaRPr>
          </a:p>
        </p:txBody>
      </p:sp>
      <p:sp>
        <p:nvSpPr>
          <p:cNvPr id="18" name="文本框 4"/>
          <p:cNvSpPr txBox="1"/>
          <p:nvPr/>
        </p:nvSpPr>
        <p:spPr>
          <a:xfrm>
            <a:off x="3438061" y="2572536"/>
            <a:ext cx="2267880" cy="373675"/>
          </a:xfrm>
          <a:prstGeom prst="roundRect">
            <a:avLst/>
          </a:prstGeom>
          <a:solidFill>
            <a:schemeClr val="accent6"/>
          </a:solidFill>
        </p:spPr>
        <p:txBody>
          <a:bodyPr wrap="none" rtlCol="0">
            <a:spAutoFit/>
          </a:bodyPr>
          <a:lstStyle/>
          <a:p>
            <a:pPr algn="ctr"/>
            <a:r>
              <a:rPr lang="zh-CN" altLang="en-US" sz="1600" b="1" dirty="0" smtClean="0">
                <a:solidFill>
                  <a:schemeClr val="bg1"/>
                </a:solidFill>
                <a:latin typeface="+mj-ea"/>
                <a:ea typeface="+mj-ea"/>
                <a:cs typeface="+mn-ea"/>
                <a:sym typeface="+mn-lt"/>
              </a:rPr>
              <a:t>三年级语文</a:t>
            </a:r>
            <a:r>
              <a:rPr lang="en-US" altLang="zh-CN" sz="1600" b="1" dirty="0">
                <a:solidFill>
                  <a:schemeClr val="bg1"/>
                </a:solidFill>
                <a:latin typeface="+mj-ea"/>
                <a:ea typeface="+mj-ea"/>
                <a:cs typeface="+mn-ea"/>
                <a:sym typeface="+mn-lt"/>
              </a:rPr>
              <a:t> </a:t>
            </a:r>
            <a:r>
              <a:rPr lang="en-US" altLang="zh-CN" sz="1600" b="1" dirty="0" smtClean="0">
                <a:solidFill>
                  <a:schemeClr val="bg1"/>
                </a:solidFill>
                <a:latin typeface="+mj-ea"/>
                <a:ea typeface="+mj-ea"/>
                <a:cs typeface="+mn-ea"/>
                <a:sym typeface="+mn-lt"/>
              </a:rPr>
              <a:t>   </a:t>
            </a:r>
            <a:r>
              <a:rPr lang="zh-CN" altLang="en-US" sz="1600" b="1" dirty="0" smtClean="0">
                <a:solidFill>
                  <a:schemeClr val="bg1"/>
                </a:solidFill>
                <a:latin typeface="+mj-ea"/>
                <a:ea typeface="+mj-ea"/>
                <a:cs typeface="+mn-ea"/>
                <a:sym typeface="+mn-lt"/>
              </a:rPr>
              <a:t>情缘素材</a:t>
            </a:r>
            <a:endParaRPr lang="zh-CN" altLang="en-US" sz="1600" b="1" dirty="0" smtClean="0">
              <a:solidFill>
                <a:schemeClr val="bg1"/>
              </a:solidFill>
              <a:latin typeface="+mj-ea"/>
              <a:ea typeface="+mj-ea"/>
              <a:cs typeface="+mn-ea"/>
              <a:sym typeface="+mn-lt"/>
            </a:endParaRPr>
          </a:p>
        </p:txBody>
      </p:sp>
      <p:pic>
        <p:nvPicPr>
          <p:cNvPr id="4"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a:fillRect/>
          </a:stretch>
        </p:blipFill>
        <p:spPr bwMode="auto">
          <a:xfrm>
            <a:off x="374504" y="266700"/>
            <a:ext cx="1254271" cy="413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descr="E:\PPT素材\卡通D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81098" y="808821"/>
            <a:ext cx="623370" cy="54638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E:\PPT素材\卡通D7.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75290" y="2457728"/>
            <a:ext cx="414224" cy="414224"/>
          </a:xfrm>
          <a:prstGeom prst="rect">
            <a:avLst/>
          </a:prstGeom>
          <a:noFill/>
          <a:extLst>
            <a:ext uri="{909E8E84-426E-40DD-AFC4-6F175D3DCCD1}">
              <a14:hiddenFill xmlns:a14="http://schemas.microsoft.com/office/drawing/2010/main">
                <a:solidFill>
                  <a:srgbClr val="FFFFFF"/>
                </a:solidFill>
              </a14:hiddenFill>
            </a:ext>
          </a:extLst>
        </p:spPr>
      </p:pic>
      <p:pic>
        <p:nvPicPr>
          <p:cNvPr id="11" name="群星 - STEPPING ON THE RAINY STREET 雨中漫步.mp3">
            <a:hlinkClick r:id="" action="ppaction://media"/>
          </p:cNvPr>
          <p:cNvPicPr>
            <a:picLocks noChangeAspect="1"/>
          </p:cNvPicPr>
          <p:nvPr>
            <a:audioFile r:link="rId6"/>
            <p:extLst>
              <p:ext uri="{DAA4B4D4-6D71-4841-9C94-3DE7FCFB9230}">
                <p14:media xmlns:p14="http://schemas.microsoft.com/office/powerpoint/2010/main" r:embed="rId7"/>
              </p:ext>
            </p:extLst>
          </p:nvPr>
        </p:nvPicPr>
        <p:blipFill>
          <a:blip r:embed="rId8"/>
          <a:stretch>
            <a:fillRect/>
          </a:stretch>
        </p:blipFill>
        <p:spPr>
          <a:xfrm>
            <a:off x="-609600" y="-6096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advTm="0">
        <p14:ripp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1)">
                                      <p:cBhvr>
                                        <p:cTn id="6" dur="1" fill="hold"/>
                                        <p:tgtEl>
                                          <p:spTgt spid="11"/>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53" presetClass="entr" presetSubtype="16"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par>
                          <p:cTn id="24" fill="hold">
                            <p:stCondLst>
                              <p:cond delay="15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10"/>
                                        </p:tgtEl>
                                        <p:attrNameLst>
                                          <p:attrName>ppt_y</p:attrName>
                                        </p:attrNameLst>
                                      </p:cBhvr>
                                      <p:tavLst>
                                        <p:tav tm="0">
                                          <p:val>
                                            <p:strVal val="#ppt_y"/>
                                          </p:val>
                                        </p:tav>
                                        <p:tav tm="100000">
                                          <p:val>
                                            <p:strVal val="#ppt_y"/>
                                          </p:val>
                                        </p:tav>
                                      </p:tavLst>
                                    </p:anim>
                                    <p:anim calcmode="lin" valueType="num">
                                      <p:cBhvr>
                                        <p:cTn id="2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10"/>
                                        </p:tgtEl>
                                      </p:cBhvr>
                                    </p:animEffect>
                                  </p:childTnLst>
                                </p:cTn>
                              </p:par>
                            </p:childTnLst>
                          </p:cTn>
                        </p:par>
                        <p:par>
                          <p:cTn id="32" fill="hold">
                            <p:stCondLst>
                              <p:cond delay="2450"/>
                            </p:stCondLst>
                            <p:childTnLst>
                              <p:par>
                                <p:cTn id="33" presetID="2" presetClass="entr" presetSubtype="3" fill="hold" nodeType="afterEffect">
                                  <p:stCondLst>
                                    <p:cond delay="0"/>
                                  </p:stCondLst>
                                  <p:childTnLst>
                                    <p:set>
                                      <p:cBhvr>
                                        <p:cTn id="34" dur="1" fill="hold">
                                          <p:stCondLst>
                                            <p:cond delay="0"/>
                                          </p:stCondLst>
                                        </p:cTn>
                                        <p:tgtEl>
                                          <p:spTgt spid="1033"/>
                                        </p:tgtEl>
                                        <p:attrNameLst>
                                          <p:attrName>style.visibility</p:attrName>
                                        </p:attrNameLst>
                                      </p:cBhvr>
                                      <p:to>
                                        <p:strVal val="visible"/>
                                      </p:to>
                                    </p:set>
                                    <p:anim calcmode="lin" valueType="num">
                                      <p:cBhvr additive="base">
                                        <p:cTn id="35" dur="500" fill="hold"/>
                                        <p:tgtEl>
                                          <p:spTgt spid="1033"/>
                                        </p:tgtEl>
                                        <p:attrNameLst>
                                          <p:attrName>ppt_x</p:attrName>
                                        </p:attrNameLst>
                                      </p:cBhvr>
                                      <p:tavLst>
                                        <p:tav tm="0">
                                          <p:val>
                                            <p:strVal val="1+#ppt_w/2"/>
                                          </p:val>
                                        </p:tav>
                                        <p:tav tm="100000">
                                          <p:val>
                                            <p:strVal val="#ppt_x"/>
                                          </p:val>
                                        </p:tav>
                                      </p:tavLst>
                                    </p:anim>
                                    <p:anim calcmode="lin" valueType="num">
                                      <p:cBhvr additive="base">
                                        <p:cTn id="36" dur="500" fill="hold"/>
                                        <p:tgtEl>
                                          <p:spTgt spid="1033"/>
                                        </p:tgtEl>
                                        <p:attrNameLst>
                                          <p:attrName>ppt_y</p:attrName>
                                        </p:attrNameLst>
                                      </p:cBhvr>
                                      <p:tavLst>
                                        <p:tav tm="0">
                                          <p:val>
                                            <p:strVal val="0-#ppt_h/2"/>
                                          </p:val>
                                        </p:tav>
                                        <p:tav tm="100000">
                                          <p:val>
                                            <p:strVal val="#ppt_y"/>
                                          </p:val>
                                        </p:tav>
                                      </p:tavLst>
                                    </p:anim>
                                  </p:childTnLst>
                                </p:cTn>
                              </p:par>
                            </p:childTnLst>
                          </p:cTn>
                        </p:par>
                        <p:par>
                          <p:cTn id="37" fill="hold">
                            <p:stCondLst>
                              <p:cond delay="2950"/>
                            </p:stCondLst>
                            <p:childTnLst>
                              <p:par>
                                <p:cTn id="38" presetID="12" presetClass="entr" presetSubtype="1" fill="hold" grpId="0"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500"/>
                                        <p:tgtEl>
                                          <p:spTgt spid="17"/>
                                        </p:tgtEl>
                                        <p:attrNameLst>
                                          <p:attrName>ppt_y</p:attrName>
                                        </p:attrNameLst>
                                      </p:cBhvr>
                                      <p:tavLst>
                                        <p:tav tm="0">
                                          <p:val>
                                            <p:strVal val="#ppt_y-#ppt_h*1.125000"/>
                                          </p:val>
                                        </p:tav>
                                        <p:tav tm="100000">
                                          <p:val>
                                            <p:strVal val="#ppt_y"/>
                                          </p:val>
                                        </p:tav>
                                      </p:tavLst>
                                    </p:anim>
                                    <p:animEffect transition="in" filter="wipe(down)">
                                      <p:cBhvr>
                                        <p:cTn id="41" dur="500"/>
                                        <p:tgtEl>
                                          <p:spTgt spid="17"/>
                                        </p:tgtEl>
                                      </p:cBhvr>
                                    </p:animEffect>
                                  </p:childTnLst>
                                </p:cTn>
                              </p:par>
                            </p:childTnLst>
                          </p:cTn>
                        </p:par>
                        <p:par>
                          <p:cTn id="42" fill="hold">
                            <p:stCondLst>
                              <p:cond delay="3450"/>
                            </p:stCondLst>
                            <p:childTnLst>
                              <p:par>
                                <p:cTn id="43" presetID="23" presetClass="entr" presetSubtype="32"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strVal val="4*#ppt_w"/>
                                          </p:val>
                                        </p:tav>
                                        <p:tav tm="100000">
                                          <p:val>
                                            <p:strVal val="#ppt_w"/>
                                          </p:val>
                                        </p:tav>
                                      </p:tavLst>
                                    </p:anim>
                                    <p:anim calcmode="lin" valueType="num">
                                      <p:cBhvr>
                                        <p:cTn id="46" dur="500" fill="hold"/>
                                        <p:tgtEl>
                                          <p:spTgt spid="18"/>
                                        </p:tgtEl>
                                        <p:attrNameLst>
                                          <p:attrName>ppt_h</p:attrName>
                                        </p:attrNameLst>
                                      </p:cBhvr>
                                      <p:tavLst>
                                        <p:tav tm="0">
                                          <p:val>
                                            <p:strVal val="4*#ppt_h"/>
                                          </p:val>
                                        </p:tav>
                                        <p:tav tm="100000">
                                          <p:val>
                                            <p:strVal val="#ppt_h"/>
                                          </p:val>
                                        </p:tav>
                                      </p:tavLst>
                                    </p:anim>
                                  </p:childTnLst>
                                </p:cTn>
                              </p:par>
                            </p:childTnLst>
                          </p:cTn>
                        </p:par>
                        <p:par>
                          <p:cTn id="47" fill="hold">
                            <p:stCondLst>
                              <p:cond delay="3950"/>
                            </p:stCondLst>
                            <p:childTnLst>
                              <p:par>
                                <p:cTn id="48" presetID="2" presetClass="entr" presetSubtype="2" fill="hold" nodeType="afterEffect">
                                  <p:stCondLst>
                                    <p:cond delay="0"/>
                                  </p:stCondLst>
                                  <p:childTnLst>
                                    <p:set>
                                      <p:cBhvr>
                                        <p:cTn id="49" dur="1" fill="hold">
                                          <p:stCondLst>
                                            <p:cond delay="0"/>
                                          </p:stCondLst>
                                        </p:cTn>
                                        <p:tgtEl>
                                          <p:spTgt spid="1034"/>
                                        </p:tgtEl>
                                        <p:attrNameLst>
                                          <p:attrName>style.visibility</p:attrName>
                                        </p:attrNameLst>
                                      </p:cBhvr>
                                      <p:to>
                                        <p:strVal val="visible"/>
                                      </p:to>
                                    </p:set>
                                    <p:anim calcmode="lin" valueType="num">
                                      <p:cBhvr additive="base">
                                        <p:cTn id="50" dur="500" fill="hold"/>
                                        <p:tgtEl>
                                          <p:spTgt spid="1034"/>
                                        </p:tgtEl>
                                        <p:attrNameLst>
                                          <p:attrName>ppt_x</p:attrName>
                                        </p:attrNameLst>
                                      </p:cBhvr>
                                      <p:tavLst>
                                        <p:tav tm="0">
                                          <p:val>
                                            <p:strVal val="1+#ppt_w/2"/>
                                          </p:val>
                                        </p:tav>
                                        <p:tav tm="100000">
                                          <p:val>
                                            <p:strVal val="#ppt_x"/>
                                          </p:val>
                                        </p:tav>
                                      </p:tavLst>
                                    </p:anim>
                                    <p:anim calcmode="lin" valueType="num">
                                      <p:cBhvr additive="base">
                                        <p:cTn id="51" dur="500" fill="hold"/>
                                        <p:tgtEl>
                                          <p:spTgt spid="1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45" showWhenStopped="0">
                <p:cTn id="52" repeatCount="indefinite" fill="remove" display="0">
                  <p:stCondLst>
                    <p:cond delay="indefinite"/>
                  </p:stCondLst>
                  <p:endCondLst>
                    <p:cond evt="onStopAudio" delay="0">
                      <p:tgtEl>
                        <p:sldTgt/>
                      </p:tgtEl>
                    </p:cond>
                  </p:endCondLst>
                </p:cTn>
                <p:tgtEl>
                  <p:spTgt spid="11"/>
                </p:tgtEl>
              </p:cMediaNode>
            </p:audio>
          </p:childTnLst>
        </p:cTn>
      </p:par>
    </p:tnLst>
    <p:bldLst>
      <p:bldP spid="10" grpId="0"/>
      <p:bldP spid="17" grpId="0"/>
      <p:bldP spid="18"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a:off x="964791" y="1535576"/>
            <a:ext cx="1344729" cy="1235869"/>
          </a:xfrm>
          <a:custGeom>
            <a:avLst/>
            <a:gdLst>
              <a:gd name="connsiteX0" fmla="*/ 1252631 w 2663167"/>
              <a:gd name="connsiteY0" fmla="*/ 0 h 2659022"/>
              <a:gd name="connsiteX1" fmla="*/ 2582142 w 2663167"/>
              <a:gd name="connsiteY1" fmla="*/ 1329511 h 2659022"/>
              <a:gd name="connsiteX2" fmla="*/ 2522370 w 2663167"/>
              <a:gd name="connsiteY2" fmla="*/ 1724867 h 2659022"/>
              <a:gd name="connsiteX3" fmla="*/ 2522051 w 2663167"/>
              <a:gd name="connsiteY3" fmla="*/ 1725738 h 2659022"/>
              <a:gd name="connsiteX4" fmla="*/ 2530403 w 2663167"/>
              <a:gd name="connsiteY4" fmla="*/ 1728331 h 2659022"/>
              <a:gd name="connsiteX5" fmla="*/ 2663167 w 2663167"/>
              <a:gd name="connsiteY5" fmla="*/ 1928626 h 2659022"/>
              <a:gd name="connsiteX6" fmla="*/ 2445789 w 2663167"/>
              <a:gd name="connsiteY6" fmla="*/ 2146004 h 2659022"/>
              <a:gd name="connsiteX7" fmla="*/ 2361176 w 2663167"/>
              <a:gd name="connsiteY7" fmla="*/ 2128922 h 2659022"/>
              <a:gd name="connsiteX8" fmla="*/ 2329251 w 2663167"/>
              <a:gd name="connsiteY8" fmla="*/ 2107398 h 2659022"/>
              <a:gd name="connsiteX9" fmla="*/ 2278547 w 2663167"/>
              <a:gd name="connsiteY9" fmla="*/ 2175204 h 2659022"/>
              <a:gd name="connsiteX10" fmla="*/ 1252631 w 2663167"/>
              <a:gd name="connsiteY10" fmla="*/ 2659022 h 2659022"/>
              <a:gd name="connsiteX11" fmla="*/ 27600 w 2663167"/>
              <a:gd name="connsiteY11" fmla="*/ 1847017 h 2659022"/>
              <a:gd name="connsiteX12" fmla="*/ 0 w 2663167"/>
              <a:gd name="connsiteY12" fmla="*/ 1771608 h 2659022"/>
              <a:gd name="connsiteX13" fmla="*/ 715771 w 2663167"/>
              <a:gd name="connsiteY13" fmla="*/ 113803 h 2659022"/>
              <a:gd name="connsiteX14" fmla="*/ 735125 w 2663167"/>
              <a:gd name="connsiteY14" fmla="*/ 104480 h 2659022"/>
              <a:gd name="connsiteX15" fmla="*/ 1252631 w 2663167"/>
              <a:gd name="connsiteY15" fmla="*/ 0 h 265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63167" h="2659022">
                <a:moveTo>
                  <a:pt x="1252631" y="0"/>
                </a:moveTo>
                <a:cubicBezTo>
                  <a:pt x="1986900" y="0"/>
                  <a:pt x="2582142" y="595242"/>
                  <a:pt x="2582142" y="1329511"/>
                </a:cubicBezTo>
                <a:cubicBezTo>
                  <a:pt x="2582142" y="1467187"/>
                  <a:pt x="2561216" y="1599974"/>
                  <a:pt x="2522370" y="1724867"/>
                </a:cubicBezTo>
                <a:lnTo>
                  <a:pt x="2522051" y="1725738"/>
                </a:lnTo>
                <a:lnTo>
                  <a:pt x="2530403" y="1728331"/>
                </a:lnTo>
                <a:cubicBezTo>
                  <a:pt x="2608423" y="1761331"/>
                  <a:pt x="2663167" y="1838585"/>
                  <a:pt x="2663167" y="1928626"/>
                </a:cubicBezTo>
                <a:cubicBezTo>
                  <a:pt x="2663167" y="2048681"/>
                  <a:pt x="2565844" y="2146004"/>
                  <a:pt x="2445789" y="2146004"/>
                </a:cubicBezTo>
                <a:cubicBezTo>
                  <a:pt x="2415775" y="2146004"/>
                  <a:pt x="2387182" y="2139922"/>
                  <a:pt x="2361176" y="2128922"/>
                </a:cubicBezTo>
                <a:lnTo>
                  <a:pt x="2329251" y="2107398"/>
                </a:lnTo>
                <a:lnTo>
                  <a:pt x="2278547" y="2175204"/>
                </a:lnTo>
                <a:cubicBezTo>
                  <a:pt x="2034695" y="2470684"/>
                  <a:pt x="1665657" y="2659022"/>
                  <a:pt x="1252631" y="2659022"/>
                </a:cubicBezTo>
                <a:cubicBezTo>
                  <a:pt x="701929" y="2659022"/>
                  <a:pt x="229430" y="2324199"/>
                  <a:pt x="27600" y="1847017"/>
                </a:cubicBezTo>
                <a:lnTo>
                  <a:pt x="0" y="1771608"/>
                </a:lnTo>
                <a:lnTo>
                  <a:pt x="715771" y="113803"/>
                </a:lnTo>
                <a:lnTo>
                  <a:pt x="735125" y="104480"/>
                </a:lnTo>
                <a:cubicBezTo>
                  <a:pt x="894186" y="37203"/>
                  <a:pt x="1069064" y="0"/>
                  <a:pt x="1252631"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500">
              <a:solidFill>
                <a:prstClr val="white"/>
              </a:solidFill>
              <a:latin typeface="方正粗圆简体" panose="02010601030101010101" pitchFamily="65" charset="-122"/>
              <a:ea typeface="方正粗圆简体" panose="02010601030101010101" pitchFamily="65" charset="-122"/>
              <a:cs typeface="+mn-ea"/>
              <a:sym typeface="+mn-lt"/>
            </a:endParaRPr>
          </a:p>
        </p:txBody>
      </p:sp>
      <p:pic>
        <p:nvPicPr>
          <p:cNvPr id="18438" name="图片 8"/>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rot="6789476">
            <a:off x="193335" y="1939017"/>
            <a:ext cx="2002631" cy="192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Content Placeholder 2"/>
          <p:cNvSpPr txBox="1"/>
          <p:nvPr/>
        </p:nvSpPr>
        <p:spPr bwMode="auto">
          <a:xfrm>
            <a:off x="1183018" y="1897526"/>
            <a:ext cx="1102936"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62" tIns="45631" rIns="91262" bIns="45631"/>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Aft>
                <a:spcPct val="0"/>
              </a:spcAft>
              <a:defRPr>
                <a:solidFill>
                  <a:schemeClr val="tx1"/>
                </a:solidFill>
                <a:latin typeface="Calibri" panose="020F0502020204030204" pitchFamily="34" charset="0"/>
                <a:ea typeface="宋体" panose="02010600030101010101" pitchFamily="2" charset="-122"/>
              </a:defRPr>
            </a:lvl6pPr>
            <a:lvl7pPr fontAlgn="base">
              <a:spcAft>
                <a:spcPct val="0"/>
              </a:spcAft>
              <a:defRPr>
                <a:solidFill>
                  <a:schemeClr val="tx1"/>
                </a:solidFill>
                <a:latin typeface="Calibri" panose="020F0502020204030204" pitchFamily="34" charset="0"/>
                <a:ea typeface="宋体" panose="02010600030101010101" pitchFamily="2" charset="-122"/>
              </a:defRPr>
            </a:lvl7pPr>
            <a:lvl8pPr fontAlgn="base">
              <a:spcAft>
                <a:spcPct val="0"/>
              </a:spcAft>
              <a:defRPr>
                <a:solidFill>
                  <a:schemeClr val="tx1"/>
                </a:solidFill>
                <a:latin typeface="Calibri" panose="020F0502020204030204" pitchFamily="34" charset="0"/>
                <a:ea typeface="宋体" panose="02010600030101010101" pitchFamily="2" charset="-122"/>
              </a:defRPr>
            </a:lvl8pPr>
            <a:lvl9pPr fontAlgn="base">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buFont typeface="Arial" panose="020B0604020202020204" pitchFamily="34" charset="0"/>
              <a:buNone/>
            </a:pPr>
            <a:r>
              <a:rPr lang="zh-CN" altLang="en-US" sz="1500" dirty="0">
                <a:solidFill>
                  <a:srgbClr val="FFFFFF"/>
                </a:solidFill>
                <a:latin typeface="方正粗圆简体" panose="02010601030101010101" pitchFamily="65" charset="-122"/>
                <a:ea typeface="方正粗圆简体" panose="02010601030101010101" pitchFamily="65" charset="-122"/>
                <a:cs typeface="+mn-ea"/>
                <a:sym typeface="+mn-lt"/>
              </a:rPr>
              <a:t>点击添加</a:t>
            </a:r>
            <a:endParaRPr lang="en-US" altLang="zh-CN" sz="1500" dirty="0">
              <a:solidFill>
                <a:srgbClr val="FFFFFF"/>
              </a:solidFill>
              <a:latin typeface="方正粗圆简体" panose="02010601030101010101" pitchFamily="65" charset="-122"/>
              <a:ea typeface="方正粗圆简体" panose="02010601030101010101" pitchFamily="65" charset="-122"/>
              <a:cs typeface="+mn-ea"/>
              <a:sym typeface="+mn-lt"/>
            </a:endParaRPr>
          </a:p>
          <a:p>
            <a:pPr eaLnBrk="1" hangingPunct="1">
              <a:spcBef>
                <a:spcPct val="20000"/>
              </a:spcBef>
              <a:buFont typeface="Arial" panose="020B0604020202020204" pitchFamily="34" charset="0"/>
              <a:buNone/>
            </a:pPr>
            <a:r>
              <a:rPr lang="zh-CN" altLang="en-US" sz="1500" dirty="0">
                <a:solidFill>
                  <a:srgbClr val="FFFFFF"/>
                </a:solidFill>
                <a:latin typeface="方正粗圆简体" panose="02010601030101010101" pitchFamily="65" charset="-122"/>
                <a:ea typeface="方正粗圆简体" panose="02010601030101010101" pitchFamily="65" charset="-122"/>
                <a:cs typeface="+mn-ea"/>
                <a:sym typeface="+mn-lt"/>
              </a:rPr>
              <a:t>关键词汇</a:t>
            </a:r>
            <a:endParaRPr lang="zh-CN" altLang="en-US" sz="1500" dirty="0">
              <a:solidFill>
                <a:srgbClr val="FFFFFF"/>
              </a:solidFill>
              <a:latin typeface="方正粗圆简体" panose="02010601030101010101" pitchFamily="65" charset="-122"/>
              <a:ea typeface="方正粗圆简体" panose="02010601030101010101" pitchFamily="65" charset="-122"/>
              <a:cs typeface="+mn-ea"/>
              <a:sym typeface="+mn-lt"/>
            </a:endParaRPr>
          </a:p>
        </p:txBody>
      </p:sp>
      <p:sp>
        <p:nvSpPr>
          <p:cNvPr id="11" name="任意多边形 10"/>
          <p:cNvSpPr/>
          <p:nvPr/>
        </p:nvSpPr>
        <p:spPr>
          <a:xfrm>
            <a:off x="2999966" y="1582011"/>
            <a:ext cx="1344729" cy="1235869"/>
          </a:xfrm>
          <a:custGeom>
            <a:avLst/>
            <a:gdLst>
              <a:gd name="connsiteX0" fmla="*/ 1252631 w 2663167"/>
              <a:gd name="connsiteY0" fmla="*/ 0 h 2659022"/>
              <a:gd name="connsiteX1" fmla="*/ 2582142 w 2663167"/>
              <a:gd name="connsiteY1" fmla="*/ 1329511 h 2659022"/>
              <a:gd name="connsiteX2" fmla="*/ 2522370 w 2663167"/>
              <a:gd name="connsiteY2" fmla="*/ 1724867 h 2659022"/>
              <a:gd name="connsiteX3" fmla="*/ 2522051 w 2663167"/>
              <a:gd name="connsiteY3" fmla="*/ 1725738 h 2659022"/>
              <a:gd name="connsiteX4" fmla="*/ 2530403 w 2663167"/>
              <a:gd name="connsiteY4" fmla="*/ 1728331 h 2659022"/>
              <a:gd name="connsiteX5" fmla="*/ 2663167 w 2663167"/>
              <a:gd name="connsiteY5" fmla="*/ 1928626 h 2659022"/>
              <a:gd name="connsiteX6" fmla="*/ 2445789 w 2663167"/>
              <a:gd name="connsiteY6" fmla="*/ 2146004 h 2659022"/>
              <a:gd name="connsiteX7" fmla="*/ 2361176 w 2663167"/>
              <a:gd name="connsiteY7" fmla="*/ 2128922 h 2659022"/>
              <a:gd name="connsiteX8" fmla="*/ 2329251 w 2663167"/>
              <a:gd name="connsiteY8" fmla="*/ 2107398 h 2659022"/>
              <a:gd name="connsiteX9" fmla="*/ 2278547 w 2663167"/>
              <a:gd name="connsiteY9" fmla="*/ 2175204 h 2659022"/>
              <a:gd name="connsiteX10" fmla="*/ 1252631 w 2663167"/>
              <a:gd name="connsiteY10" fmla="*/ 2659022 h 2659022"/>
              <a:gd name="connsiteX11" fmla="*/ 27600 w 2663167"/>
              <a:gd name="connsiteY11" fmla="*/ 1847017 h 2659022"/>
              <a:gd name="connsiteX12" fmla="*/ 0 w 2663167"/>
              <a:gd name="connsiteY12" fmla="*/ 1771608 h 2659022"/>
              <a:gd name="connsiteX13" fmla="*/ 715771 w 2663167"/>
              <a:gd name="connsiteY13" fmla="*/ 113803 h 2659022"/>
              <a:gd name="connsiteX14" fmla="*/ 735125 w 2663167"/>
              <a:gd name="connsiteY14" fmla="*/ 104480 h 2659022"/>
              <a:gd name="connsiteX15" fmla="*/ 1252631 w 2663167"/>
              <a:gd name="connsiteY15" fmla="*/ 0 h 265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63167" h="2659022">
                <a:moveTo>
                  <a:pt x="1252631" y="0"/>
                </a:moveTo>
                <a:cubicBezTo>
                  <a:pt x="1986900" y="0"/>
                  <a:pt x="2582142" y="595242"/>
                  <a:pt x="2582142" y="1329511"/>
                </a:cubicBezTo>
                <a:cubicBezTo>
                  <a:pt x="2582142" y="1467187"/>
                  <a:pt x="2561216" y="1599974"/>
                  <a:pt x="2522370" y="1724867"/>
                </a:cubicBezTo>
                <a:lnTo>
                  <a:pt x="2522051" y="1725738"/>
                </a:lnTo>
                <a:lnTo>
                  <a:pt x="2530403" y="1728331"/>
                </a:lnTo>
                <a:cubicBezTo>
                  <a:pt x="2608423" y="1761331"/>
                  <a:pt x="2663167" y="1838585"/>
                  <a:pt x="2663167" y="1928626"/>
                </a:cubicBezTo>
                <a:cubicBezTo>
                  <a:pt x="2663167" y="2048681"/>
                  <a:pt x="2565844" y="2146004"/>
                  <a:pt x="2445789" y="2146004"/>
                </a:cubicBezTo>
                <a:cubicBezTo>
                  <a:pt x="2415775" y="2146004"/>
                  <a:pt x="2387182" y="2139922"/>
                  <a:pt x="2361176" y="2128922"/>
                </a:cubicBezTo>
                <a:lnTo>
                  <a:pt x="2329251" y="2107398"/>
                </a:lnTo>
                <a:lnTo>
                  <a:pt x="2278547" y="2175204"/>
                </a:lnTo>
                <a:cubicBezTo>
                  <a:pt x="2034695" y="2470684"/>
                  <a:pt x="1665657" y="2659022"/>
                  <a:pt x="1252631" y="2659022"/>
                </a:cubicBezTo>
                <a:cubicBezTo>
                  <a:pt x="701929" y="2659022"/>
                  <a:pt x="229430" y="2324199"/>
                  <a:pt x="27600" y="1847017"/>
                </a:cubicBezTo>
                <a:lnTo>
                  <a:pt x="0" y="1771608"/>
                </a:lnTo>
                <a:lnTo>
                  <a:pt x="715771" y="113803"/>
                </a:lnTo>
                <a:lnTo>
                  <a:pt x="735125" y="104480"/>
                </a:lnTo>
                <a:cubicBezTo>
                  <a:pt x="894186" y="37203"/>
                  <a:pt x="1069064" y="0"/>
                  <a:pt x="1252631" y="0"/>
                </a:cubicBezTo>
                <a:close/>
              </a:path>
            </a:pathLst>
          </a:custGeom>
          <a:solidFill>
            <a:srgbClr val="6AA90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500">
              <a:solidFill>
                <a:prstClr val="white"/>
              </a:solidFill>
              <a:latin typeface="方正粗圆简体" panose="02010601030101010101" pitchFamily="65" charset="-122"/>
              <a:ea typeface="方正粗圆简体" panose="02010601030101010101" pitchFamily="65" charset="-122"/>
              <a:cs typeface="+mn-ea"/>
              <a:sym typeface="+mn-lt"/>
            </a:endParaRPr>
          </a:p>
        </p:txBody>
      </p:sp>
      <p:pic>
        <p:nvPicPr>
          <p:cNvPr id="18441" name="图片 1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rot="6789476">
            <a:off x="2227916" y="1984854"/>
            <a:ext cx="2003822" cy="192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2" name="Content Placeholder 2"/>
          <p:cNvSpPr txBox="1"/>
          <p:nvPr/>
        </p:nvSpPr>
        <p:spPr bwMode="auto">
          <a:xfrm>
            <a:off x="3229827" y="1923124"/>
            <a:ext cx="1102936" cy="460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62" tIns="45631" rIns="91262" bIns="45631"/>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Aft>
                <a:spcPct val="0"/>
              </a:spcAft>
              <a:defRPr>
                <a:solidFill>
                  <a:schemeClr val="tx1"/>
                </a:solidFill>
                <a:latin typeface="Calibri" panose="020F0502020204030204" pitchFamily="34" charset="0"/>
                <a:ea typeface="宋体" panose="02010600030101010101" pitchFamily="2" charset="-122"/>
              </a:defRPr>
            </a:lvl6pPr>
            <a:lvl7pPr fontAlgn="base">
              <a:spcAft>
                <a:spcPct val="0"/>
              </a:spcAft>
              <a:defRPr>
                <a:solidFill>
                  <a:schemeClr val="tx1"/>
                </a:solidFill>
                <a:latin typeface="Calibri" panose="020F0502020204030204" pitchFamily="34" charset="0"/>
                <a:ea typeface="宋体" panose="02010600030101010101" pitchFamily="2" charset="-122"/>
              </a:defRPr>
            </a:lvl7pPr>
            <a:lvl8pPr fontAlgn="base">
              <a:spcAft>
                <a:spcPct val="0"/>
              </a:spcAft>
              <a:defRPr>
                <a:solidFill>
                  <a:schemeClr val="tx1"/>
                </a:solidFill>
                <a:latin typeface="Calibri" panose="020F0502020204030204" pitchFamily="34" charset="0"/>
                <a:ea typeface="宋体" panose="02010600030101010101" pitchFamily="2" charset="-122"/>
              </a:defRPr>
            </a:lvl8pPr>
            <a:lvl9pPr fontAlgn="base">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buFont typeface="Arial" panose="020B0604020202020204" pitchFamily="34" charset="0"/>
              <a:buNone/>
            </a:pPr>
            <a:r>
              <a:rPr lang="zh-CN" altLang="en-US" sz="1500" dirty="0">
                <a:solidFill>
                  <a:srgbClr val="FFFFFF"/>
                </a:solidFill>
                <a:latin typeface="方正粗圆简体" panose="02010601030101010101" pitchFamily="65" charset="-122"/>
                <a:ea typeface="方正粗圆简体" panose="02010601030101010101" pitchFamily="65" charset="-122"/>
                <a:cs typeface="+mn-ea"/>
                <a:sym typeface="+mn-lt"/>
              </a:rPr>
              <a:t>点击添加</a:t>
            </a:r>
            <a:endParaRPr lang="en-US" altLang="zh-CN" sz="1500" dirty="0">
              <a:solidFill>
                <a:srgbClr val="FFFFFF"/>
              </a:solidFill>
              <a:latin typeface="方正粗圆简体" panose="02010601030101010101" pitchFamily="65" charset="-122"/>
              <a:ea typeface="方正粗圆简体" panose="02010601030101010101" pitchFamily="65" charset="-122"/>
              <a:cs typeface="+mn-ea"/>
              <a:sym typeface="+mn-lt"/>
            </a:endParaRPr>
          </a:p>
          <a:p>
            <a:pPr eaLnBrk="1" hangingPunct="1">
              <a:spcBef>
                <a:spcPct val="20000"/>
              </a:spcBef>
              <a:buFont typeface="Arial" panose="020B0604020202020204" pitchFamily="34" charset="0"/>
              <a:buNone/>
            </a:pPr>
            <a:r>
              <a:rPr lang="zh-CN" altLang="en-US" sz="1500" dirty="0">
                <a:solidFill>
                  <a:srgbClr val="FFFFFF"/>
                </a:solidFill>
                <a:latin typeface="方正粗圆简体" panose="02010601030101010101" pitchFamily="65" charset="-122"/>
                <a:ea typeface="方正粗圆简体" panose="02010601030101010101" pitchFamily="65" charset="-122"/>
                <a:cs typeface="+mn-ea"/>
                <a:sym typeface="+mn-lt"/>
              </a:rPr>
              <a:t>关键词汇</a:t>
            </a:r>
            <a:endParaRPr lang="zh-CN" altLang="en-US" sz="1500" dirty="0">
              <a:solidFill>
                <a:srgbClr val="FFFFFF"/>
              </a:solidFill>
              <a:latin typeface="方正粗圆简体" panose="02010601030101010101" pitchFamily="65" charset="-122"/>
              <a:ea typeface="方正粗圆简体" panose="02010601030101010101" pitchFamily="65" charset="-122"/>
              <a:cs typeface="+mn-ea"/>
              <a:sym typeface="+mn-lt"/>
            </a:endParaRPr>
          </a:p>
        </p:txBody>
      </p:sp>
      <p:sp>
        <p:nvSpPr>
          <p:cNvPr id="14" name="任意多边形 13"/>
          <p:cNvSpPr/>
          <p:nvPr/>
        </p:nvSpPr>
        <p:spPr>
          <a:xfrm>
            <a:off x="5035141" y="1582011"/>
            <a:ext cx="1344729" cy="1235869"/>
          </a:xfrm>
          <a:custGeom>
            <a:avLst/>
            <a:gdLst>
              <a:gd name="connsiteX0" fmla="*/ 1252631 w 2663167"/>
              <a:gd name="connsiteY0" fmla="*/ 0 h 2659022"/>
              <a:gd name="connsiteX1" fmla="*/ 2582142 w 2663167"/>
              <a:gd name="connsiteY1" fmla="*/ 1329511 h 2659022"/>
              <a:gd name="connsiteX2" fmla="*/ 2522370 w 2663167"/>
              <a:gd name="connsiteY2" fmla="*/ 1724867 h 2659022"/>
              <a:gd name="connsiteX3" fmla="*/ 2522051 w 2663167"/>
              <a:gd name="connsiteY3" fmla="*/ 1725738 h 2659022"/>
              <a:gd name="connsiteX4" fmla="*/ 2530403 w 2663167"/>
              <a:gd name="connsiteY4" fmla="*/ 1728331 h 2659022"/>
              <a:gd name="connsiteX5" fmla="*/ 2663167 w 2663167"/>
              <a:gd name="connsiteY5" fmla="*/ 1928626 h 2659022"/>
              <a:gd name="connsiteX6" fmla="*/ 2445789 w 2663167"/>
              <a:gd name="connsiteY6" fmla="*/ 2146004 h 2659022"/>
              <a:gd name="connsiteX7" fmla="*/ 2361176 w 2663167"/>
              <a:gd name="connsiteY7" fmla="*/ 2128922 h 2659022"/>
              <a:gd name="connsiteX8" fmla="*/ 2329251 w 2663167"/>
              <a:gd name="connsiteY8" fmla="*/ 2107398 h 2659022"/>
              <a:gd name="connsiteX9" fmla="*/ 2278547 w 2663167"/>
              <a:gd name="connsiteY9" fmla="*/ 2175204 h 2659022"/>
              <a:gd name="connsiteX10" fmla="*/ 1252631 w 2663167"/>
              <a:gd name="connsiteY10" fmla="*/ 2659022 h 2659022"/>
              <a:gd name="connsiteX11" fmla="*/ 27600 w 2663167"/>
              <a:gd name="connsiteY11" fmla="*/ 1847017 h 2659022"/>
              <a:gd name="connsiteX12" fmla="*/ 0 w 2663167"/>
              <a:gd name="connsiteY12" fmla="*/ 1771608 h 2659022"/>
              <a:gd name="connsiteX13" fmla="*/ 715771 w 2663167"/>
              <a:gd name="connsiteY13" fmla="*/ 113803 h 2659022"/>
              <a:gd name="connsiteX14" fmla="*/ 735125 w 2663167"/>
              <a:gd name="connsiteY14" fmla="*/ 104480 h 2659022"/>
              <a:gd name="connsiteX15" fmla="*/ 1252631 w 2663167"/>
              <a:gd name="connsiteY15" fmla="*/ 0 h 265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63167" h="2659022">
                <a:moveTo>
                  <a:pt x="1252631" y="0"/>
                </a:moveTo>
                <a:cubicBezTo>
                  <a:pt x="1986900" y="0"/>
                  <a:pt x="2582142" y="595242"/>
                  <a:pt x="2582142" y="1329511"/>
                </a:cubicBezTo>
                <a:cubicBezTo>
                  <a:pt x="2582142" y="1467187"/>
                  <a:pt x="2561216" y="1599974"/>
                  <a:pt x="2522370" y="1724867"/>
                </a:cubicBezTo>
                <a:lnTo>
                  <a:pt x="2522051" y="1725738"/>
                </a:lnTo>
                <a:lnTo>
                  <a:pt x="2530403" y="1728331"/>
                </a:lnTo>
                <a:cubicBezTo>
                  <a:pt x="2608423" y="1761331"/>
                  <a:pt x="2663167" y="1838585"/>
                  <a:pt x="2663167" y="1928626"/>
                </a:cubicBezTo>
                <a:cubicBezTo>
                  <a:pt x="2663167" y="2048681"/>
                  <a:pt x="2565844" y="2146004"/>
                  <a:pt x="2445789" y="2146004"/>
                </a:cubicBezTo>
                <a:cubicBezTo>
                  <a:pt x="2415775" y="2146004"/>
                  <a:pt x="2387182" y="2139922"/>
                  <a:pt x="2361176" y="2128922"/>
                </a:cubicBezTo>
                <a:lnTo>
                  <a:pt x="2329251" y="2107398"/>
                </a:lnTo>
                <a:lnTo>
                  <a:pt x="2278547" y="2175204"/>
                </a:lnTo>
                <a:cubicBezTo>
                  <a:pt x="2034695" y="2470684"/>
                  <a:pt x="1665657" y="2659022"/>
                  <a:pt x="1252631" y="2659022"/>
                </a:cubicBezTo>
                <a:cubicBezTo>
                  <a:pt x="701929" y="2659022"/>
                  <a:pt x="229430" y="2324199"/>
                  <a:pt x="27600" y="1847017"/>
                </a:cubicBezTo>
                <a:lnTo>
                  <a:pt x="0" y="1771608"/>
                </a:lnTo>
                <a:lnTo>
                  <a:pt x="715771" y="113803"/>
                </a:lnTo>
                <a:lnTo>
                  <a:pt x="735125" y="104480"/>
                </a:lnTo>
                <a:cubicBezTo>
                  <a:pt x="894186" y="37203"/>
                  <a:pt x="1069064" y="0"/>
                  <a:pt x="1252631"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500">
              <a:solidFill>
                <a:prstClr val="white"/>
              </a:solidFill>
              <a:latin typeface="方正粗圆简体" panose="02010601030101010101" pitchFamily="65" charset="-122"/>
              <a:ea typeface="方正粗圆简体" panose="02010601030101010101" pitchFamily="65" charset="-122"/>
              <a:cs typeface="+mn-ea"/>
              <a:sym typeface="+mn-lt"/>
            </a:endParaRPr>
          </a:p>
        </p:txBody>
      </p:sp>
      <p:pic>
        <p:nvPicPr>
          <p:cNvPr id="18444" name="图片 14"/>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rot="6789476">
            <a:off x="4263091" y="1984854"/>
            <a:ext cx="2003822" cy="192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5" name="Content Placeholder 2"/>
          <p:cNvSpPr txBox="1"/>
          <p:nvPr/>
        </p:nvSpPr>
        <p:spPr bwMode="auto">
          <a:xfrm>
            <a:off x="5260196" y="1938402"/>
            <a:ext cx="1102936" cy="460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62" tIns="45631" rIns="91262" bIns="45631"/>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Aft>
                <a:spcPct val="0"/>
              </a:spcAft>
              <a:defRPr>
                <a:solidFill>
                  <a:schemeClr val="tx1"/>
                </a:solidFill>
                <a:latin typeface="Calibri" panose="020F0502020204030204" pitchFamily="34" charset="0"/>
                <a:ea typeface="宋体" panose="02010600030101010101" pitchFamily="2" charset="-122"/>
              </a:defRPr>
            </a:lvl6pPr>
            <a:lvl7pPr fontAlgn="base">
              <a:spcAft>
                <a:spcPct val="0"/>
              </a:spcAft>
              <a:defRPr>
                <a:solidFill>
                  <a:schemeClr val="tx1"/>
                </a:solidFill>
                <a:latin typeface="Calibri" panose="020F0502020204030204" pitchFamily="34" charset="0"/>
                <a:ea typeface="宋体" panose="02010600030101010101" pitchFamily="2" charset="-122"/>
              </a:defRPr>
            </a:lvl7pPr>
            <a:lvl8pPr fontAlgn="base">
              <a:spcAft>
                <a:spcPct val="0"/>
              </a:spcAft>
              <a:defRPr>
                <a:solidFill>
                  <a:schemeClr val="tx1"/>
                </a:solidFill>
                <a:latin typeface="Calibri" panose="020F0502020204030204" pitchFamily="34" charset="0"/>
                <a:ea typeface="宋体" panose="02010600030101010101" pitchFamily="2" charset="-122"/>
              </a:defRPr>
            </a:lvl8pPr>
            <a:lvl9pPr fontAlgn="base">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buFont typeface="Arial" panose="020B0604020202020204" pitchFamily="34" charset="0"/>
              <a:buNone/>
            </a:pPr>
            <a:r>
              <a:rPr lang="zh-CN" altLang="en-US" sz="1500" dirty="0">
                <a:solidFill>
                  <a:srgbClr val="FFFFFF"/>
                </a:solidFill>
                <a:latin typeface="方正粗圆简体" panose="02010601030101010101" pitchFamily="65" charset="-122"/>
                <a:ea typeface="方正粗圆简体" panose="02010601030101010101" pitchFamily="65" charset="-122"/>
                <a:cs typeface="+mn-ea"/>
                <a:sym typeface="+mn-lt"/>
              </a:rPr>
              <a:t>点击添加</a:t>
            </a:r>
            <a:endParaRPr lang="en-US" altLang="zh-CN" sz="1500" dirty="0">
              <a:solidFill>
                <a:srgbClr val="FFFFFF"/>
              </a:solidFill>
              <a:latin typeface="方正粗圆简体" panose="02010601030101010101" pitchFamily="65" charset="-122"/>
              <a:ea typeface="方正粗圆简体" panose="02010601030101010101" pitchFamily="65" charset="-122"/>
              <a:cs typeface="+mn-ea"/>
              <a:sym typeface="+mn-lt"/>
            </a:endParaRPr>
          </a:p>
          <a:p>
            <a:pPr eaLnBrk="1" hangingPunct="1">
              <a:spcBef>
                <a:spcPct val="20000"/>
              </a:spcBef>
              <a:buFont typeface="Arial" panose="020B0604020202020204" pitchFamily="34" charset="0"/>
              <a:buNone/>
            </a:pPr>
            <a:r>
              <a:rPr lang="zh-CN" altLang="en-US" sz="1500" dirty="0">
                <a:solidFill>
                  <a:srgbClr val="FFFFFF"/>
                </a:solidFill>
                <a:latin typeface="方正粗圆简体" panose="02010601030101010101" pitchFamily="65" charset="-122"/>
                <a:ea typeface="方正粗圆简体" panose="02010601030101010101" pitchFamily="65" charset="-122"/>
                <a:cs typeface="+mn-ea"/>
                <a:sym typeface="+mn-lt"/>
              </a:rPr>
              <a:t>关键词汇</a:t>
            </a:r>
            <a:endParaRPr lang="zh-CN" altLang="en-US" sz="1500" dirty="0">
              <a:solidFill>
                <a:srgbClr val="FFFFFF"/>
              </a:solidFill>
              <a:latin typeface="方正粗圆简体" panose="02010601030101010101" pitchFamily="65" charset="-122"/>
              <a:ea typeface="方正粗圆简体" panose="02010601030101010101" pitchFamily="65" charset="-122"/>
              <a:cs typeface="+mn-ea"/>
              <a:sym typeface="+mn-lt"/>
            </a:endParaRPr>
          </a:p>
        </p:txBody>
      </p:sp>
      <p:sp>
        <p:nvSpPr>
          <p:cNvPr id="17" name="任意多边形 16"/>
          <p:cNvSpPr/>
          <p:nvPr/>
        </p:nvSpPr>
        <p:spPr>
          <a:xfrm>
            <a:off x="7070316" y="1627255"/>
            <a:ext cx="1344729" cy="1235869"/>
          </a:xfrm>
          <a:custGeom>
            <a:avLst/>
            <a:gdLst>
              <a:gd name="connsiteX0" fmla="*/ 1252631 w 2663167"/>
              <a:gd name="connsiteY0" fmla="*/ 0 h 2659022"/>
              <a:gd name="connsiteX1" fmla="*/ 2582142 w 2663167"/>
              <a:gd name="connsiteY1" fmla="*/ 1329511 h 2659022"/>
              <a:gd name="connsiteX2" fmla="*/ 2522370 w 2663167"/>
              <a:gd name="connsiteY2" fmla="*/ 1724867 h 2659022"/>
              <a:gd name="connsiteX3" fmla="*/ 2522051 w 2663167"/>
              <a:gd name="connsiteY3" fmla="*/ 1725738 h 2659022"/>
              <a:gd name="connsiteX4" fmla="*/ 2530403 w 2663167"/>
              <a:gd name="connsiteY4" fmla="*/ 1728331 h 2659022"/>
              <a:gd name="connsiteX5" fmla="*/ 2663167 w 2663167"/>
              <a:gd name="connsiteY5" fmla="*/ 1928626 h 2659022"/>
              <a:gd name="connsiteX6" fmla="*/ 2445789 w 2663167"/>
              <a:gd name="connsiteY6" fmla="*/ 2146004 h 2659022"/>
              <a:gd name="connsiteX7" fmla="*/ 2361176 w 2663167"/>
              <a:gd name="connsiteY7" fmla="*/ 2128922 h 2659022"/>
              <a:gd name="connsiteX8" fmla="*/ 2329251 w 2663167"/>
              <a:gd name="connsiteY8" fmla="*/ 2107398 h 2659022"/>
              <a:gd name="connsiteX9" fmla="*/ 2278547 w 2663167"/>
              <a:gd name="connsiteY9" fmla="*/ 2175204 h 2659022"/>
              <a:gd name="connsiteX10" fmla="*/ 1252631 w 2663167"/>
              <a:gd name="connsiteY10" fmla="*/ 2659022 h 2659022"/>
              <a:gd name="connsiteX11" fmla="*/ 27600 w 2663167"/>
              <a:gd name="connsiteY11" fmla="*/ 1847017 h 2659022"/>
              <a:gd name="connsiteX12" fmla="*/ 0 w 2663167"/>
              <a:gd name="connsiteY12" fmla="*/ 1771608 h 2659022"/>
              <a:gd name="connsiteX13" fmla="*/ 715771 w 2663167"/>
              <a:gd name="connsiteY13" fmla="*/ 113803 h 2659022"/>
              <a:gd name="connsiteX14" fmla="*/ 735125 w 2663167"/>
              <a:gd name="connsiteY14" fmla="*/ 104480 h 2659022"/>
              <a:gd name="connsiteX15" fmla="*/ 1252631 w 2663167"/>
              <a:gd name="connsiteY15" fmla="*/ 0 h 265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63167" h="2659022">
                <a:moveTo>
                  <a:pt x="1252631" y="0"/>
                </a:moveTo>
                <a:cubicBezTo>
                  <a:pt x="1986900" y="0"/>
                  <a:pt x="2582142" y="595242"/>
                  <a:pt x="2582142" y="1329511"/>
                </a:cubicBezTo>
                <a:cubicBezTo>
                  <a:pt x="2582142" y="1467187"/>
                  <a:pt x="2561216" y="1599974"/>
                  <a:pt x="2522370" y="1724867"/>
                </a:cubicBezTo>
                <a:lnTo>
                  <a:pt x="2522051" y="1725738"/>
                </a:lnTo>
                <a:lnTo>
                  <a:pt x="2530403" y="1728331"/>
                </a:lnTo>
                <a:cubicBezTo>
                  <a:pt x="2608423" y="1761331"/>
                  <a:pt x="2663167" y="1838585"/>
                  <a:pt x="2663167" y="1928626"/>
                </a:cubicBezTo>
                <a:cubicBezTo>
                  <a:pt x="2663167" y="2048681"/>
                  <a:pt x="2565844" y="2146004"/>
                  <a:pt x="2445789" y="2146004"/>
                </a:cubicBezTo>
                <a:cubicBezTo>
                  <a:pt x="2415775" y="2146004"/>
                  <a:pt x="2387182" y="2139922"/>
                  <a:pt x="2361176" y="2128922"/>
                </a:cubicBezTo>
                <a:lnTo>
                  <a:pt x="2329251" y="2107398"/>
                </a:lnTo>
                <a:lnTo>
                  <a:pt x="2278547" y="2175204"/>
                </a:lnTo>
                <a:cubicBezTo>
                  <a:pt x="2034695" y="2470684"/>
                  <a:pt x="1665657" y="2659022"/>
                  <a:pt x="1252631" y="2659022"/>
                </a:cubicBezTo>
                <a:cubicBezTo>
                  <a:pt x="701929" y="2659022"/>
                  <a:pt x="229430" y="2324199"/>
                  <a:pt x="27600" y="1847017"/>
                </a:cubicBezTo>
                <a:lnTo>
                  <a:pt x="0" y="1771608"/>
                </a:lnTo>
                <a:lnTo>
                  <a:pt x="715771" y="113803"/>
                </a:lnTo>
                <a:lnTo>
                  <a:pt x="735125" y="104480"/>
                </a:lnTo>
                <a:cubicBezTo>
                  <a:pt x="894186" y="37203"/>
                  <a:pt x="1069064" y="0"/>
                  <a:pt x="1252631" y="0"/>
                </a:cubicBezTo>
                <a:close/>
              </a:path>
            </a:pathLst>
          </a:custGeom>
          <a:solidFill>
            <a:srgbClr val="6AA90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500">
              <a:solidFill>
                <a:prstClr val="white"/>
              </a:solidFill>
              <a:latin typeface="方正粗圆简体" panose="02010601030101010101" pitchFamily="65" charset="-122"/>
              <a:ea typeface="方正粗圆简体" panose="02010601030101010101" pitchFamily="65" charset="-122"/>
              <a:cs typeface="+mn-ea"/>
              <a:sym typeface="+mn-lt"/>
            </a:endParaRPr>
          </a:p>
        </p:txBody>
      </p:sp>
      <p:pic>
        <p:nvPicPr>
          <p:cNvPr id="18447" name="图片 17"/>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rot="6789476">
            <a:off x="6298860" y="2030695"/>
            <a:ext cx="2002631" cy="192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8" name="Content Placeholder 2"/>
          <p:cNvSpPr txBox="1"/>
          <p:nvPr/>
        </p:nvSpPr>
        <p:spPr bwMode="auto">
          <a:xfrm>
            <a:off x="7300175" y="1969559"/>
            <a:ext cx="1102936" cy="460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62" tIns="45631" rIns="91262" bIns="45631"/>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Aft>
                <a:spcPct val="0"/>
              </a:spcAft>
              <a:defRPr>
                <a:solidFill>
                  <a:schemeClr val="tx1"/>
                </a:solidFill>
                <a:latin typeface="Calibri" panose="020F0502020204030204" pitchFamily="34" charset="0"/>
                <a:ea typeface="宋体" panose="02010600030101010101" pitchFamily="2" charset="-122"/>
              </a:defRPr>
            </a:lvl6pPr>
            <a:lvl7pPr fontAlgn="base">
              <a:spcAft>
                <a:spcPct val="0"/>
              </a:spcAft>
              <a:defRPr>
                <a:solidFill>
                  <a:schemeClr val="tx1"/>
                </a:solidFill>
                <a:latin typeface="Calibri" panose="020F0502020204030204" pitchFamily="34" charset="0"/>
                <a:ea typeface="宋体" panose="02010600030101010101" pitchFamily="2" charset="-122"/>
              </a:defRPr>
            </a:lvl7pPr>
            <a:lvl8pPr fontAlgn="base">
              <a:spcAft>
                <a:spcPct val="0"/>
              </a:spcAft>
              <a:defRPr>
                <a:solidFill>
                  <a:schemeClr val="tx1"/>
                </a:solidFill>
                <a:latin typeface="Calibri" panose="020F0502020204030204" pitchFamily="34" charset="0"/>
                <a:ea typeface="宋体" panose="02010600030101010101" pitchFamily="2" charset="-122"/>
              </a:defRPr>
            </a:lvl8pPr>
            <a:lvl9pPr fontAlgn="base">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buFont typeface="Arial" panose="020B0604020202020204" pitchFamily="34" charset="0"/>
              <a:buNone/>
            </a:pPr>
            <a:r>
              <a:rPr lang="zh-CN" altLang="en-US" sz="1500" dirty="0">
                <a:solidFill>
                  <a:srgbClr val="FFFFFF"/>
                </a:solidFill>
                <a:latin typeface="方正粗圆简体" panose="02010601030101010101" pitchFamily="65" charset="-122"/>
                <a:ea typeface="方正粗圆简体" panose="02010601030101010101" pitchFamily="65" charset="-122"/>
                <a:cs typeface="+mn-ea"/>
                <a:sym typeface="+mn-lt"/>
              </a:rPr>
              <a:t>点击添加</a:t>
            </a:r>
            <a:endParaRPr lang="en-US" altLang="zh-CN" sz="1500" dirty="0">
              <a:solidFill>
                <a:srgbClr val="FFFFFF"/>
              </a:solidFill>
              <a:latin typeface="方正粗圆简体" panose="02010601030101010101" pitchFamily="65" charset="-122"/>
              <a:ea typeface="方正粗圆简体" panose="02010601030101010101" pitchFamily="65" charset="-122"/>
              <a:cs typeface="+mn-ea"/>
              <a:sym typeface="+mn-lt"/>
            </a:endParaRPr>
          </a:p>
          <a:p>
            <a:pPr eaLnBrk="1" hangingPunct="1">
              <a:spcBef>
                <a:spcPct val="20000"/>
              </a:spcBef>
              <a:buFont typeface="Arial" panose="020B0604020202020204" pitchFamily="34" charset="0"/>
              <a:buNone/>
            </a:pPr>
            <a:r>
              <a:rPr lang="zh-CN" altLang="en-US" sz="1500" dirty="0">
                <a:solidFill>
                  <a:srgbClr val="FFFFFF"/>
                </a:solidFill>
                <a:latin typeface="方正粗圆简体" panose="02010601030101010101" pitchFamily="65" charset="-122"/>
                <a:ea typeface="方正粗圆简体" panose="02010601030101010101" pitchFamily="65" charset="-122"/>
                <a:cs typeface="+mn-ea"/>
                <a:sym typeface="+mn-lt"/>
              </a:rPr>
              <a:t>关键词汇</a:t>
            </a:r>
            <a:endParaRPr lang="zh-CN" altLang="en-US" sz="1500" dirty="0">
              <a:solidFill>
                <a:srgbClr val="FFFFFF"/>
              </a:solidFill>
              <a:latin typeface="方正粗圆简体" panose="02010601030101010101" pitchFamily="65" charset="-122"/>
              <a:ea typeface="方正粗圆简体" panose="02010601030101010101" pitchFamily="65" charset="-122"/>
              <a:cs typeface="+mn-ea"/>
              <a:sym typeface="+mn-lt"/>
            </a:endParaRPr>
          </a:p>
        </p:txBody>
      </p:sp>
      <p:sp>
        <p:nvSpPr>
          <p:cNvPr id="3" name="矩形 2"/>
          <p:cNvSpPr/>
          <p:nvPr/>
        </p:nvSpPr>
        <p:spPr>
          <a:xfrm>
            <a:off x="806824" y="3134769"/>
            <a:ext cx="7596287" cy="1212640"/>
          </a:xfrm>
          <a:prstGeom prst="rect">
            <a:avLst/>
          </a:prstGeom>
        </p:spPr>
        <p:txBody>
          <a:bodyPr wrap="square">
            <a:spAutoFit/>
          </a:bodyPr>
          <a:lstStyle/>
          <a:p>
            <a:pPr lvl="0" eaLnBrk="1" fontAlgn="auto" hangingPunct="1">
              <a:lnSpc>
                <a:spcPct val="130000"/>
              </a:lnSpc>
              <a:spcBef>
                <a:spcPts val="0"/>
              </a:spcBef>
              <a:spcAft>
                <a:spcPts val="0"/>
              </a:spcAft>
            </a:pPr>
            <a:r>
              <a:rPr lang="zh-CN" altLang="en-US" sz="1400" dirty="0">
                <a:solidFill>
                  <a:schemeClr val="tx2">
                    <a:lumMod val="75000"/>
                    <a:lumOff val="25000"/>
                  </a:schemeClr>
                </a:solidFill>
                <a:latin typeface="+mn-lt"/>
                <a:ea typeface="+mn-ea"/>
                <a:cs typeface="+mn-ea"/>
                <a:sym typeface="+mn-lt"/>
              </a:rPr>
              <a:t>点击此处添加文字点击此处添加文字点击此处添加文字点击此处添加文字点击此处添加文字点击此处添加文字点击此处添加文字点击此处添加文字点击此处添加文字点击此处添加文字点击此处添加文字点击此处添加文字点击此处添加文字点击此处添加文字点击此处添加文字点击此处添加文字点击此处添加文字</a:t>
            </a:r>
            <a:endParaRPr lang="zh-CN" altLang="en-US" sz="1400" dirty="0">
              <a:solidFill>
                <a:schemeClr val="tx2">
                  <a:lumMod val="75000"/>
                  <a:lumOff val="25000"/>
                </a:schemeClr>
              </a:solidFill>
              <a:latin typeface="+mn-lt"/>
              <a:ea typeface="+mn-ea"/>
              <a:cs typeface="+mn-ea"/>
              <a:sym typeface="+mn-lt"/>
            </a:endParaRPr>
          </a:p>
        </p:txBody>
      </p:sp>
      <p:sp>
        <p:nvSpPr>
          <p:cNvPr id="16" name="TextBox 15"/>
          <p:cNvSpPr txBox="1"/>
          <p:nvPr/>
        </p:nvSpPr>
        <p:spPr>
          <a:xfrm>
            <a:off x="560569" y="276377"/>
            <a:ext cx="4964346" cy="461665"/>
          </a:xfrm>
          <a:prstGeom prst="rect">
            <a:avLst/>
          </a:prstGeom>
          <a:noFill/>
        </p:spPr>
        <p:txBody>
          <a:bodyPr wrap="square" rtlCol="0">
            <a:spAutoFit/>
          </a:bodyPr>
          <a:lstStyle/>
          <a:p>
            <a:r>
              <a:rPr lang="zh-CN" altLang="en-US" sz="2400" dirty="0" smtClean="0">
                <a:solidFill>
                  <a:srgbClr val="6AA903"/>
                </a:solidFill>
                <a:latin typeface="方正少儿简体" panose="03000509000000000000" pitchFamily="65" charset="-122"/>
                <a:ea typeface="方正少儿简体" panose="03000509000000000000" pitchFamily="65" charset="-122"/>
                <a:cs typeface="+mn-ea"/>
                <a:sym typeface="+mn-lt"/>
              </a:rPr>
              <a:t>点击此处添加标题</a:t>
            </a:r>
            <a:endParaRPr lang="zh-CN" altLang="en-US" sz="2400" dirty="0">
              <a:solidFill>
                <a:srgbClr val="6AA903"/>
              </a:solidFill>
              <a:latin typeface="方正少儿简体" panose="03000509000000000000" pitchFamily="65" charset="-122"/>
              <a:ea typeface="方正少儿简体" panose="03000509000000000000" pitchFamily="65"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gtEl>
                                        <p:attrNameLst>
                                          <p:attrName>ppt_y</p:attrName>
                                        </p:attrNameLst>
                                      </p:cBhvr>
                                      <p:tavLst>
                                        <p:tav tm="0">
                                          <p:val>
                                            <p:strVal val="#ppt_y"/>
                                          </p:val>
                                        </p:tav>
                                        <p:tav tm="100000">
                                          <p:val>
                                            <p:strVal val="#ppt_y"/>
                                          </p:val>
                                        </p:tav>
                                      </p:tavLst>
                                    </p:anim>
                                    <p:anim calcmode="lin" valueType="num">
                                      <p:cBhvr>
                                        <p:cTn id="9"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gtEl>
                                      </p:cBhvr>
                                    </p:animEffect>
                                  </p:childTnLst>
                                </p:cTn>
                              </p:par>
                            </p:childTnLst>
                          </p:cTn>
                        </p:par>
                        <p:par>
                          <p:cTn id="12" fill="hold">
                            <p:stCondLst>
                              <p:cond delay="850"/>
                            </p:stCondLst>
                            <p:childTnLst>
                              <p:par>
                                <p:cTn id="13" presetID="1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p:tgtEl>
                                          <p:spTgt spid="8"/>
                                        </p:tgtEl>
                                        <p:attrNameLst>
                                          <p:attrName>ppt_x</p:attrName>
                                        </p:attrNameLst>
                                      </p:cBhvr>
                                      <p:tavLst>
                                        <p:tav tm="0">
                                          <p:val>
                                            <p:strVal val="#ppt_x-#ppt_w*1.125000"/>
                                          </p:val>
                                        </p:tav>
                                        <p:tav tm="100000">
                                          <p:val>
                                            <p:strVal val="#ppt_x"/>
                                          </p:val>
                                        </p:tav>
                                      </p:tavLst>
                                    </p:anim>
                                    <p:animEffect transition="in" filter="wipe(right)">
                                      <p:cBhvr>
                                        <p:cTn id="16" dur="500"/>
                                        <p:tgtEl>
                                          <p:spTgt spid="8"/>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p:tgtEl>
                                          <p:spTgt spid="11"/>
                                        </p:tgtEl>
                                        <p:attrNameLst>
                                          <p:attrName>ppt_x</p:attrName>
                                        </p:attrNameLst>
                                      </p:cBhvr>
                                      <p:tavLst>
                                        <p:tav tm="0">
                                          <p:val>
                                            <p:strVal val="#ppt_x-#ppt_w*1.125000"/>
                                          </p:val>
                                        </p:tav>
                                        <p:tav tm="100000">
                                          <p:val>
                                            <p:strVal val="#ppt_x"/>
                                          </p:val>
                                        </p:tav>
                                      </p:tavLst>
                                    </p:anim>
                                    <p:animEffect transition="in" filter="wipe(right)">
                                      <p:cBhvr>
                                        <p:cTn id="20" dur="500"/>
                                        <p:tgtEl>
                                          <p:spTgt spid="11"/>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p:tgtEl>
                                          <p:spTgt spid="14"/>
                                        </p:tgtEl>
                                        <p:attrNameLst>
                                          <p:attrName>ppt_x</p:attrName>
                                        </p:attrNameLst>
                                      </p:cBhvr>
                                      <p:tavLst>
                                        <p:tav tm="0">
                                          <p:val>
                                            <p:strVal val="#ppt_x-#ppt_w*1.125000"/>
                                          </p:val>
                                        </p:tav>
                                        <p:tav tm="100000">
                                          <p:val>
                                            <p:strVal val="#ppt_x"/>
                                          </p:val>
                                        </p:tav>
                                      </p:tavLst>
                                    </p:anim>
                                    <p:animEffect transition="in" filter="wipe(right)">
                                      <p:cBhvr>
                                        <p:cTn id="24" dur="500"/>
                                        <p:tgtEl>
                                          <p:spTgt spid="14"/>
                                        </p:tgtEl>
                                      </p:cBhvr>
                                    </p:animEffect>
                                  </p:childTnLst>
                                </p:cTn>
                              </p:par>
                              <p:par>
                                <p:cTn id="25" presetID="12" presetClass="entr" presetSubtype="8"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p:tgtEl>
                                          <p:spTgt spid="17"/>
                                        </p:tgtEl>
                                        <p:attrNameLst>
                                          <p:attrName>ppt_x</p:attrName>
                                        </p:attrNameLst>
                                      </p:cBhvr>
                                      <p:tavLst>
                                        <p:tav tm="0">
                                          <p:val>
                                            <p:strVal val="#ppt_x-#ppt_w*1.125000"/>
                                          </p:val>
                                        </p:tav>
                                        <p:tav tm="100000">
                                          <p:val>
                                            <p:strVal val="#ppt_x"/>
                                          </p:val>
                                        </p:tav>
                                      </p:tavLst>
                                    </p:anim>
                                    <p:animEffect transition="in" filter="wipe(right)">
                                      <p:cBhvr>
                                        <p:cTn id="28" dur="500"/>
                                        <p:tgtEl>
                                          <p:spTgt spid="17"/>
                                        </p:tgtEl>
                                      </p:cBhvr>
                                    </p:animEffect>
                                  </p:childTnLst>
                                </p:cTn>
                              </p:par>
                            </p:childTnLst>
                          </p:cTn>
                        </p:par>
                        <p:par>
                          <p:cTn id="29" fill="hold">
                            <p:stCondLst>
                              <p:cond delay="1350"/>
                            </p:stCondLst>
                            <p:childTnLst>
                              <p:par>
                                <p:cTn id="30" presetID="22" presetClass="entr" presetSubtype="1" fill="hold" nodeType="afterEffect">
                                  <p:stCondLst>
                                    <p:cond delay="0"/>
                                  </p:stCondLst>
                                  <p:childTnLst>
                                    <p:set>
                                      <p:cBhvr>
                                        <p:cTn id="31" dur="1" fill="hold">
                                          <p:stCondLst>
                                            <p:cond delay="0"/>
                                          </p:stCondLst>
                                        </p:cTn>
                                        <p:tgtEl>
                                          <p:spTgt spid="18438"/>
                                        </p:tgtEl>
                                        <p:attrNameLst>
                                          <p:attrName>style.visibility</p:attrName>
                                        </p:attrNameLst>
                                      </p:cBhvr>
                                      <p:to>
                                        <p:strVal val="visible"/>
                                      </p:to>
                                    </p:set>
                                    <p:animEffect transition="in" filter="wipe(up)">
                                      <p:cBhvr>
                                        <p:cTn id="32" dur="500"/>
                                        <p:tgtEl>
                                          <p:spTgt spid="18438"/>
                                        </p:tgtEl>
                                      </p:cBhvr>
                                    </p:animEffect>
                                  </p:childTnLst>
                                </p:cTn>
                              </p:par>
                              <p:par>
                                <p:cTn id="33" presetID="22" presetClass="entr" presetSubtype="1" fill="hold" nodeType="withEffect">
                                  <p:stCondLst>
                                    <p:cond delay="0"/>
                                  </p:stCondLst>
                                  <p:childTnLst>
                                    <p:set>
                                      <p:cBhvr>
                                        <p:cTn id="34" dur="1" fill="hold">
                                          <p:stCondLst>
                                            <p:cond delay="0"/>
                                          </p:stCondLst>
                                        </p:cTn>
                                        <p:tgtEl>
                                          <p:spTgt spid="18441"/>
                                        </p:tgtEl>
                                        <p:attrNameLst>
                                          <p:attrName>style.visibility</p:attrName>
                                        </p:attrNameLst>
                                      </p:cBhvr>
                                      <p:to>
                                        <p:strVal val="visible"/>
                                      </p:to>
                                    </p:set>
                                    <p:animEffect transition="in" filter="wipe(up)">
                                      <p:cBhvr>
                                        <p:cTn id="35" dur="500"/>
                                        <p:tgtEl>
                                          <p:spTgt spid="18441"/>
                                        </p:tgtEl>
                                      </p:cBhvr>
                                    </p:animEffect>
                                  </p:childTnLst>
                                </p:cTn>
                              </p:par>
                              <p:par>
                                <p:cTn id="36" presetID="22" presetClass="entr" presetSubtype="1" fill="hold" nodeType="withEffect">
                                  <p:stCondLst>
                                    <p:cond delay="0"/>
                                  </p:stCondLst>
                                  <p:childTnLst>
                                    <p:set>
                                      <p:cBhvr>
                                        <p:cTn id="37" dur="1" fill="hold">
                                          <p:stCondLst>
                                            <p:cond delay="0"/>
                                          </p:stCondLst>
                                        </p:cTn>
                                        <p:tgtEl>
                                          <p:spTgt spid="18444"/>
                                        </p:tgtEl>
                                        <p:attrNameLst>
                                          <p:attrName>style.visibility</p:attrName>
                                        </p:attrNameLst>
                                      </p:cBhvr>
                                      <p:to>
                                        <p:strVal val="visible"/>
                                      </p:to>
                                    </p:set>
                                    <p:animEffect transition="in" filter="wipe(up)">
                                      <p:cBhvr>
                                        <p:cTn id="38" dur="500"/>
                                        <p:tgtEl>
                                          <p:spTgt spid="18444"/>
                                        </p:tgtEl>
                                      </p:cBhvr>
                                    </p:animEffect>
                                  </p:childTnLst>
                                </p:cTn>
                              </p:par>
                              <p:par>
                                <p:cTn id="39" presetID="22" presetClass="entr" presetSubtype="1" fill="hold" nodeType="withEffect">
                                  <p:stCondLst>
                                    <p:cond delay="0"/>
                                  </p:stCondLst>
                                  <p:childTnLst>
                                    <p:set>
                                      <p:cBhvr>
                                        <p:cTn id="40" dur="1" fill="hold">
                                          <p:stCondLst>
                                            <p:cond delay="0"/>
                                          </p:stCondLst>
                                        </p:cTn>
                                        <p:tgtEl>
                                          <p:spTgt spid="18447"/>
                                        </p:tgtEl>
                                        <p:attrNameLst>
                                          <p:attrName>style.visibility</p:attrName>
                                        </p:attrNameLst>
                                      </p:cBhvr>
                                      <p:to>
                                        <p:strVal val="visible"/>
                                      </p:to>
                                    </p:set>
                                    <p:animEffect transition="in" filter="wipe(up)">
                                      <p:cBhvr>
                                        <p:cTn id="41" dur="500"/>
                                        <p:tgtEl>
                                          <p:spTgt spid="18447"/>
                                        </p:tgtEl>
                                      </p:cBhvr>
                                    </p:animEffect>
                                  </p:childTnLst>
                                </p:cTn>
                              </p:par>
                            </p:childTnLst>
                          </p:cTn>
                        </p:par>
                        <p:par>
                          <p:cTn id="42" fill="hold">
                            <p:stCondLst>
                              <p:cond delay="1850"/>
                            </p:stCondLst>
                            <p:childTnLst>
                              <p:par>
                                <p:cTn id="43" presetID="10" presetClass="entr" presetSubtype="0" fill="hold" grpId="0" nodeType="afterEffect">
                                  <p:stCondLst>
                                    <p:cond delay="0"/>
                                  </p:stCondLst>
                                  <p:childTnLst>
                                    <p:set>
                                      <p:cBhvr>
                                        <p:cTn id="44" dur="1" fill="hold">
                                          <p:stCondLst>
                                            <p:cond delay="0"/>
                                          </p:stCondLst>
                                        </p:cTn>
                                        <p:tgtEl>
                                          <p:spTgt spid="18439"/>
                                        </p:tgtEl>
                                        <p:attrNameLst>
                                          <p:attrName>style.visibility</p:attrName>
                                        </p:attrNameLst>
                                      </p:cBhvr>
                                      <p:to>
                                        <p:strVal val="visible"/>
                                      </p:to>
                                    </p:set>
                                    <p:animEffect transition="in" filter="fade">
                                      <p:cBhvr>
                                        <p:cTn id="45" dur="500"/>
                                        <p:tgtEl>
                                          <p:spTgt spid="18439"/>
                                        </p:tgtEl>
                                      </p:cBhvr>
                                    </p:animEffect>
                                  </p:childTnLst>
                                </p:cTn>
                              </p:par>
                            </p:childTnLst>
                          </p:cTn>
                        </p:par>
                        <p:par>
                          <p:cTn id="46" fill="hold">
                            <p:stCondLst>
                              <p:cond delay="2350"/>
                            </p:stCondLst>
                            <p:childTnLst>
                              <p:par>
                                <p:cTn id="47" presetID="10" presetClass="entr" presetSubtype="0" fill="hold" grpId="0" nodeType="afterEffect">
                                  <p:stCondLst>
                                    <p:cond delay="0"/>
                                  </p:stCondLst>
                                  <p:childTnLst>
                                    <p:set>
                                      <p:cBhvr>
                                        <p:cTn id="48" dur="1" fill="hold">
                                          <p:stCondLst>
                                            <p:cond delay="0"/>
                                          </p:stCondLst>
                                        </p:cTn>
                                        <p:tgtEl>
                                          <p:spTgt spid="18442"/>
                                        </p:tgtEl>
                                        <p:attrNameLst>
                                          <p:attrName>style.visibility</p:attrName>
                                        </p:attrNameLst>
                                      </p:cBhvr>
                                      <p:to>
                                        <p:strVal val="visible"/>
                                      </p:to>
                                    </p:set>
                                    <p:animEffect transition="in" filter="fade">
                                      <p:cBhvr>
                                        <p:cTn id="49" dur="500"/>
                                        <p:tgtEl>
                                          <p:spTgt spid="18442"/>
                                        </p:tgtEl>
                                      </p:cBhvr>
                                    </p:animEffect>
                                  </p:childTnLst>
                                </p:cTn>
                              </p:par>
                            </p:childTnLst>
                          </p:cTn>
                        </p:par>
                        <p:par>
                          <p:cTn id="50" fill="hold">
                            <p:stCondLst>
                              <p:cond delay="2850"/>
                            </p:stCondLst>
                            <p:childTnLst>
                              <p:par>
                                <p:cTn id="51" presetID="10" presetClass="entr" presetSubtype="0" fill="hold" grpId="0" nodeType="afterEffect">
                                  <p:stCondLst>
                                    <p:cond delay="0"/>
                                  </p:stCondLst>
                                  <p:childTnLst>
                                    <p:set>
                                      <p:cBhvr>
                                        <p:cTn id="52" dur="1" fill="hold">
                                          <p:stCondLst>
                                            <p:cond delay="0"/>
                                          </p:stCondLst>
                                        </p:cTn>
                                        <p:tgtEl>
                                          <p:spTgt spid="18445"/>
                                        </p:tgtEl>
                                        <p:attrNameLst>
                                          <p:attrName>style.visibility</p:attrName>
                                        </p:attrNameLst>
                                      </p:cBhvr>
                                      <p:to>
                                        <p:strVal val="visible"/>
                                      </p:to>
                                    </p:set>
                                    <p:animEffect transition="in" filter="fade">
                                      <p:cBhvr>
                                        <p:cTn id="53" dur="500"/>
                                        <p:tgtEl>
                                          <p:spTgt spid="18445"/>
                                        </p:tgtEl>
                                      </p:cBhvr>
                                    </p:animEffect>
                                  </p:childTnLst>
                                </p:cTn>
                              </p:par>
                            </p:childTnLst>
                          </p:cTn>
                        </p:par>
                        <p:par>
                          <p:cTn id="54" fill="hold">
                            <p:stCondLst>
                              <p:cond delay="3350"/>
                            </p:stCondLst>
                            <p:childTnLst>
                              <p:par>
                                <p:cTn id="55" presetID="10" presetClass="entr" presetSubtype="0" fill="hold" grpId="0" nodeType="afterEffect">
                                  <p:stCondLst>
                                    <p:cond delay="0"/>
                                  </p:stCondLst>
                                  <p:childTnLst>
                                    <p:set>
                                      <p:cBhvr>
                                        <p:cTn id="56" dur="1" fill="hold">
                                          <p:stCondLst>
                                            <p:cond delay="0"/>
                                          </p:stCondLst>
                                        </p:cTn>
                                        <p:tgtEl>
                                          <p:spTgt spid="18448"/>
                                        </p:tgtEl>
                                        <p:attrNameLst>
                                          <p:attrName>style.visibility</p:attrName>
                                        </p:attrNameLst>
                                      </p:cBhvr>
                                      <p:to>
                                        <p:strVal val="visible"/>
                                      </p:to>
                                    </p:set>
                                    <p:animEffect transition="in" filter="fade">
                                      <p:cBhvr>
                                        <p:cTn id="57" dur="500"/>
                                        <p:tgtEl>
                                          <p:spTgt spid="18448"/>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439" grpId="0"/>
      <p:bldP spid="11" grpId="0" animBg="1"/>
      <p:bldP spid="18442" grpId="0"/>
      <p:bldP spid="14" grpId="0" animBg="1"/>
      <p:bldP spid="18445" grpId="0"/>
      <p:bldP spid="17" grpId="0" animBg="1"/>
      <p:bldP spid="18448" grpId="0"/>
      <p:bldP spid="3"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3506916" y="1582769"/>
            <a:ext cx="1005536" cy="996863"/>
            <a:chOff x="2978085" y="2098569"/>
            <a:chExt cx="1329151" cy="1329151"/>
          </a:xfrm>
        </p:grpSpPr>
        <p:sp>
          <p:nvSpPr>
            <p:cNvPr id="14" name="泪滴形 13"/>
            <p:cNvSpPr/>
            <p:nvPr/>
          </p:nvSpPr>
          <p:spPr>
            <a:xfrm rot="5400000">
              <a:off x="2978085" y="2098569"/>
              <a:ext cx="1329151" cy="1329151"/>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2">
                    <a:lumMod val="75000"/>
                  </a:schemeClr>
                </a:solidFill>
                <a:cs typeface="+mn-ea"/>
                <a:sym typeface="+mn-lt"/>
              </a:endParaRPr>
            </a:p>
          </p:txBody>
        </p:sp>
        <p:sp>
          <p:nvSpPr>
            <p:cNvPr id="15" name="Freeform 17"/>
            <p:cNvSpPr>
              <a:spLocks noEditPoints="1"/>
            </p:cNvSpPr>
            <p:nvPr/>
          </p:nvSpPr>
          <p:spPr bwMode="auto">
            <a:xfrm>
              <a:off x="3373359" y="2449585"/>
              <a:ext cx="538601" cy="627118"/>
            </a:xfrm>
            <a:custGeom>
              <a:avLst/>
              <a:gdLst>
                <a:gd name="T0" fmla="*/ 2147483647 w 63"/>
                <a:gd name="T1" fmla="*/ 0 h 73"/>
                <a:gd name="T2" fmla="*/ 1122599098 w 63"/>
                <a:gd name="T3" fmla="*/ 0 h 73"/>
                <a:gd name="T4" fmla="*/ 561299549 w 63"/>
                <a:gd name="T5" fmla="*/ 560595689 h 73"/>
                <a:gd name="T6" fmla="*/ 561299549 w 63"/>
                <a:gd name="T7" fmla="*/ 1009069293 h 73"/>
                <a:gd name="T8" fmla="*/ 785819275 w 63"/>
                <a:gd name="T9" fmla="*/ 953011760 h 73"/>
                <a:gd name="T10" fmla="*/ 1852288207 w 63"/>
                <a:gd name="T11" fmla="*/ 2074203372 h 73"/>
                <a:gd name="T12" fmla="*/ 1627768481 w 63"/>
                <a:gd name="T13" fmla="*/ 2147483647 h 73"/>
                <a:gd name="T14" fmla="*/ 1627768481 w 63"/>
                <a:gd name="T15" fmla="*/ 2147483647 h 73"/>
                <a:gd name="T16" fmla="*/ 2147483647 w 63"/>
                <a:gd name="T17" fmla="*/ 2147483647 h 73"/>
                <a:gd name="T18" fmla="*/ 2147483647 w 63"/>
                <a:gd name="T19" fmla="*/ 2147483647 h 73"/>
                <a:gd name="T20" fmla="*/ 2147483647 w 63"/>
                <a:gd name="T21" fmla="*/ 1121191379 h 73"/>
                <a:gd name="T22" fmla="*/ 2147483647 w 63"/>
                <a:gd name="T23" fmla="*/ 0 h 73"/>
                <a:gd name="T24" fmla="*/ 2147483647 w 63"/>
                <a:gd name="T25" fmla="*/ 1345428064 h 73"/>
                <a:gd name="T26" fmla="*/ 2147483647 w 63"/>
                <a:gd name="T27" fmla="*/ 728775075 h 73"/>
                <a:gd name="T28" fmla="*/ 2147483647 w 63"/>
                <a:gd name="T29" fmla="*/ 56057314 h 73"/>
                <a:gd name="T30" fmla="*/ 2147483647 w 63"/>
                <a:gd name="T31" fmla="*/ 280294101 h 73"/>
                <a:gd name="T32" fmla="*/ 2147483647 w 63"/>
                <a:gd name="T33" fmla="*/ 560595689 h 73"/>
                <a:gd name="T34" fmla="*/ 2147483647 w 63"/>
                <a:gd name="T35" fmla="*/ 1121191379 h 73"/>
                <a:gd name="T36" fmla="*/ 2147483647 w 63"/>
                <a:gd name="T37" fmla="*/ 1121191379 h 73"/>
                <a:gd name="T38" fmla="*/ 2147483647 w 63"/>
                <a:gd name="T39" fmla="*/ 1345428064 h 73"/>
                <a:gd name="T40" fmla="*/ 2147483647 w 63"/>
                <a:gd name="T41" fmla="*/ 1345428064 h 73"/>
                <a:gd name="T42" fmla="*/ 224519784 w 63"/>
                <a:gd name="T43" fmla="*/ 2147483647 h 73"/>
                <a:gd name="T44" fmla="*/ 224519784 w 63"/>
                <a:gd name="T45" fmla="*/ 2147483647 h 73"/>
                <a:gd name="T46" fmla="*/ 785819275 w 63"/>
                <a:gd name="T47" fmla="*/ 2147483647 h 73"/>
                <a:gd name="T48" fmla="*/ 785819275 w 63"/>
                <a:gd name="T49" fmla="*/ 2147483647 h 73"/>
                <a:gd name="T50" fmla="*/ 1347118824 w 63"/>
                <a:gd name="T51" fmla="*/ 2147483647 h 73"/>
                <a:gd name="T52" fmla="*/ 1347118824 w 63"/>
                <a:gd name="T53" fmla="*/ 2147483647 h 73"/>
                <a:gd name="T54" fmla="*/ 785819275 w 63"/>
                <a:gd name="T55" fmla="*/ 2147483647 h 73"/>
                <a:gd name="T56" fmla="*/ 224519784 w 63"/>
                <a:gd name="T57" fmla="*/ 2147483647 h 73"/>
                <a:gd name="T58" fmla="*/ 785819275 w 63"/>
                <a:gd name="T59" fmla="*/ 1289370764 h 73"/>
                <a:gd name="T60" fmla="*/ 0 w 63"/>
                <a:gd name="T61" fmla="*/ 2074203372 h 73"/>
                <a:gd name="T62" fmla="*/ 785819275 w 63"/>
                <a:gd name="T63" fmla="*/ 2147483647 h 73"/>
                <a:gd name="T64" fmla="*/ 1515508618 w 63"/>
                <a:gd name="T65" fmla="*/ 2074203372 h 73"/>
                <a:gd name="T66" fmla="*/ 785819275 w 63"/>
                <a:gd name="T67" fmla="*/ 1289370764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
                <a:gd name="T103" fmla="*/ 0 h 73"/>
                <a:gd name="T104" fmla="*/ 63 w 63"/>
                <a:gd name="T105" fmla="*/ 73 h 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 h="73">
                  <a:moveTo>
                    <a:pt x="43" y="0"/>
                  </a:moveTo>
                  <a:cubicBezTo>
                    <a:pt x="20" y="0"/>
                    <a:pt x="20" y="0"/>
                    <a:pt x="20" y="0"/>
                  </a:cubicBezTo>
                  <a:cubicBezTo>
                    <a:pt x="15" y="0"/>
                    <a:pt x="10" y="4"/>
                    <a:pt x="10" y="10"/>
                  </a:cubicBezTo>
                  <a:cubicBezTo>
                    <a:pt x="10" y="18"/>
                    <a:pt x="10" y="18"/>
                    <a:pt x="10" y="18"/>
                  </a:cubicBezTo>
                  <a:cubicBezTo>
                    <a:pt x="11" y="18"/>
                    <a:pt x="13" y="17"/>
                    <a:pt x="14" y="17"/>
                  </a:cubicBezTo>
                  <a:cubicBezTo>
                    <a:pt x="24" y="17"/>
                    <a:pt x="33" y="26"/>
                    <a:pt x="33" y="37"/>
                  </a:cubicBezTo>
                  <a:cubicBezTo>
                    <a:pt x="33" y="41"/>
                    <a:pt x="32" y="45"/>
                    <a:pt x="29" y="48"/>
                  </a:cubicBezTo>
                  <a:cubicBezTo>
                    <a:pt x="29" y="64"/>
                    <a:pt x="29" y="64"/>
                    <a:pt x="29" y="64"/>
                  </a:cubicBezTo>
                  <a:cubicBezTo>
                    <a:pt x="53" y="64"/>
                    <a:pt x="53" y="64"/>
                    <a:pt x="53" y="64"/>
                  </a:cubicBezTo>
                  <a:cubicBezTo>
                    <a:pt x="58" y="64"/>
                    <a:pt x="63" y="59"/>
                    <a:pt x="63" y="54"/>
                  </a:cubicBezTo>
                  <a:cubicBezTo>
                    <a:pt x="63" y="20"/>
                    <a:pt x="63" y="20"/>
                    <a:pt x="63" y="20"/>
                  </a:cubicBezTo>
                  <a:lnTo>
                    <a:pt x="43" y="0"/>
                  </a:lnTo>
                  <a:close/>
                  <a:moveTo>
                    <a:pt x="50" y="24"/>
                  </a:moveTo>
                  <a:cubicBezTo>
                    <a:pt x="44" y="24"/>
                    <a:pt x="39" y="19"/>
                    <a:pt x="39" y="13"/>
                  </a:cubicBezTo>
                  <a:cubicBezTo>
                    <a:pt x="39" y="1"/>
                    <a:pt x="39" y="1"/>
                    <a:pt x="39" y="1"/>
                  </a:cubicBezTo>
                  <a:cubicBezTo>
                    <a:pt x="43" y="5"/>
                    <a:pt x="43" y="5"/>
                    <a:pt x="43" y="5"/>
                  </a:cubicBezTo>
                  <a:cubicBezTo>
                    <a:pt x="43" y="10"/>
                    <a:pt x="43" y="10"/>
                    <a:pt x="43" y="10"/>
                  </a:cubicBezTo>
                  <a:cubicBezTo>
                    <a:pt x="43" y="16"/>
                    <a:pt x="47" y="20"/>
                    <a:pt x="53" y="20"/>
                  </a:cubicBezTo>
                  <a:cubicBezTo>
                    <a:pt x="58" y="20"/>
                    <a:pt x="58" y="20"/>
                    <a:pt x="58" y="20"/>
                  </a:cubicBezTo>
                  <a:cubicBezTo>
                    <a:pt x="62" y="24"/>
                    <a:pt x="62" y="24"/>
                    <a:pt x="62" y="24"/>
                  </a:cubicBezTo>
                  <a:lnTo>
                    <a:pt x="50" y="24"/>
                  </a:lnTo>
                  <a:close/>
                  <a:moveTo>
                    <a:pt x="4" y="52"/>
                  </a:moveTo>
                  <a:cubicBezTo>
                    <a:pt x="4" y="73"/>
                    <a:pt x="4" y="73"/>
                    <a:pt x="4" y="73"/>
                  </a:cubicBezTo>
                  <a:cubicBezTo>
                    <a:pt x="14" y="64"/>
                    <a:pt x="14" y="64"/>
                    <a:pt x="14" y="64"/>
                  </a:cubicBezTo>
                  <a:cubicBezTo>
                    <a:pt x="14" y="64"/>
                    <a:pt x="14" y="64"/>
                    <a:pt x="14" y="64"/>
                  </a:cubicBezTo>
                  <a:cubicBezTo>
                    <a:pt x="24" y="73"/>
                    <a:pt x="24" y="73"/>
                    <a:pt x="24" y="73"/>
                  </a:cubicBezTo>
                  <a:cubicBezTo>
                    <a:pt x="24" y="52"/>
                    <a:pt x="24" y="52"/>
                    <a:pt x="24" y="52"/>
                  </a:cubicBezTo>
                  <a:cubicBezTo>
                    <a:pt x="21" y="54"/>
                    <a:pt x="17" y="55"/>
                    <a:pt x="14" y="55"/>
                  </a:cubicBezTo>
                  <a:cubicBezTo>
                    <a:pt x="10" y="55"/>
                    <a:pt x="7" y="54"/>
                    <a:pt x="4" y="52"/>
                  </a:cubicBezTo>
                  <a:close/>
                  <a:moveTo>
                    <a:pt x="14" y="23"/>
                  </a:moveTo>
                  <a:cubicBezTo>
                    <a:pt x="6" y="23"/>
                    <a:pt x="0" y="29"/>
                    <a:pt x="0" y="37"/>
                  </a:cubicBezTo>
                  <a:cubicBezTo>
                    <a:pt x="0" y="44"/>
                    <a:pt x="6" y="50"/>
                    <a:pt x="14" y="50"/>
                  </a:cubicBezTo>
                  <a:cubicBezTo>
                    <a:pt x="21" y="50"/>
                    <a:pt x="27" y="44"/>
                    <a:pt x="27" y="37"/>
                  </a:cubicBezTo>
                  <a:cubicBezTo>
                    <a:pt x="27" y="29"/>
                    <a:pt x="21" y="23"/>
                    <a:pt x="14" y="23"/>
                  </a:cubicBezTo>
                  <a:close/>
                </a:path>
              </a:pathLst>
            </a:custGeom>
            <a:solidFill>
              <a:sysClr val="window" lastClr="FFFFFF"/>
            </a:soli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mn-lt"/>
                <a:ea typeface="+mn-ea"/>
                <a:cs typeface="+mn-ea"/>
                <a:sym typeface="+mn-lt"/>
              </a:endParaRPr>
            </a:p>
          </p:txBody>
        </p:sp>
      </p:grpSp>
      <p:grpSp>
        <p:nvGrpSpPr>
          <p:cNvPr id="16" name="组合 15"/>
          <p:cNvGrpSpPr/>
          <p:nvPr/>
        </p:nvGrpSpPr>
        <p:grpSpPr>
          <a:xfrm>
            <a:off x="3174537" y="2648384"/>
            <a:ext cx="1292978" cy="1281827"/>
            <a:chOff x="2599451" y="3562934"/>
            <a:chExt cx="1709103" cy="1709102"/>
          </a:xfrm>
        </p:grpSpPr>
        <p:sp>
          <p:nvSpPr>
            <p:cNvPr id="17" name="泪滴形 16"/>
            <p:cNvSpPr/>
            <p:nvPr/>
          </p:nvSpPr>
          <p:spPr>
            <a:xfrm>
              <a:off x="2599451" y="3562934"/>
              <a:ext cx="1709103" cy="1709102"/>
            </a:xfrm>
            <a:prstGeom prst="teardrop">
              <a:avLst/>
            </a:prstGeom>
            <a:solidFill>
              <a:srgbClr val="6AA9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2">
                    <a:lumMod val="75000"/>
                  </a:schemeClr>
                </a:solidFill>
                <a:cs typeface="+mn-ea"/>
                <a:sym typeface="+mn-lt"/>
              </a:endParaRPr>
            </a:p>
          </p:txBody>
        </p:sp>
        <p:sp>
          <p:nvSpPr>
            <p:cNvPr id="18" name="KSO_Shape"/>
            <p:cNvSpPr/>
            <p:nvPr/>
          </p:nvSpPr>
          <p:spPr bwMode="auto">
            <a:xfrm>
              <a:off x="3110133" y="4158826"/>
              <a:ext cx="801827" cy="517318"/>
            </a:xfrm>
            <a:custGeom>
              <a:avLst/>
              <a:gdLst/>
              <a:ahLst/>
              <a:cxnLst/>
              <a:rect l="0" t="0" r="r" b="b"/>
              <a:pathLst>
                <a:path w="2135188" h="1470026">
                  <a:moveTo>
                    <a:pt x="770940" y="1046163"/>
                  </a:moveTo>
                  <a:lnTo>
                    <a:pt x="788101" y="1054723"/>
                  </a:lnTo>
                  <a:lnTo>
                    <a:pt x="804944" y="1062965"/>
                  </a:lnTo>
                  <a:lnTo>
                    <a:pt x="822104" y="1070574"/>
                  </a:lnTo>
                  <a:lnTo>
                    <a:pt x="839582" y="1077549"/>
                  </a:lnTo>
                  <a:lnTo>
                    <a:pt x="857696" y="1084523"/>
                  </a:lnTo>
                  <a:lnTo>
                    <a:pt x="875810" y="1090547"/>
                  </a:lnTo>
                  <a:lnTo>
                    <a:pt x="893606" y="1095936"/>
                  </a:lnTo>
                  <a:lnTo>
                    <a:pt x="912037" y="1101008"/>
                  </a:lnTo>
                  <a:lnTo>
                    <a:pt x="931105" y="1105447"/>
                  </a:lnTo>
                  <a:lnTo>
                    <a:pt x="950172" y="1109568"/>
                  </a:lnTo>
                  <a:lnTo>
                    <a:pt x="968921" y="1112421"/>
                  </a:lnTo>
                  <a:lnTo>
                    <a:pt x="988624" y="1115592"/>
                  </a:lnTo>
                  <a:lnTo>
                    <a:pt x="1008009" y="1117494"/>
                  </a:lnTo>
                  <a:lnTo>
                    <a:pt x="1027712" y="1119396"/>
                  </a:lnTo>
                  <a:lnTo>
                    <a:pt x="1047732" y="1120030"/>
                  </a:lnTo>
                  <a:lnTo>
                    <a:pt x="1067435" y="1120347"/>
                  </a:lnTo>
                  <a:lnTo>
                    <a:pt x="1087455" y="1120030"/>
                  </a:lnTo>
                  <a:lnTo>
                    <a:pt x="1107476" y="1119396"/>
                  </a:lnTo>
                  <a:lnTo>
                    <a:pt x="1127179" y="1117494"/>
                  </a:lnTo>
                  <a:lnTo>
                    <a:pt x="1146564" y="1115592"/>
                  </a:lnTo>
                  <a:lnTo>
                    <a:pt x="1166266" y="1112421"/>
                  </a:lnTo>
                  <a:lnTo>
                    <a:pt x="1185334" y="1109568"/>
                  </a:lnTo>
                  <a:lnTo>
                    <a:pt x="1204083" y="1105447"/>
                  </a:lnTo>
                  <a:lnTo>
                    <a:pt x="1223150" y="1101008"/>
                  </a:lnTo>
                  <a:lnTo>
                    <a:pt x="1241582" y="1095936"/>
                  </a:lnTo>
                  <a:lnTo>
                    <a:pt x="1260013" y="1090547"/>
                  </a:lnTo>
                  <a:lnTo>
                    <a:pt x="1277809" y="1084523"/>
                  </a:lnTo>
                  <a:lnTo>
                    <a:pt x="1295605" y="1077549"/>
                  </a:lnTo>
                  <a:lnTo>
                    <a:pt x="1313084" y="1070574"/>
                  </a:lnTo>
                  <a:lnTo>
                    <a:pt x="1330244" y="1062965"/>
                  </a:lnTo>
                  <a:lnTo>
                    <a:pt x="1347722" y="1054723"/>
                  </a:lnTo>
                  <a:lnTo>
                    <a:pt x="1364247" y="1046163"/>
                  </a:lnTo>
                  <a:lnTo>
                    <a:pt x="1381725" y="1050918"/>
                  </a:lnTo>
                  <a:lnTo>
                    <a:pt x="1399521" y="1056308"/>
                  </a:lnTo>
                  <a:lnTo>
                    <a:pt x="1416682" y="1062331"/>
                  </a:lnTo>
                  <a:lnTo>
                    <a:pt x="1433842" y="1068355"/>
                  </a:lnTo>
                  <a:lnTo>
                    <a:pt x="1450685" y="1075012"/>
                  </a:lnTo>
                  <a:lnTo>
                    <a:pt x="1466892" y="1082304"/>
                  </a:lnTo>
                  <a:lnTo>
                    <a:pt x="1483099" y="1089596"/>
                  </a:lnTo>
                  <a:lnTo>
                    <a:pt x="1499307" y="1097521"/>
                  </a:lnTo>
                  <a:lnTo>
                    <a:pt x="1514560" y="1106081"/>
                  </a:lnTo>
                  <a:lnTo>
                    <a:pt x="1530132" y="1115275"/>
                  </a:lnTo>
                  <a:lnTo>
                    <a:pt x="1544750" y="1124785"/>
                  </a:lnTo>
                  <a:lnTo>
                    <a:pt x="1559368" y="1134930"/>
                  </a:lnTo>
                  <a:lnTo>
                    <a:pt x="1573669" y="1145709"/>
                  </a:lnTo>
                  <a:lnTo>
                    <a:pt x="1587651" y="1156805"/>
                  </a:lnTo>
                  <a:lnTo>
                    <a:pt x="1601634" y="1168852"/>
                  </a:lnTo>
                  <a:lnTo>
                    <a:pt x="1614663" y="1181216"/>
                  </a:lnTo>
                  <a:lnTo>
                    <a:pt x="1627692" y="1193897"/>
                  </a:lnTo>
                  <a:lnTo>
                    <a:pt x="1640404" y="1207846"/>
                  </a:lnTo>
                  <a:lnTo>
                    <a:pt x="1652479" y="1222112"/>
                  </a:lnTo>
                  <a:lnTo>
                    <a:pt x="1664238" y="1236695"/>
                  </a:lnTo>
                  <a:lnTo>
                    <a:pt x="1675678" y="1252547"/>
                  </a:lnTo>
                  <a:lnTo>
                    <a:pt x="1686800" y="1268715"/>
                  </a:lnTo>
                  <a:lnTo>
                    <a:pt x="1697287" y="1285517"/>
                  </a:lnTo>
                  <a:lnTo>
                    <a:pt x="1707456" y="1303271"/>
                  </a:lnTo>
                  <a:lnTo>
                    <a:pt x="1716990" y="1321341"/>
                  </a:lnTo>
                  <a:lnTo>
                    <a:pt x="1726524" y="1340363"/>
                  </a:lnTo>
                  <a:lnTo>
                    <a:pt x="1735739" y="1360018"/>
                  </a:lnTo>
                  <a:lnTo>
                    <a:pt x="1744002" y="1380625"/>
                  </a:lnTo>
                  <a:lnTo>
                    <a:pt x="1752264" y="1401549"/>
                  </a:lnTo>
                  <a:lnTo>
                    <a:pt x="1759573" y="1423740"/>
                  </a:lnTo>
                  <a:lnTo>
                    <a:pt x="1766882" y="1446249"/>
                  </a:lnTo>
                  <a:lnTo>
                    <a:pt x="1773238" y="1470026"/>
                  </a:lnTo>
                  <a:lnTo>
                    <a:pt x="361950" y="1470026"/>
                  </a:lnTo>
                  <a:lnTo>
                    <a:pt x="368623" y="1446249"/>
                  </a:lnTo>
                  <a:lnTo>
                    <a:pt x="375932" y="1423740"/>
                  </a:lnTo>
                  <a:lnTo>
                    <a:pt x="383559" y="1401549"/>
                  </a:lnTo>
                  <a:lnTo>
                    <a:pt x="391186" y="1380625"/>
                  </a:lnTo>
                  <a:lnTo>
                    <a:pt x="400084" y="1360018"/>
                  </a:lnTo>
                  <a:lnTo>
                    <a:pt x="408982" y="1340363"/>
                  </a:lnTo>
                  <a:lnTo>
                    <a:pt x="418198" y="1321341"/>
                  </a:lnTo>
                  <a:lnTo>
                    <a:pt x="427731" y="1303271"/>
                  </a:lnTo>
                  <a:lnTo>
                    <a:pt x="438218" y="1285517"/>
                  </a:lnTo>
                  <a:lnTo>
                    <a:pt x="449023" y="1268715"/>
                  </a:lnTo>
                  <a:lnTo>
                    <a:pt x="459828" y="1252547"/>
                  </a:lnTo>
                  <a:lnTo>
                    <a:pt x="470950" y="1236695"/>
                  </a:lnTo>
                  <a:lnTo>
                    <a:pt x="483026" y="1222112"/>
                  </a:lnTo>
                  <a:lnTo>
                    <a:pt x="495102" y="1207846"/>
                  </a:lnTo>
                  <a:lnTo>
                    <a:pt x="507496" y="1193897"/>
                  </a:lnTo>
                  <a:lnTo>
                    <a:pt x="520843" y="1181216"/>
                  </a:lnTo>
                  <a:lnTo>
                    <a:pt x="533872" y="1168852"/>
                  </a:lnTo>
                  <a:lnTo>
                    <a:pt x="547537" y="1156805"/>
                  </a:lnTo>
                  <a:lnTo>
                    <a:pt x="561519" y="1145709"/>
                  </a:lnTo>
                  <a:lnTo>
                    <a:pt x="575820" y="1134930"/>
                  </a:lnTo>
                  <a:lnTo>
                    <a:pt x="590438" y="1124785"/>
                  </a:lnTo>
                  <a:lnTo>
                    <a:pt x="605374" y="1115275"/>
                  </a:lnTo>
                  <a:lnTo>
                    <a:pt x="620945" y="1106081"/>
                  </a:lnTo>
                  <a:lnTo>
                    <a:pt x="636199" y="1097521"/>
                  </a:lnTo>
                  <a:lnTo>
                    <a:pt x="652088" y="1089596"/>
                  </a:lnTo>
                  <a:lnTo>
                    <a:pt x="668296" y="1082304"/>
                  </a:lnTo>
                  <a:lnTo>
                    <a:pt x="684820" y="1075012"/>
                  </a:lnTo>
                  <a:lnTo>
                    <a:pt x="701345" y="1068355"/>
                  </a:lnTo>
                  <a:lnTo>
                    <a:pt x="718824" y="1062331"/>
                  </a:lnTo>
                  <a:lnTo>
                    <a:pt x="735666" y="1056308"/>
                  </a:lnTo>
                  <a:lnTo>
                    <a:pt x="753462" y="1050918"/>
                  </a:lnTo>
                  <a:lnTo>
                    <a:pt x="770940" y="1046163"/>
                  </a:lnTo>
                  <a:close/>
                  <a:moveTo>
                    <a:pt x="1597448" y="841375"/>
                  </a:moveTo>
                  <a:lnTo>
                    <a:pt x="1606643" y="846144"/>
                  </a:lnTo>
                  <a:lnTo>
                    <a:pt x="1615521" y="850277"/>
                  </a:lnTo>
                  <a:lnTo>
                    <a:pt x="1625033" y="854411"/>
                  </a:lnTo>
                  <a:lnTo>
                    <a:pt x="1634228" y="858226"/>
                  </a:lnTo>
                  <a:lnTo>
                    <a:pt x="1643740" y="862041"/>
                  </a:lnTo>
                  <a:lnTo>
                    <a:pt x="1653569" y="865539"/>
                  </a:lnTo>
                  <a:lnTo>
                    <a:pt x="1663080" y="868400"/>
                  </a:lnTo>
                  <a:lnTo>
                    <a:pt x="1672909" y="871262"/>
                  </a:lnTo>
                  <a:lnTo>
                    <a:pt x="1683055" y="873487"/>
                  </a:lnTo>
                  <a:lnTo>
                    <a:pt x="1693201" y="875713"/>
                  </a:lnTo>
                  <a:lnTo>
                    <a:pt x="1703665" y="877302"/>
                  </a:lnTo>
                  <a:lnTo>
                    <a:pt x="1713811" y="878574"/>
                  </a:lnTo>
                  <a:lnTo>
                    <a:pt x="1724274" y="879846"/>
                  </a:lnTo>
                  <a:lnTo>
                    <a:pt x="1735054" y="880800"/>
                  </a:lnTo>
                  <a:lnTo>
                    <a:pt x="1745834" y="881436"/>
                  </a:lnTo>
                  <a:lnTo>
                    <a:pt x="1756297" y="881436"/>
                  </a:lnTo>
                  <a:lnTo>
                    <a:pt x="1767077" y="881436"/>
                  </a:lnTo>
                  <a:lnTo>
                    <a:pt x="1777857" y="880800"/>
                  </a:lnTo>
                  <a:lnTo>
                    <a:pt x="1788321" y="879846"/>
                  </a:lnTo>
                  <a:lnTo>
                    <a:pt x="1798784" y="878574"/>
                  </a:lnTo>
                  <a:lnTo>
                    <a:pt x="1809247" y="877302"/>
                  </a:lnTo>
                  <a:lnTo>
                    <a:pt x="1819393" y="875713"/>
                  </a:lnTo>
                  <a:lnTo>
                    <a:pt x="1829539" y="873487"/>
                  </a:lnTo>
                  <a:lnTo>
                    <a:pt x="1839685" y="871262"/>
                  </a:lnTo>
                  <a:lnTo>
                    <a:pt x="1849831" y="868082"/>
                  </a:lnTo>
                  <a:lnTo>
                    <a:pt x="1859660" y="865539"/>
                  </a:lnTo>
                  <a:lnTo>
                    <a:pt x="1868855" y="862041"/>
                  </a:lnTo>
                  <a:lnTo>
                    <a:pt x="1878684" y="858226"/>
                  </a:lnTo>
                  <a:lnTo>
                    <a:pt x="1888196" y="854411"/>
                  </a:lnTo>
                  <a:lnTo>
                    <a:pt x="1897390" y="850277"/>
                  </a:lnTo>
                  <a:lnTo>
                    <a:pt x="1906585" y="846144"/>
                  </a:lnTo>
                  <a:lnTo>
                    <a:pt x="1915463" y="841375"/>
                  </a:lnTo>
                  <a:lnTo>
                    <a:pt x="1924975" y="843919"/>
                  </a:lnTo>
                  <a:lnTo>
                    <a:pt x="1934170" y="847098"/>
                  </a:lnTo>
                  <a:lnTo>
                    <a:pt x="1943682" y="849959"/>
                  </a:lnTo>
                  <a:lnTo>
                    <a:pt x="1952560" y="853457"/>
                  </a:lnTo>
                  <a:lnTo>
                    <a:pt x="1961754" y="856954"/>
                  </a:lnTo>
                  <a:lnTo>
                    <a:pt x="1970632" y="860452"/>
                  </a:lnTo>
                  <a:lnTo>
                    <a:pt x="1979193" y="864585"/>
                  </a:lnTo>
                  <a:lnTo>
                    <a:pt x="1988071" y="869354"/>
                  </a:lnTo>
                  <a:lnTo>
                    <a:pt x="1996314" y="873805"/>
                  </a:lnTo>
                  <a:lnTo>
                    <a:pt x="2004558" y="878574"/>
                  </a:lnTo>
                  <a:lnTo>
                    <a:pt x="2012485" y="883979"/>
                  </a:lnTo>
                  <a:lnTo>
                    <a:pt x="2020411" y="889066"/>
                  </a:lnTo>
                  <a:lnTo>
                    <a:pt x="2027704" y="895107"/>
                  </a:lnTo>
                  <a:lnTo>
                    <a:pt x="2035313" y="901148"/>
                  </a:lnTo>
                  <a:lnTo>
                    <a:pt x="2042923" y="907507"/>
                  </a:lnTo>
                  <a:lnTo>
                    <a:pt x="2049898" y="914184"/>
                  </a:lnTo>
                  <a:lnTo>
                    <a:pt x="2056556" y="921178"/>
                  </a:lnTo>
                  <a:lnTo>
                    <a:pt x="2063532" y="928809"/>
                  </a:lnTo>
                  <a:lnTo>
                    <a:pt x="2070190" y="936122"/>
                  </a:lnTo>
                  <a:lnTo>
                    <a:pt x="2076531" y="944070"/>
                  </a:lnTo>
                  <a:lnTo>
                    <a:pt x="2082556" y="952973"/>
                  </a:lnTo>
                  <a:lnTo>
                    <a:pt x="2088580" y="961557"/>
                  </a:lnTo>
                  <a:lnTo>
                    <a:pt x="2094287" y="970459"/>
                  </a:lnTo>
                  <a:lnTo>
                    <a:pt x="2099360" y="979998"/>
                  </a:lnTo>
                  <a:lnTo>
                    <a:pt x="2104750" y="989854"/>
                  </a:lnTo>
                  <a:lnTo>
                    <a:pt x="2110140" y="1000028"/>
                  </a:lnTo>
                  <a:lnTo>
                    <a:pt x="2114579" y="1010838"/>
                  </a:lnTo>
                  <a:lnTo>
                    <a:pt x="2119335" y="1021648"/>
                  </a:lnTo>
                  <a:lnTo>
                    <a:pt x="2123457" y="1033094"/>
                  </a:lnTo>
                  <a:lnTo>
                    <a:pt x="2127579" y="1045176"/>
                  </a:lnTo>
                  <a:lnTo>
                    <a:pt x="2131383" y="1057257"/>
                  </a:lnTo>
                  <a:lnTo>
                    <a:pt x="2135188" y="1069975"/>
                  </a:lnTo>
                  <a:lnTo>
                    <a:pt x="1680836" y="1069975"/>
                  </a:lnTo>
                  <a:lnTo>
                    <a:pt x="1668471" y="1058847"/>
                  </a:lnTo>
                  <a:lnTo>
                    <a:pt x="1655154" y="1048355"/>
                  </a:lnTo>
                  <a:lnTo>
                    <a:pt x="1642154" y="1038181"/>
                  </a:lnTo>
                  <a:lnTo>
                    <a:pt x="1628520" y="1028643"/>
                  </a:lnTo>
                  <a:lnTo>
                    <a:pt x="1614887" y="1018786"/>
                  </a:lnTo>
                  <a:lnTo>
                    <a:pt x="1600936" y="1009566"/>
                  </a:lnTo>
                  <a:lnTo>
                    <a:pt x="1586351" y="1000664"/>
                  </a:lnTo>
                  <a:lnTo>
                    <a:pt x="1571449" y="992079"/>
                  </a:lnTo>
                  <a:lnTo>
                    <a:pt x="1556547" y="984131"/>
                  </a:lnTo>
                  <a:lnTo>
                    <a:pt x="1541011" y="976182"/>
                  </a:lnTo>
                  <a:lnTo>
                    <a:pt x="1525792" y="968552"/>
                  </a:lnTo>
                  <a:lnTo>
                    <a:pt x="1509622" y="961557"/>
                  </a:lnTo>
                  <a:lnTo>
                    <a:pt x="1493451" y="954244"/>
                  </a:lnTo>
                  <a:lnTo>
                    <a:pt x="1476964" y="947885"/>
                  </a:lnTo>
                  <a:lnTo>
                    <a:pt x="1460477" y="941845"/>
                  </a:lnTo>
                  <a:lnTo>
                    <a:pt x="1443038" y="935804"/>
                  </a:lnTo>
                  <a:lnTo>
                    <a:pt x="1450965" y="926901"/>
                  </a:lnTo>
                  <a:lnTo>
                    <a:pt x="1458891" y="918635"/>
                  </a:lnTo>
                  <a:lnTo>
                    <a:pt x="1467452" y="910368"/>
                  </a:lnTo>
                  <a:lnTo>
                    <a:pt x="1475696" y="902738"/>
                  </a:lnTo>
                  <a:lnTo>
                    <a:pt x="1484891" y="895107"/>
                  </a:lnTo>
                  <a:lnTo>
                    <a:pt x="1493768" y="888430"/>
                  </a:lnTo>
                  <a:lnTo>
                    <a:pt x="1503280" y="882072"/>
                  </a:lnTo>
                  <a:lnTo>
                    <a:pt x="1513109" y="876031"/>
                  </a:lnTo>
                  <a:lnTo>
                    <a:pt x="1522621" y="870308"/>
                  </a:lnTo>
                  <a:lnTo>
                    <a:pt x="1532450" y="865539"/>
                  </a:lnTo>
                  <a:lnTo>
                    <a:pt x="1542913" y="860452"/>
                  </a:lnTo>
                  <a:lnTo>
                    <a:pt x="1553693" y="856000"/>
                  </a:lnTo>
                  <a:lnTo>
                    <a:pt x="1564157" y="851867"/>
                  </a:lnTo>
                  <a:lnTo>
                    <a:pt x="1574937" y="848052"/>
                  </a:lnTo>
                  <a:lnTo>
                    <a:pt x="1586351" y="844872"/>
                  </a:lnTo>
                  <a:lnTo>
                    <a:pt x="1597448" y="841375"/>
                  </a:lnTo>
                  <a:close/>
                  <a:moveTo>
                    <a:pt x="219508" y="841375"/>
                  </a:moveTo>
                  <a:lnTo>
                    <a:pt x="228390" y="846144"/>
                  </a:lnTo>
                  <a:lnTo>
                    <a:pt x="237589" y="850277"/>
                  </a:lnTo>
                  <a:lnTo>
                    <a:pt x="247106" y="854411"/>
                  </a:lnTo>
                  <a:lnTo>
                    <a:pt x="256305" y="858226"/>
                  </a:lnTo>
                  <a:lnTo>
                    <a:pt x="265821" y="862041"/>
                  </a:lnTo>
                  <a:lnTo>
                    <a:pt x="275654" y="865539"/>
                  </a:lnTo>
                  <a:lnTo>
                    <a:pt x="285171" y="868400"/>
                  </a:lnTo>
                  <a:lnTo>
                    <a:pt x="295321" y="871262"/>
                  </a:lnTo>
                  <a:lnTo>
                    <a:pt x="305472" y="873487"/>
                  </a:lnTo>
                  <a:lnTo>
                    <a:pt x="315623" y="875713"/>
                  </a:lnTo>
                  <a:lnTo>
                    <a:pt x="325773" y="877302"/>
                  </a:lnTo>
                  <a:lnTo>
                    <a:pt x="336241" y="878574"/>
                  </a:lnTo>
                  <a:lnTo>
                    <a:pt x="347026" y="879846"/>
                  </a:lnTo>
                  <a:lnTo>
                    <a:pt x="357494" y="880800"/>
                  </a:lnTo>
                  <a:lnTo>
                    <a:pt x="367962" y="881436"/>
                  </a:lnTo>
                  <a:lnTo>
                    <a:pt x="378747" y="881436"/>
                  </a:lnTo>
                  <a:lnTo>
                    <a:pt x="389215" y="881436"/>
                  </a:lnTo>
                  <a:lnTo>
                    <a:pt x="400318" y="880800"/>
                  </a:lnTo>
                  <a:lnTo>
                    <a:pt x="410785" y="879846"/>
                  </a:lnTo>
                  <a:lnTo>
                    <a:pt x="421253" y="878574"/>
                  </a:lnTo>
                  <a:lnTo>
                    <a:pt x="431404" y="877302"/>
                  </a:lnTo>
                  <a:lnTo>
                    <a:pt x="441872" y="875713"/>
                  </a:lnTo>
                  <a:lnTo>
                    <a:pt x="452023" y="873487"/>
                  </a:lnTo>
                  <a:lnTo>
                    <a:pt x="462173" y="871262"/>
                  </a:lnTo>
                  <a:lnTo>
                    <a:pt x="472007" y="868082"/>
                  </a:lnTo>
                  <a:lnTo>
                    <a:pt x="481840" y="865539"/>
                  </a:lnTo>
                  <a:lnTo>
                    <a:pt x="491356" y="862041"/>
                  </a:lnTo>
                  <a:lnTo>
                    <a:pt x="500873" y="858226"/>
                  </a:lnTo>
                  <a:lnTo>
                    <a:pt x="510706" y="854411"/>
                  </a:lnTo>
                  <a:lnTo>
                    <a:pt x="519588" y="850277"/>
                  </a:lnTo>
                  <a:lnTo>
                    <a:pt x="528787" y="846144"/>
                  </a:lnTo>
                  <a:lnTo>
                    <a:pt x="537669" y="841375"/>
                  </a:lnTo>
                  <a:lnTo>
                    <a:pt x="549089" y="844872"/>
                  </a:lnTo>
                  <a:lnTo>
                    <a:pt x="560191" y="848052"/>
                  </a:lnTo>
                  <a:lnTo>
                    <a:pt x="570976" y="851867"/>
                  </a:lnTo>
                  <a:lnTo>
                    <a:pt x="581761" y="856000"/>
                  </a:lnTo>
                  <a:lnTo>
                    <a:pt x="592229" y="860452"/>
                  </a:lnTo>
                  <a:lnTo>
                    <a:pt x="602697" y="865539"/>
                  </a:lnTo>
                  <a:lnTo>
                    <a:pt x="612530" y="870308"/>
                  </a:lnTo>
                  <a:lnTo>
                    <a:pt x="622681" y="876031"/>
                  </a:lnTo>
                  <a:lnTo>
                    <a:pt x="631880" y="882072"/>
                  </a:lnTo>
                  <a:lnTo>
                    <a:pt x="641396" y="888430"/>
                  </a:lnTo>
                  <a:lnTo>
                    <a:pt x="650278" y="895107"/>
                  </a:lnTo>
                  <a:lnTo>
                    <a:pt x="659477" y="902738"/>
                  </a:lnTo>
                  <a:lnTo>
                    <a:pt x="668042" y="910368"/>
                  </a:lnTo>
                  <a:lnTo>
                    <a:pt x="676289" y="918317"/>
                  </a:lnTo>
                  <a:lnTo>
                    <a:pt x="684220" y="926901"/>
                  </a:lnTo>
                  <a:lnTo>
                    <a:pt x="692150" y="935804"/>
                  </a:lnTo>
                  <a:lnTo>
                    <a:pt x="674703" y="941845"/>
                  </a:lnTo>
                  <a:lnTo>
                    <a:pt x="658208" y="947885"/>
                  </a:lnTo>
                  <a:lnTo>
                    <a:pt x="641714" y="954244"/>
                  </a:lnTo>
                  <a:lnTo>
                    <a:pt x="625536" y="961239"/>
                  </a:lnTo>
                  <a:lnTo>
                    <a:pt x="609358" y="968552"/>
                  </a:lnTo>
                  <a:lnTo>
                    <a:pt x="594132" y="976182"/>
                  </a:lnTo>
                  <a:lnTo>
                    <a:pt x="578589" y="983813"/>
                  </a:lnTo>
                  <a:lnTo>
                    <a:pt x="563680" y="992079"/>
                  </a:lnTo>
                  <a:lnTo>
                    <a:pt x="549089" y="1000664"/>
                  </a:lnTo>
                  <a:lnTo>
                    <a:pt x="534180" y="1009566"/>
                  </a:lnTo>
                  <a:lnTo>
                    <a:pt x="520540" y="1018786"/>
                  </a:lnTo>
                  <a:lnTo>
                    <a:pt x="506583" y="1028007"/>
                  </a:lnTo>
                  <a:lnTo>
                    <a:pt x="492943" y="1038181"/>
                  </a:lnTo>
                  <a:lnTo>
                    <a:pt x="479937" y="1048355"/>
                  </a:lnTo>
                  <a:lnTo>
                    <a:pt x="466614" y="1058847"/>
                  </a:lnTo>
                  <a:lnTo>
                    <a:pt x="453926" y="1069975"/>
                  </a:lnTo>
                  <a:lnTo>
                    <a:pt x="0" y="1069975"/>
                  </a:lnTo>
                  <a:lnTo>
                    <a:pt x="3489" y="1057257"/>
                  </a:lnTo>
                  <a:lnTo>
                    <a:pt x="7296" y="1045176"/>
                  </a:lnTo>
                  <a:lnTo>
                    <a:pt x="11419" y="1033094"/>
                  </a:lnTo>
                  <a:lnTo>
                    <a:pt x="15860" y="1021648"/>
                  </a:lnTo>
                  <a:lnTo>
                    <a:pt x="20301" y="1010838"/>
                  </a:lnTo>
                  <a:lnTo>
                    <a:pt x="25377" y="1000028"/>
                  </a:lnTo>
                  <a:lnTo>
                    <a:pt x="30135" y="989854"/>
                  </a:lnTo>
                  <a:lnTo>
                    <a:pt x="35527" y="979998"/>
                  </a:lnTo>
                  <a:lnTo>
                    <a:pt x="40603" y="970459"/>
                  </a:lnTo>
                  <a:lnTo>
                    <a:pt x="46630" y="961557"/>
                  </a:lnTo>
                  <a:lnTo>
                    <a:pt x="52339" y="952973"/>
                  </a:lnTo>
                  <a:lnTo>
                    <a:pt x="58684" y="944070"/>
                  </a:lnTo>
                  <a:lnTo>
                    <a:pt x="65028" y="936122"/>
                  </a:lnTo>
                  <a:lnTo>
                    <a:pt x="71372" y="928809"/>
                  </a:lnTo>
                  <a:lnTo>
                    <a:pt x="78350" y="921178"/>
                  </a:lnTo>
                  <a:lnTo>
                    <a:pt x="85012" y="914184"/>
                  </a:lnTo>
                  <a:lnTo>
                    <a:pt x="92308" y="907507"/>
                  </a:lnTo>
                  <a:lnTo>
                    <a:pt x="99603" y="901148"/>
                  </a:lnTo>
                  <a:lnTo>
                    <a:pt x="107217" y="895107"/>
                  </a:lnTo>
                  <a:lnTo>
                    <a:pt x="114830" y="889066"/>
                  </a:lnTo>
                  <a:lnTo>
                    <a:pt x="122760" y="883979"/>
                  </a:lnTo>
                  <a:lnTo>
                    <a:pt x="130373" y="878574"/>
                  </a:lnTo>
                  <a:lnTo>
                    <a:pt x="138620" y="873805"/>
                  </a:lnTo>
                  <a:lnTo>
                    <a:pt x="146868" y="869354"/>
                  </a:lnTo>
                  <a:lnTo>
                    <a:pt x="155749" y="864585"/>
                  </a:lnTo>
                  <a:lnTo>
                    <a:pt x="164314" y="860452"/>
                  </a:lnTo>
                  <a:lnTo>
                    <a:pt x="173196" y="856954"/>
                  </a:lnTo>
                  <a:lnTo>
                    <a:pt x="182395" y="853457"/>
                  </a:lnTo>
                  <a:lnTo>
                    <a:pt x="191277" y="849959"/>
                  </a:lnTo>
                  <a:lnTo>
                    <a:pt x="200793" y="847098"/>
                  </a:lnTo>
                  <a:lnTo>
                    <a:pt x="209992" y="843919"/>
                  </a:lnTo>
                  <a:lnTo>
                    <a:pt x="219508" y="841375"/>
                  </a:lnTo>
                  <a:close/>
                  <a:moveTo>
                    <a:pt x="741152" y="638588"/>
                  </a:moveTo>
                  <a:lnTo>
                    <a:pt x="748459" y="651932"/>
                  </a:lnTo>
                  <a:lnTo>
                    <a:pt x="755766" y="665275"/>
                  </a:lnTo>
                  <a:lnTo>
                    <a:pt x="763709" y="678301"/>
                  </a:lnTo>
                  <a:lnTo>
                    <a:pt x="771969" y="690692"/>
                  </a:lnTo>
                  <a:lnTo>
                    <a:pt x="780230" y="703082"/>
                  </a:lnTo>
                  <a:lnTo>
                    <a:pt x="788808" y="715155"/>
                  </a:lnTo>
                  <a:lnTo>
                    <a:pt x="797703" y="726275"/>
                  </a:lnTo>
                  <a:lnTo>
                    <a:pt x="806917" y="737712"/>
                  </a:lnTo>
                  <a:lnTo>
                    <a:pt x="816766" y="748514"/>
                  </a:lnTo>
                  <a:lnTo>
                    <a:pt x="825979" y="758998"/>
                  </a:lnTo>
                  <a:lnTo>
                    <a:pt x="836146" y="769165"/>
                  </a:lnTo>
                  <a:lnTo>
                    <a:pt x="846312" y="779014"/>
                  </a:lnTo>
                  <a:lnTo>
                    <a:pt x="856797" y="788545"/>
                  </a:lnTo>
                  <a:lnTo>
                    <a:pt x="867281" y="797441"/>
                  </a:lnTo>
                  <a:lnTo>
                    <a:pt x="878401" y="805701"/>
                  </a:lnTo>
                  <a:lnTo>
                    <a:pt x="889520" y="813961"/>
                  </a:lnTo>
                  <a:lnTo>
                    <a:pt x="900958" y="821586"/>
                  </a:lnTo>
                  <a:lnTo>
                    <a:pt x="912713" y="829211"/>
                  </a:lnTo>
                  <a:lnTo>
                    <a:pt x="924150" y="835883"/>
                  </a:lnTo>
                  <a:lnTo>
                    <a:pt x="936223" y="842237"/>
                  </a:lnTo>
                  <a:lnTo>
                    <a:pt x="948296" y="848274"/>
                  </a:lnTo>
                  <a:lnTo>
                    <a:pt x="960369" y="853675"/>
                  </a:lnTo>
                  <a:lnTo>
                    <a:pt x="972759" y="858440"/>
                  </a:lnTo>
                  <a:lnTo>
                    <a:pt x="985467" y="862888"/>
                  </a:lnTo>
                  <a:lnTo>
                    <a:pt x="998493" y="867018"/>
                  </a:lnTo>
                  <a:lnTo>
                    <a:pt x="1011202" y="870513"/>
                  </a:lnTo>
                  <a:lnTo>
                    <a:pt x="1024227" y="873372"/>
                  </a:lnTo>
                  <a:lnTo>
                    <a:pt x="1037571" y="875596"/>
                  </a:lnTo>
                  <a:lnTo>
                    <a:pt x="1050915" y="877503"/>
                  </a:lnTo>
                  <a:lnTo>
                    <a:pt x="1064258" y="879091"/>
                  </a:lnTo>
                  <a:lnTo>
                    <a:pt x="1077602" y="879726"/>
                  </a:lnTo>
                  <a:lnTo>
                    <a:pt x="1091581" y="880362"/>
                  </a:lnTo>
                  <a:lnTo>
                    <a:pt x="1105242" y="879726"/>
                  </a:lnTo>
                  <a:lnTo>
                    <a:pt x="1118904" y="879091"/>
                  </a:lnTo>
                  <a:lnTo>
                    <a:pt x="1132247" y="877503"/>
                  </a:lnTo>
                  <a:lnTo>
                    <a:pt x="1145591" y="875596"/>
                  </a:lnTo>
                  <a:lnTo>
                    <a:pt x="1158617" y="873372"/>
                  </a:lnTo>
                  <a:lnTo>
                    <a:pt x="1171961" y="870513"/>
                  </a:lnTo>
                  <a:lnTo>
                    <a:pt x="1184669" y="867018"/>
                  </a:lnTo>
                  <a:lnTo>
                    <a:pt x="1197377" y="862888"/>
                  </a:lnTo>
                  <a:lnTo>
                    <a:pt x="1210085" y="858440"/>
                  </a:lnTo>
                  <a:lnTo>
                    <a:pt x="1222476" y="853675"/>
                  </a:lnTo>
                  <a:lnTo>
                    <a:pt x="1234866" y="848274"/>
                  </a:lnTo>
                  <a:lnTo>
                    <a:pt x="1246939" y="842237"/>
                  </a:lnTo>
                  <a:lnTo>
                    <a:pt x="1258694" y="835883"/>
                  </a:lnTo>
                  <a:lnTo>
                    <a:pt x="1270767" y="829211"/>
                  </a:lnTo>
                  <a:lnTo>
                    <a:pt x="1282204" y="821586"/>
                  </a:lnTo>
                  <a:lnTo>
                    <a:pt x="1293324" y="813961"/>
                  </a:lnTo>
                  <a:lnTo>
                    <a:pt x="1304761" y="805701"/>
                  </a:lnTo>
                  <a:lnTo>
                    <a:pt x="1315563" y="797441"/>
                  </a:lnTo>
                  <a:lnTo>
                    <a:pt x="1326048" y="788545"/>
                  </a:lnTo>
                  <a:lnTo>
                    <a:pt x="1336532" y="779014"/>
                  </a:lnTo>
                  <a:lnTo>
                    <a:pt x="1346699" y="769165"/>
                  </a:lnTo>
                  <a:lnTo>
                    <a:pt x="1356865" y="758998"/>
                  </a:lnTo>
                  <a:lnTo>
                    <a:pt x="1366714" y="748514"/>
                  </a:lnTo>
                  <a:lnTo>
                    <a:pt x="1376245" y="737712"/>
                  </a:lnTo>
                  <a:lnTo>
                    <a:pt x="1385141" y="726275"/>
                  </a:lnTo>
                  <a:lnTo>
                    <a:pt x="1394037" y="715155"/>
                  </a:lnTo>
                  <a:lnTo>
                    <a:pt x="1402932" y="703082"/>
                  </a:lnTo>
                  <a:lnTo>
                    <a:pt x="1411193" y="690692"/>
                  </a:lnTo>
                  <a:lnTo>
                    <a:pt x="1419453" y="678301"/>
                  </a:lnTo>
                  <a:lnTo>
                    <a:pt x="1427396" y="665275"/>
                  </a:lnTo>
                  <a:lnTo>
                    <a:pt x="1434703" y="651932"/>
                  </a:lnTo>
                  <a:lnTo>
                    <a:pt x="1442010" y="638588"/>
                  </a:lnTo>
                  <a:lnTo>
                    <a:pt x="741152" y="638588"/>
                  </a:lnTo>
                  <a:close/>
                  <a:moveTo>
                    <a:pt x="379541" y="279400"/>
                  </a:moveTo>
                  <a:lnTo>
                    <a:pt x="389693" y="279400"/>
                  </a:lnTo>
                  <a:lnTo>
                    <a:pt x="399529" y="280036"/>
                  </a:lnTo>
                  <a:lnTo>
                    <a:pt x="409681" y="280672"/>
                  </a:lnTo>
                  <a:lnTo>
                    <a:pt x="419517" y="282263"/>
                  </a:lnTo>
                  <a:lnTo>
                    <a:pt x="428718" y="283853"/>
                  </a:lnTo>
                  <a:lnTo>
                    <a:pt x="438553" y="286080"/>
                  </a:lnTo>
                  <a:lnTo>
                    <a:pt x="448071" y="288306"/>
                  </a:lnTo>
                  <a:lnTo>
                    <a:pt x="457272" y="290851"/>
                  </a:lnTo>
                  <a:lnTo>
                    <a:pt x="466473" y="294031"/>
                  </a:lnTo>
                  <a:lnTo>
                    <a:pt x="475357" y="297530"/>
                  </a:lnTo>
                  <a:lnTo>
                    <a:pt x="483923" y="300711"/>
                  </a:lnTo>
                  <a:lnTo>
                    <a:pt x="492807" y="304846"/>
                  </a:lnTo>
                  <a:lnTo>
                    <a:pt x="501373" y="308981"/>
                  </a:lnTo>
                  <a:lnTo>
                    <a:pt x="509622" y="313434"/>
                  </a:lnTo>
                  <a:lnTo>
                    <a:pt x="517871" y="318523"/>
                  </a:lnTo>
                  <a:lnTo>
                    <a:pt x="525803" y="323612"/>
                  </a:lnTo>
                  <a:lnTo>
                    <a:pt x="520092" y="343651"/>
                  </a:lnTo>
                  <a:lnTo>
                    <a:pt x="514698" y="364008"/>
                  </a:lnTo>
                  <a:lnTo>
                    <a:pt x="510574" y="384364"/>
                  </a:lnTo>
                  <a:lnTo>
                    <a:pt x="507084" y="405039"/>
                  </a:lnTo>
                  <a:lnTo>
                    <a:pt x="504228" y="426350"/>
                  </a:lnTo>
                  <a:lnTo>
                    <a:pt x="502007" y="447661"/>
                  </a:lnTo>
                  <a:lnTo>
                    <a:pt x="501056" y="469290"/>
                  </a:lnTo>
                  <a:lnTo>
                    <a:pt x="500421" y="490919"/>
                  </a:lnTo>
                  <a:lnTo>
                    <a:pt x="501056" y="507777"/>
                  </a:lnTo>
                  <a:lnTo>
                    <a:pt x="501690" y="524953"/>
                  </a:lnTo>
                  <a:lnTo>
                    <a:pt x="502959" y="541492"/>
                  </a:lnTo>
                  <a:lnTo>
                    <a:pt x="504863" y="558032"/>
                  </a:lnTo>
                  <a:lnTo>
                    <a:pt x="507084" y="574572"/>
                  </a:lnTo>
                  <a:lnTo>
                    <a:pt x="509622" y="590794"/>
                  </a:lnTo>
                  <a:lnTo>
                    <a:pt x="512477" y="607016"/>
                  </a:lnTo>
                  <a:lnTo>
                    <a:pt x="516285" y="623237"/>
                  </a:lnTo>
                  <a:lnTo>
                    <a:pt x="204089" y="623237"/>
                  </a:lnTo>
                  <a:lnTo>
                    <a:pt x="212021" y="637551"/>
                  </a:lnTo>
                  <a:lnTo>
                    <a:pt x="220588" y="650910"/>
                  </a:lnTo>
                  <a:lnTo>
                    <a:pt x="225029" y="657907"/>
                  </a:lnTo>
                  <a:lnTo>
                    <a:pt x="229788" y="664269"/>
                  </a:lnTo>
                  <a:lnTo>
                    <a:pt x="234548" y="670312"/>
                  </a:lnTo>
                  <a:lnTo>
                    <a:pt x="239307" y="676356"/>
                  </a:lnTo>
                  <a:lnTo>
                    <a:pt x="244700" y="682399"/>
                  </a:lnTo>
                  <a:lnTo>
                    <a:pt x="250094" y="688124"/>
                  </a:lnTo>
                  <a:lnTo>
                    <a:pt x="255170" y="693213"/>
                  </a:lnTo>
                  <a:lnTo>
                    <a:pt x="260881" y="698621"/>
                  </a:lnTo>
                  <a:lnTo>
                    <a:pt x="266592" y="703710"/>
                  </a:lnTo>
                  <a:lnTo>
                    <a:pt x="271986" y="708163"/>
                  </a:lnTo>
                  <a:lnTo>
                    <a:pt x="277696" y="713252"/>
                  </a:lnTo>
                  <a:lnTo>
                    <a:pt x="283725" y="717387"/>
                  </a:lnTo>
                  <a:lnTo>
                    <a:pt x="290070" y="721522"/>
                  </a:lnTo>
                  <a:lnTo>
                    <a:pt x="296098" y="725657"/>
                  </a:lnTo>
                  <a:lnTo>
                    <a:pt x="302444" y="729156"/>
                  </a:lnTo>
                  <a:lnTo>
                    <a:pt x="309106" y="732655"/>
                  </a:lnTo>
                  <a:lnTo>
                    <a:pt x="315452" y="735835"/>
                  </a:lnTo>
                  <a:lnTo>
                    <a:pt x="322115" y="738698"/>
                  </a:lnTo>
                  <a:lnTo>
                    <a:pt x="328460" y="741561"/>
                  </a:lnTo>
                  <a:lnTo>
                    <a:pt x="335757" y="743787"/>
                  </a:lnTo>
                  <a:lnTo>
                    <a:pt x="342420" y="746014"/>
                  </a:lnTo>
                  <a:lnTo>
                    <a:pt x="349083" y="747922"/>
                  </a:lnTo>
                  <a:lnTo>
                    <a:pt x="356380" y="749512"/>
                  </a:lnTo>
                  <a:lnTo>
                    <a:pt x="363360" y="750785"/>
                  </a:lnTo>
                  <a:lnTo>
                    <a:pt x="370657" y="751739"/>
                  </a:lnTo>
                  <a:lnTo>
                    <a:pt x="377637" y="752375"/>
                  </a:lnTo>
                  <a:lnTo>
                    <a:pt x="384934" y="753011"/>
                  </a:lnTo>
                  <a:lnTo>
                    <a:pt x="392232" y="753011"/>
                  </a:lnTo>
                  <a:lnTo>
                    <a:pt x="402384" y="752693"/>
                  </a:lnTo>
                  <a:lnTo>
                    <a:pt x="412537" y="752057"/>
                  </a:lnTo>
                  <a:lnTo>
                    <a:pt x="422372" y="750467"/>
                  </a:lnTo>
                  <a:lnTo>
                    <a:pt x="432208" y="748558"/>
                  </a:lnTo>
                  <a:lnTo>
                    <a:pt x="442043" y="746014"/>
                  </a:lnTo>
                  <a:lnTo>
                    <a:pt x="451244" y="742833"/>
                  </a:lnTo>
                  <a:lnTo>
                    <a:pt x="460445" y="739652"/>
                  </a:lnTo>
                  <a:lnTo>
                    <a:pt x="469646" y="735517"/>
                  </a:lnTo>
                  <a:lnTo>
                    <a:pt x="478529" y="731064"/>
                  </a:lnTo>
                  <a:lnTo>
                    <a:pt x="487413" y="725975"/>
                  </a:lnTo>
                  <a:lnTo>
                    <a:pt x="495979" y="720250"/>
                  </a:lnTo>
                  <a:lnTo>
                    <a:pt x="504228" y="714206"/>
                  </a:lnTo>
                  <a:lnTo>
                    <a:pt x="512160" y="708163"/>
                  </a:lnTo>
                  <a:lnTo>
                    <a:pt x="520092" y="701483"/>
                  </a:lnTo>
                  <a:lnTo>
                    <a:pt x="528024" y="694486"/>
                  </a:lnTo>
                  <a:lnTo>
                    <a:pt x="535004" y="686852"/>
                  </a:lnTo>
                  <a:lnTo>
                    <a:pt x="540397" y="699893"/>
                  </a:lnTo>
                  <a:lnTo>
                    <a:pt x="545791" y="712934"/>
                  </a:lnTo>
                  <a:lnTo>
                    <a:pt x="551185" y="725975"/>
                  </a:lnTo>
                  <a:lnTo>
                    <a:pt x="557213" y="738380"/>
                  </a:lnTo>
                  <a:lnTo>
                    <a:pt x="548329" y="746332"/>
                  </a:lnTo>
                  <a:lnTo>
                    <a:pt x="539128" y="753965"/>
                  </a:lnTo>
                  <a:lnTo>
                    <a:pt x="529610" y="760963"/>
                  </a:lnTo>
                  <a:lnTo>
                    <a:pt x="519457" y="767961"/>
                  </a:lnTo>
                  <a:lnTo>
                    <a:pt x="509305" y="774004"/>
                  </a:lnTo>
                  <a:lnTo>
                    <a:pt x="498835" y="779411"/>
                  </a:lnTo>
                  <a:lnTo>
                    <a:pt x="487730" y="784819"/>
                  </a:lnTo>
                  <a:lnTo>
                    <a:pt x="476626" y="789590"/>
                  </a:lnTo>
                  <a:lnTo>
                    <a:pt x="465204" y="793725"/>
                  </a:lnTo>
                  <a:lnTo>
                    <a:pt x="453465" y="797542"/>
                  </a:lnTo>
                  <a:lnTo>
                    <a:pt x="441726" y="800722"/>
                  </a:lnTo>
                  <a:lnTo>
                    <a:pt x="429670" y="803267"/>
                  </a:lnTo>
                  <a:lnTo>
                    <a:pt x="417613" y="805493"/>
                  </a:lnTo>
                  <a:lnTo>
                    <a:pt x="404922" y="807084"/>
                  </a:lnTo>
                  <a:lnTo>
                    <a:pt x="392232" y="807720"/>
                  </a:lnTo>
                  <a:lnTo>
                    <a:pt x="379541" y="808038"/>
                  </a:lnTo>
                  <a:lnTo>
                    <a:pt x="366215" y="807720"/>
                  </a:lnTo>
                  <a:lnTo>
                    <a:pt x="352573" y="807084"/>
                  </a:lnTo>
                  <a:lnTo>
                    <a:pt x="339247" y="805175"/>
                  </a:lnTo>
                  <a:lnTo>
                    <a:pt x="326239" y="802949"/>
                  </a:lnTo>
                  <a:lnTo>
                    <a:pt x="313548" y="799768"/>
                  </a:lnTo>
                  <a:lnTo>
                    <a:pt x="301175" y="796587"/>
                  </a:lnTo>
                  <a:lnTo>
                    <a:pt x="288801" y="792452"/>
                  </a:lnTo>
                  <a:lnTo>
                    <a:pt x="276745" y="787363"/>
                  </a:lnTo>
                  <a:lnTo>
                    <a:pt x="265006" y="782274"/>
                  </a:lnTo>
                  <a:lnTo>
                    <a:pt x="253584" y="776231"/>
                  </a:lnTo>
                  <a:lnTo>
                    <a:pt x="242797" y="770187"/>
                  </a:lnTo>
                  <a:lnTo>
                    <a:pt x="232009" y="762872"/>
                  </a:lnTo>
                  <a:lnTo>
                    <a:pt x="221857" y="755874"/>
                  </a:lnTo>
                  <a:lnTo>
                    <a:pt x="211704" y="747922"/>
                  </a:lnTo>
                  <a:lnTo>
                    <a:pt x="202186" y="739652"/>
                  </a:lnTo>
                  <a:lnTo>
                    <a:pt x="192985" y="731064"/>
                  </a:lnTo>
                  <a:lnTo>
                    <a:pt x="184101" y="721522"/>
                  </a:lnTo>
                  <a:lnTo>
                    <a:pt x="175852" y="711980"/>
                  </a:lnTo>
                  <a:lnTo>
                    <a:pt x="167920" y="701801"/>
                  </a:lnTo>
                  <a:lnTo>
                    <a:pt x="160940" y="691623"/>
                  </a:lnTo>
                  <a:lnTo>
                    <a:pt x="153643" y="680809"/>
                  </a:lnTo>
                  <a:lnTo>
                    <a:pt x="147298" y="669994"/>
                  </a:lnTo>
                  <a:lnTo>
                    <a:pt x="141904" y="658225"/>
                  </a:lnTo>
                  <a:lnTo>
                    <a:pt x="136511" y="646457"/>
                  </a:lnTo>
                  <a:lnTo>
                    <a:pt x="131751" y="634370"/>
                  </a:lnTo>
                  <a:lnTo>
                    <a:pt x="127627" y="622283"/>
                  </a:lnTo>
                  <a:lnTo>
                    <a:pt x="124137" y="609560"/>
                  </a:lnTo>
                  <a:lnTo>
                    <a:pt x="120964" y="596837"/>
                  </a:lnTo>
                  <a:lnTo>
                    <a:pt x="118743" y="584114"/>
                  </a:lnTo>
                  <a:lnTo>
                    <a:pt x="116840" y="570755"/>
                  </a:lnTo>
                  <a:lnTo>
                    <a:pt x="116205" y="557396"/>
                  </a:lnTo>
                  <a:lnTo>
                    <a:pt x="115888" y="543719"/>
                  </a:lnTo>
                  <a:lnTo>
                    <a:pt x="116205" y="530042"/>
                  </a:lnTo>
                  <a:lnTo>
                    <a:pt x="116840" y="516683"/>
                  </a:lnTo>
                  <a:lnTo>
                    <a:pt x="118743" y="503324"/>
                  </a:lnTo>
                  <a:lnTo>
                    <a:pt x="120964" y="490283"/>
                  </a:lnTo>
                  <a:lnTo>
                    <a:pt x="124137" y="477560"/>
                  </a:lnTo>
                  <a:lnTo>
                    <a:pt x="127627" y="465155"/>
                  </a:lnTo>
                  <a:lnTo>
                    <a:pt x="131751" y="453068"/>
                  </a:lnTo>
                  <a:lnTo>
                    <a:pt x="136511" y="440981"/>
                  </a:lnTo>
                  <a:lnTo>
                    <a:pt x="141904" y="429213"/>
                  </a:lnTo>
                  <a:lnTo>
                    <a:pt x="147298" y="417444"/>
                  </a:lnTo>
                  <a:lnTo>
                    <a:pt x="153643" y="406629"/>
                  </a:lnTo>
                  <a:lnTo>
                    <a:pt x="160940" y="395815"/>
                  </a:lnTo>
                  <a:lnTo>
                    <a:pt x="167920" y="385637"/>
                  </a:lnTo>
                  <a:lnTo>
                    <a:pt x="175852" y="375458"/>
                  </a:lnTo>
                  <a:lnTo>
                    <a:pt x="184101" y="365916"/>
                  </a:lnTo>
                  <a:lnTo>
                    <a:pt x="192985" y="356374"/>
                  </a:lnTo>
                  <a:lnTo>
                    <a:pt x="202186" y="347786"/>
                  </a:lnTo>
                  <a:lnTo>
                    <a:pt x="211704" y="339516"/>
                  </a:lnTo>
                  <a:lnTo>
                    <a:pt x="221857" y="331564"/>
                  </a:lnTo>
                  <a:lnTo>
                    <a:pt x="232009" y="324567"/>
                  </a:lnTo>
                  <a:lnTo>
                    <a:pt x="242797" y="317251"/>
                  </a:lnTo>
                  <a:lnTo>
                    <a:pt x="253584" y="311207"/>
                  </a:lnTo>
                  <a:lnTo>
                    <a:pt x="265006" y="305164"/>
                  </a:lnTo>
                  <a:lnTo>
                    <a:pt x="276745" y="300075"/>
                  </a:lnTo>
                  <a:lnTo>
                    <a:pt x="288801" y="294986"/>
                  </a:lnTo>
                  <a:lnTo>
                    <a:pt x="301175" y="290851"/>
                  </a:lnTo>
                  <a:lnTo>
                    <a:pt x="313548" y="287670"/>
                  </a:lnTo>
                  <a:lnTo>
                    <a:pt x="326239" y="284489"/>
                  </a:lnTo>
                  <a:lnTo>
                    <a:pt x="339247" y="282263"/>
                  </a:lnTo>
                  <a:lnTo>
                    <a:pt x="352573" y="280354"/>
                  </a:lnTo>
                  <a:lnTo>
                    <a:pt x="366215" y="279718"/>
                  </a:lnTo>
                  <a:lnTo>
                    <a:pt x="379541" y="279400"/>
                  </a:lnTo>
                  <a:close/>
                  <a:moveTo>
                    <a:pt x="1746295" y="279400"/>
                  </a:moveTo>
                  <a:lnTo>
                    <a:pt x="1756477" y="279400"/>
                  </a:lnTo>
                  <a:lnTo>
                    <a:pt x="1770159" y="279718"/>
                  </a:lnTo>
                  <a:lnTo>
                    <a:pt x="1783523" y="280354"/>
                  </a:lnTo>
                  <a:lnTo>
                    <a:pt x="1796886" y="282263"/>
                  </a:lnTo>
                  <a:lnTo>
                    <a:pt x="1809932" y="284489"/>
                  </a:lnTo>
                  <a:lnTo>
                    <a:pt x="1822659" y="287670"/>
                  </a:lnTo>
                  <a:lnTo>
                    <a:pt x="1835387" y="290851"/>
                  </a:lnTo>
                  <a:lnTo>
                    <a:pt x="1847796" y="294986"/>
                  </a:lnTo>
                  <a:lnTo>
                    <a:pt x="1859569" y="300075"/>
                  </a:lnTo>
                  <a:lnTo>
                    <a:pt x="1871341" y="305164"/>
                  </a:lnTo>
                  <a:lnTo>
                    <a:pt x="1882796" y="311207"/>
                  </a:lnTo>
                  <a:lnTo>
                    <a:pt x="1893614" y="317251"/>
                  </a:lnTo>
                  <a:lnTo>
                    <a:pt x="1904433" y="324566"/>
                  </a:lnTo>
                  <a:lnTo>
                    <a:pt x="1914615" y="331564"/>
                  </a:lnTo>
                  <a:lnTo>
                    <a:pt x="1924796" y="339516"/>
                  </a:lnTo>
                  <a:lnTo>
                    <a:pt x="1934342" y="347786"/>
                  </a:lnTo>
                  <a:lnTo>
                    <a:pt x="1943888" y="356374"/>
                  </a:lnTo>
                  <a:lnTo>
                    <a:pt x="1952479" y="365916"/>
                  </a:lnTo>
                  <a:lnTo>
                    <a:pt x="1960751" y="375458"/>
                  </a:lnTo>
                  <a:lnTo>
                    <a:pt x="1968706" y="385637"/>
                  </a:lnTo>
                  <a:lnTo>
                    <a:pt x="1976024" y="395815"/>
                  </a:lnTo>
                  <a:lnTo>
                    <a:pt x="1983024" y="406629"/>
                  </a:lnTo>
                  <a:lnTo>
                    <a:pt x="1989388" y="417444"/>
                  </a:lnTo>
                  <a:lnTo>
                    <a:pt x="1995115" y="429213"/>
                  </a:lnTo>
                  <a:lnTo>
                    <a:pt x="2000206" y="440981"/>
                  </a:lnTo>
                  <a:lnTo>
                    <a:pt x="2005297" y="453068"/>
                  </a:lnTo>
                  <a:lnTo>
                    <a:pt x="2009434" y="465155"/>
                  </a:lnTo>
                  <a:lnTo>
                    <a:pt x="2012615" y="477560"/>
                  </a:lnTo>
                  <a:lnTo>
                    <a:pt x="2015797" y="490283"/>
                  </a:lnTo>
                  <a:lnTo>
                    <a:pt x="2018025" y="503324"/>
                  </a:lnTo>
                  <a:lnTo>
                    <a:pt x="2019934" y="516683"/>
                  </a:lnTo>
                  <a:lnTo>
                    <a:pt x="2020888" y="530042"/>
                  </a:lnTo>
                  <a:lnTo>
                    <a:pt x="2020888" y="543719"/>
                  </a:lnTo>
                  <a:lnTo>
                    <a:pt x="2020888" y="557396"/>
                  </a:lnTo>
                  <a:lnTo>
                    <a:pt x="2019934" y="570755"/>
                  </a:lnTo>
                  <a:lnTo>
                    <a:pt x="2018025" y="584114"/>
                  </a:lnTo>
                  <a:lnTo>
                    <a:pt x="2015797" y="596837"/>
                  </a:lnTo>
                  <a:lnTo>
                    <a:pt x="2012615" y="609560"/>
                  </a:lnTo>
                  <a:lnTo>
                    <a:pt x="2009434" y="622283"/>
                  </a:lnTo>
                  <a:lnTo>
                    <a:pt x="2005297" y="634370"/>
                  </a:lnTo>
                  <a:lnTo>
                    <a:pt x="2000206" y="646457"/>
                  </a:lnTo>
                  <a:lnTo>
                    <a:pt x="1995115" y="658225"/>
                  </a:lnTo>
                  <a:lnTo>
                    <a:pt x="1989388" y="669994"/>
                  </a:lnTo>
                  <a:lnTo>
                    <a:pt x="1983024" y="680809"/>
                  </a:lnTo>
                  <a:lnTo>
                    <a:pt x="1976024" y="691623"/>
                  </a:lnTo>
                  <a:lnTo>
                    <a:pt x="1968706" y="701801"/>
                  </a:lnTo>
                  <a:lnTo>
                    <a:pt x="1960751" y="711980"/>
                  </a:lnTo>
                  <a:lnTo>
                    <a:pt x="1952479" y="721522"/>
                  </a:lnTo>
                  <a:lnTo>
                    <a:pt x="1943888" y="731064"/>
                  </a:lnTo>
                  <a:lnTo>
                    <a:pt x="1934342" y="739652"/>
                  </a:lnTo>
                  <a:lnTo>
                    <a:pt x="1924796" y="747922"/>
                  </a:lnTo>
                  <a:lnTo>
                    <a:pt x="1914615" y="755874"/>
                  </a:lnTo>
                  <a:lnTo>
                    <a:pt x="1904433" y="762872"/>
                  </a:lnTo>
                  <a:lnTo>
                    <a:pt x="1893614" y="770187"/>
                  </a:lnTo>
                  <a:lnTo>
                    <a:pt x="1882796" y="776231"/>
                  </a:lnTo>
                  <a:lnTo>
                    <a:pt x="1871341" y="782274"/>
                  </a:lnTo>
                  <a:lnTo>
                    <a:pt x="1859569" y="787363"/>
                  </a:lnTo>
                  <a:lnTo>
                    <a:pt x="1847796" y="792452"/>
                  </a:lnTo>
                  <a:lnTo>
                    <a:pt x="1835387" y="796587"/>
                  </a:lnTo>
                  <a:lnTo>
                    <a:pt x="1822659" y="799768"/>
                  </a:lnTo>
                  <a:lnTo>
                    <a:pt x="1809932" y="802949"/>
                  </a:lnTo>
                  <a:lnTo>
                    <a:pt x="1796886" y="805175"/>
                  </a:lnTo>
                  <a:lnTo>
                    <a:pt x="1783523" y="807084"/>
                  </a:lnTo>
                  <a:lnTo>
                    <a:pt x="1770159" y="807720"/>
                  </a:lnTo>
                  <a:lnTo>
                    <a:pt x="1756477" y="808038"/>
                  </a:lnTo>
                  <a:lnTo>
                    <a:pt x="1743749" y="807720"/>
                  </a:lnTo>
                  <a:lnTo>
                    <a:pt x="1730704" y="807084"/>
                  </a:lnTo>
                  <a:lnTo>
                    <a:pt x="1718295" y="805493"/>
                  </a:lnTo>
                  <a:lnTo>
                    <a:pt x="1706522" y="803267"/>
                  </a:lnTo>
                  <a:lnTo>
                    <a:pt x="1693794" y="800722"/>
                  </a:lnTo>
                  <a:lnTo>
                    <a:pt x="1682340" y="797542"/>
                  </a:lnTo>
                  <a:lnTo>
                    <a:pt x="1670567" y="793725"/>
                  </a:lnTo>
                  <a:lnTo>
                    <a:pt x="1658794" y="789590"/>
                  </a:lnTo>
                  <a:lnTo>
                    <a:pt x="1647976" y="784819"/>
                  </a:lnTo>
                  <a:lnTo>
                    <a:pt x="1637158" y="779411"/>
                  </a:lnTo>
                  <a:lnTo>
                    <a:pt x="1626339" y="774004"/>
                  </a:lnTo>
                  <a:lnTo>
                    <a:pt x="1615839" y="767325"/>
                  </a:lnTo>
                  <a:lnTo>
                    <a:pt x="1606294" y="760963"/>
                  </a:lnTo>
                  <a:lnTo>
                    <a:pt x="1596430" y="753965"/>
                  </a:lnTo>
                  <a:lnTo>
                    <a:pt x="1586884" y="746332"/>
                  </a:lnTo>
                  <a:lnTo>
                    <a:pt x="1577975" y="738380"/>
                  </a:lnTo>
                  <a:lnTo>
                    <a:pt x="1586248" y="720250"/>
                  </a:lnTo>
                  <a:lnTo>
                    <a:pt x="1594203" y="702438"/>
                  </a:lnTo>
                  <a:lnTo>
                    <a:pt x="1601203" y="683353"/>
                  </a:lnTo>
                  <a:lnTo>
                    <a:pt x="1607566" y="664587"/>
                  </a:lnTo>
                  <a:lnTo>
                    <a:pt x="1615521" y="674765"/>
                  </a:lnTo>
                  <a:lnTo>
                    <a:pt x="1623476" y="684307"/>
                  </a:lnTo>
                  <a:lnTo>
                    <a:pt x="1632067" y="692895"/>
                  </a:lnTo>
                  <a:lnTo>
                    <a:pt x="1641294" y="701483"/>
                  </a:lnTo>
                  <a:lnTo>
                    <a:pt x="1650521" y="709435"/>
                  </a:lnTo>
                  <a:lnTo>
                    <a:pt x="1660067" y="716751"/>
                  </a:lnTo>
                  <a:lnTo>
                    <a:pt x="1669931" y="723431"/>
                  </a:lnTo>
                  <a:lnTo>
                    <a:pt x="1680113" y="729474"/>
                  </a:lnTo>
                  <a:lnTo>
                    <a:pt x="1690613" y="734563"/>
                  </a:lnTo>
                  <a:lnTo>
                    <a:pt x="1701113" y="739652"/>
                  </a:lnTo>
                  <a:lnTo>
                    <a:pt x="1711931" y="743787"/>
                  </a:lnTo>
                  <a:lnTo>
                    <a:pt x="1723067" y="746968"/>
                  </a:lnTo>
                  <a:lnTo>
                    <a:pt x="1734204" y="749831"/>
                  </a:lnTo>
                  <a:lnTo>
                    <a:pt x="1745977" y="751739"/>
                  </a:lnTo>
                  <a:lnTo>
                    <a:pt x="1757750" y="752693"/>
                  </a:lnTo>
                  <a:lnTo>
                    <a:pt x="1769204" y="753011"/>
                  </a:lnTo>
                  <a:lnTo>
                    <a:pt x="1776841" y="753011"/>
                  </a:lnTo>
                  <a:lnTo>
                    <a:pt x="1783841" y="752375"/>
                  </a:lnTo>
                  <a:lnTo>
                    <a:pt x="1791477" y="751739"/>
                  </a:lnTo>
                  <a:lnTo>
                    <a:pt x="1798795" y="750785"/>
                  </a:lnTo>
                  <a:lnTo>
                    <a:pt x="1805795" y="749512"/>
                  </a:lnTo>
                  <a:lnTo>
                    <a:pt x="1812477" y="747922"/>
                  </a:lnTo>
                  <a:lnTo>
                    <a:pt x="1819796" y="746014"/>
                  </a:lnTo>
                  <a:lnTo>
                    <a:pt x="1826477" y="743787"/>
                  </a:lnTo>
                  <a:lnTo>
                    <a:pt x="1833477" y="741561"/>
                  </a:lnTo>
                  <a:lnTo>
                    <a:pt x="1840159" y="738698"/>
                  </a:lnTo>
                  <a:lnTo>
                    <a:pt x="1846523" y="735835"/>
                  </a:lnTo>
                  <a:lnTo>
                    <a:pt x="1853205" y="732655"/>
                  </a:lnTo>
                  <a:lnTo>
                    <a:pt x="1859569" y="729156"/>
                  </a:lnTo>
                  <a:lnTo>
                    <a:pt x="1865614" y="725657"/>
                  </a:lnTo>
                  <a:lnTo>
                    <a:pt x="1872296" y="721522"/>
                  </a:lnTo>
                  <a:lnTo>
                    <a:pt x="1878342" y="717387"/>
                  </a:lnTo>
                  <a:lnTo>
                    <a:pt x="1884069" y="713252"/>
                  </a:lnTo>
                  <a:lnTo>
                    <a:pt x="1890114" y="708163"/>
                  </a:lnTo>
                  <a:lnTo>
                    <a:pt x="1895842" y="703710"/>
                  </a:lnTo>
                  <a:lnTo>
                    <a:pt x="1901569" y="698621"/>
                  </a:lnTo>
                  <a:lnTo>
                    <a:pt x="1906978" y="693213"/>
                  </a:lnTo>
                  <a:lnTo>
                    <a:pt x="1912387" y="688124"/>
                  </a:lnTo>
                  <a:lnTo>
                    <a:pt x="1917796" y="682399"/>
                  </a:lnTo>
                  <a:lnTo>
                    <a:pt x="1922569" y="676356"/>
                  </a:lnTo>
                  <a:lnTo>
                    <a:pt x="1927660" y="670312"/>
                  </a:lnTo>
                  <a:lnTo>
                    <a:pt x="1932433" y="664269"/>
                  </a:lnTo>
                  <a:lnTo>
                    <a:pt x="1936887" y="657907"/>
                  </a:lnTo>
                  <a:lnTo>
                    <a:pt x="1941342" y="650910"/>
                  </a:lnTo>
                  <a:lnTo>
                    <a:pt x="1950251" y="637551"/>
                  </a:lnTo>
                  <a:lnTo>
                    <a:pt x="1958206" y="623237"/>
                  </a:lnTo>
                  <a:lnTo>
                    <a:pt x="1619021" y="623237"/>
                  </a:lnTo>
                  <a:lnTo>
                    <a:pt x="1622839" y="607016"/>
                  </a:lnTo>
                  <a:lnTo>
                    <a:pt x="1625703" y="590794"/>
                  </a:lnTo>
                  <a:lnTo>
                    <a:pt x="1628248" y="574572"/>
                  </a:lnTo>
                  <a:lnTo>
                    <a:pt x="1630476" y="558032"/>
                  </a:lnTo>
                  <a:lnTo>
                    <a:pt x="1632385" y="541492"/>
                  </a:lnTo>
                  <a:lnTo>
                    <a:pt x="1633658" y="524953"/>
                  </a:lnTo>
                  <a:lnTo>
                    <a:pt x="1634294" y="507777"/>
                  </a:lnTo>
                  <a:lnTo>
                    <a:pt x="1634930" y="490919"/>
                  </a:lnTo>
                  <a:lnTo>
                    <a:pt x="1634294" y="469290"/>
                  </a:lnTo>
                  <a:lnTo>
                    <a:pt x="1633339" y="447661"/>
                  </a:lnTo>
                  <a:lnTo>
                    <a:pt x="1631112" y="426668"/>
                  </a:lnTo>
                  <a:lnTo>
                    <a:pt x="1628248" y="405357"/>
                  </a:lnTo>
                  <a:lnTo>
                    <a:pt x="1625067" y="384364"/>
                  </a:lnTo>
                  <a:lnTo>
                    <a:pt x="1620612" y="364008"/>
                  </a:lnTo>
                  <a:lnTo>
                    <a:pt x="1615521" y="343651"/>
                  </a:lnTo>
                  <a:lnTo>
                    <a:pt x="1609476" y="323612"/>
                  </a:lnTo>
                  <a:lnTo>
                    <a:pt x="1617748" y="318523"/>
                  </a:lnTo>
                  <a:lnTo>
                    <a:pt x="1625703" y="314070"/>
                  </a:lnTo>
                  <a:lnTo>
                    <a:pt x="1633976" y="308981"/>
                  </a:lnTo>
                  <a:lnTo>
                    <a:pt x="1642567" y="304846"/>
                  </a:lnTo>
                  <a:lnTo>
                    <a:pt x="1651476" y="301029"/>
                  </a:lnTo>
                  <a:lnTo>
                    <a:pt x="1660385" y="297530"/>
                  </a:lnTo>
                  <a:lnTo>
                    <a:pt x="1669294" y="294031"/>
                  </a:lnTo>
                  <a:lnTo>
                    <a:pt x="1678522" y="290851"/>
                  </a:lnTo>
                  <a:lnTo>
                    <a:pt x="1687749" y="288306"/>
                  </a:lnTo>
                  <a:lnTo>
                    <a:pt x="1697294" y="286080"/>
                  </a:lnTo>
                  <a:lnTo>
                    <a:pt x="1706840" y="283853"/>
                  </a:lnTo>
                  <a:lnTo>
                    <a:pt x="1716386" y="282263"/>
                  </a:lnTo>
                  <a:lnTo>
                    <a:pt x="1726249" y="280672"/>
                  </a:lnTo>
                  <a:lnTo>
                    <a:pt x="1736431" y="280036"/>
                  </a:lnTo>
                  <a:lnTo>
                    <a:pt x="1746295" y="279400"/>
                  </a:lnTo>
                  <a:close/>
                  <a:moveTo>
                    <a:pt x="1054727" y="0"/>
                  </a:moveTo>
                  <a:lnTo>
                    <a:pt x="1067435" y="0"/>
                  </a:lnTo>
                  <a:lnTo>
                    <a:pt x="1080461" y="0"/>
                  </a:lnTo>
                  <a:lnTo>
                    <a:pt x="1092852" y="635"/>
                  </a:lnTo>
                  <a:lnTo>
                    <a:pt x="1105242" y="1271"/>
                  </a:lnTo>
                  <a:lnTo>
                    <a:pt x="1117951" y="2542"/>
                  </a:lnTo>
                  <a:lnTo>
                    <a:pt x="1130023" y="3813"/>
                  </a:lnTo>
                  <a:lnTo>
                    <a:pt x="1142414" y="5401"/>
                  </a:lnTo>
                  <a:lnTo>
                    <a:pt x="1154487" y="7307"/>
                  </a:lnTo>
                  <a:lnTo>
                    <a:pt x="1166560" y="10167"/>
                  </a:lnTo>
                  <a:lnTo>
                    <a:pt x="1178632" y="12391"/>
                  </a:lnTo>
                  <a:lnTo>
                    <a:pt x="1190387" y="15250"/>
                  </a:lnTo>
                  <a:lnTo>
                    <a:pt x="1202143" y="18745"/>
                  </a:lnTo>
                  <a:lnTo>
                    <a:pt x="1213580" y="22239"/>
                  </a:lnTo>
                  <a:lnTo>
                    <a:pt x="1225335" y="25734"/>
                  </a:lnTo>
                  <a:lnTo>
                    <a:pt x="1236455" y="29547"/>
                  </a:lnTo>
                  <a:lnTo>
                    <a:pt x="1247892" y="33995"/>
                  </a:lnTo>
                  <a:lnTo>
                    <a:pt x="1258694" y="38760"/>
                  </a:lnTo>
                  <a:lnTo>
                    <a:pt x="1270132" y="43208"/>
                  </a:lnTo>
                  <a:lnTo>
                    <a:pt x="1280616" y="48291"/>
                  </a:lnTo>
                  <a:lnTo>
                    <a:pt x="1291418" y="53692"/>
                  </a:lnTo>
                  <a:lnTo>
                    <a:pt x="1301902" y="59411"/>
                  </a:lnTo>
                  <a:lnTo>
                    <a:pt x="1312069" y="65130"/>
                  </a:lnTo>
                  <a:lnTo>
                    <a:pt x="1322235" y="71166"/>
                  </a:lnTo>
                  <a:lnTo>
                    <a:pt x="1332402" y="77520"/>
                  </a:lnTo>
                  <a:lnTo>
                    <a:pt x="1342251" y="83874"/>
                  </a:lnTo>
                  <a:lnTo>
                    <a:pt x="1352100" y="90546"/>
                  </a:lnTo>
                  <a:lnTo>
                    <a:pt x="1361313" y="97218"/>
                  </a:lnTo>
                  <a:lnTo>
                    <a:pt x="1370844" y="104525"/>
                  </a:lnTo>
                  <a:lnTo>
                    <a:pt x="1380375" y="112150"/>
                  </a:lnTo>
                  <a:lnTo>
                    <a:pt x="1389271" y="119457"/>
                  </a:lnTo>
                  <a:lnTo>
                    <a:pt x="1397849" y="127400"/>
                  </a:lnTo>
                  <a:lnTo>
                    <a:pt x="1406427" y="135660"/>
                  </a:lnTo>
                  <a:lnTo>
                    <a:pt x="1415323" y="143603"/>
                  </a:lnTo>
                  <a:lnTo>
                    <a:pt x="1423266" y="152181"/>
                  </a:lnTo>
                  <a:lnTo>
                    <a:pt x="1431526" y="161077"/>
                  </a:lnTo>
                  <a:lnTo>
                    <a:pt x="1439469" y="169655"/>
                  </a:lnTo>
                  <a:lnTo>
                    <a:pt x="1446776" y="178551"/>
                  </a:lnTo>
                  <a:lnTo>
                    <a:pt x="1454083" y="188082"/>
                  </a:lnTo>
                  <a:lnTo>
                    <a:pt x="1461391" y="197295"/>
                  </a:lnTo>
                  <a:lnTo>
                    <a:pt x="1468380" y="206826"/>
                  </a:lnTo>
                  <a:lnTo>
                    <a:pt x="1475052" y="216675"/>
                  </a:lnTo>
                  <a:lnTo>
                    <a:pt x="1481406" y="226524"/>
                  </a:lnTo>
                  <a:lnTo>
                    <a:pt x="1487760" y="236691"/>
                  </a:lnTo>
                  <a:lnTo>
                    <a:pt x="1493797" y="246857"/>
                  </a:lnTo>
                  <a:lnTo>
                    <a:pt x="1499515" y="256706"/>
                  </a:lnTo>
                  <a:lnTo>
                    <a:pt x="1505234" y="267508"/>
                  </a:lnTo>
                  <a:lnTo>
                    <a:pt x="1510317" y="278310"/>
                  </a:lnTo>
                  <a:lnTo>
                    <a:pt x="1515718" y="288794"/>
                  </a:lnTo>
                  <a:lnTo>
                    <a:pt x="1520166" y="300232"/>
                  </a:lnTo>
                  <a:lnTo>
                    <a:pt x="1524614" y="311034"/>
                  </a:lnTo>
                  <a:lnTo>
                    <a:pt x="1529380" y="322471"/>
                  </a:lnTo>
                  <a:lnTo>
                    <a:pt x="1532874" y="333591"/>
                  </a:lnTo>
                  <a:lnTo>
                    <a:pt x="1536687" y="345346"/>
                  </a:lnTo>
                  <a:lnTo>
                    <a:pt x="1540182" y="356466"/>
                  </a:lnTo>
                  <a:lnTo>
                    <a:pt x="1543676" y="368221"/>
                  </a:lnTo>
                  <a:lnTo>
                    <a:pt x="1546218" y="380294"/>
                  </a:lnTo>
                  <a:lnTo>
                    <a:pt x="1548760" y="392366"/>
                  </a:lnTo>
                  <a:lnTo>
                    <a:pt x="1551301" y="404439"/>
                  </a:lnTo>
                  <a:lnTo>
                    <a:pt x="1553208" y="416512"/>
                  </a:lnTo>
                  <a:lnTo>
                    <a:pt x="1554796" y="428902"/>
                  </a:lnTo>
                  <a:lnTo>
                    <a:pt x="1556385" y="440975"/>
                  </a:lnTo>
                  <a:lnTo>
                    <a:pt x="1557338" y="453366"/>
                  </a:lnTo>
                  <a:lnTo>
                    <a:pt x="1558291" y="466074"/>
                  </a:lnTo>
                  <a:lnTo>
                    <a:pt x="1558609" y="478464"/>
                  </a:lnTo>
                  <a:lnTo>
                    <a:pt x="1558926" y="491173"/>
                  </a:lnTo>
                  <a:lnTo>
                    <a:pt x="1558609" y="503881"/>
                  </a:lnTo>
                  <a:lnTo>
                    <a:pt x="1558291" y="516589"/>
                  </a:lnTo>
                  <a:lnTo>
                    <a:pt x="1557338" y="528980"/>
                  </a:lnTo>
                  <a:lnTo>
                    <a:pt x="1556385" y="541370"/>
                  </a:lnTo>
                  <a:lnTo>
                    <a:pt x="1554796" y="553761"/>
                  </a:lnTo>
                  <a:lnTo>
                    <a:pt x="1553208" y="566151"/>
                  </a:lnTo>
                  <a:lnTo>
                    <a:pt x="1551301" y="578224"/>
                  </a:lnTo>
                  <a:lnTo>
                    <a:pt x="1548760" y="590297"/>
                  </a:lnTo>
                  <a:lnTo>
                    <a:pt x="1546218" y="602370"/>
                  </a:lnTo>
                  <a:lnTo>
                    <a:pt x="1543676" y="613807"/>
                  </a:lnTo>
                  <a:lnTo>
                    <a:pt x="1540182" y="625562"/>
                  </a:lnTo>
                  <a:lnTo>
                    <a:pt x="1536687" y="637317"/>
                  </a:lnTo>
                  <a:lnTo>
                    <a:pt x="1532874" y="648755"/>
                  </a:lnTo>
                  <a:lnTo>
                    <a:pt x="1529380" y="660192"/>
                  </a:lnTo>
                  <a:lnTo>
                    <a:pt x="1524614" y="671312"/>
                  </a:lnTo>
                  <a:lnTo>
                    <a:pt x="1520166" y="682431"/>
                  </a:lnTo>
                  <a:lnTo>
                    <a:pt x="1515718" y="693233"/>
                  </a:lnTo>
                  <a:lnTo>
                    <a:pt x="1510317" y="704035"/>
                  </a:lnTo>
                  <a:lnTo>
                    <a:pt x="1505234" y="715155"/>
                  </a:lnTo>
                  <a:lnTo>
                    <a:pt x="1499515" y="725322"/>
                  </a:lnTo>
                  <a:lnTo>
                    <a:pt x="1493797" y="735806"/>
                  </a:lnTo>
                  <a:lnTo>
                    <a:pt x="1487760" y="745972"/>
                  </a:lnTo>
                  <a:lnTo>
                    <a:pt x="1481406" y="756139"/>
                  </a:lnTo>
                  <a:lnTo>
                    <a:pt x="1475052" y="765988"/>
                  </a:lnTo>
                  <a:lnTo>
                    <a:pt x="1468380" y="775519"/>
                  </a:lnTo>
                  <a:lnTo>
                    <a:pt x="1461391" y="785050"/>
                  </a:lnTo>
                  <a:lnTo>
                    <a:pt x="1454083" y="794581"/>
                  </a:lnTo>
                  <a:lnTo>
                    <a:pt x="1446776" y="803795"/>
                  </a:lnTo>
                  <a:lnTo>
                    <a:pt x="1439469" y="813008"/>
                  </a:lnTo>
                  <a:lnTo>
                    <a:pt x="1431526" y="821586"/>
                  </a:lnTo>
                  <a:lnTo>
                    <a:pt x="1423266" y="830164"/>
                  </a:lnTo>
                  <a:lnTo>
                    <a:pt x="1415323" y="838425"/>
                  </a:lnTo>
                  <a:lnTo>
                    <a:pt x="1406427" y="846685"/>
                  </a:lnTo>
                  <a:lnTo>
                    <a:pt x="1397849" y="854945"/>
                  </a:lnTo>
                  <a:lnTo>
                    <a:pt x="1389271" y="862888"/>
                  </a:lnTo>
                  <a:lnTo>
                    <a:pt x="1380375" y="870513"/>
                  </a:lnTo>
                  <a:lnTo>
                    <a:pt x="1370844" y="877503"/>
                  </a:lnTo>
                  <a:lnTo>
                    <a:pt x="1361313" y="885127"/>
                  </a:lnTo>
                  <a:lnTo>
                    <a:pt x="1352100" y="891799"/>
                  </a:lnTo>
                  <a:lnTo>
                    <a:pt x="1342251" y="898789"/>
                  </a:lnTo>
                  <a:lnTo>
                    <a:pt x="1332402" y="905143"/>
                  </a:lnTo>
                  <a:lnTo>
                    <a:pt x="1322235" y="911497"/>
                  </a:lnTo>
                  <a:lnTo>
                    <a:pt x="1312069" y="917533"/>
                  </a:lnTo>
                  <a:lnTo>
                    <a:pt x="1301902" y="923252"/>
                  </a:lnTo>
                  <a:lnTo>
                    <a:pt x="1291418" y="928653"/>
                  </a:lnTo>
                  <a:lnTo>
                    <a:pt x="1280616" y="934054"/>
                  </a:lnTo>
                  <a:lnTo>
                    <a:pt x="1270132" y="939455"/>
                  </a:lnTo>
                  <a:lnTo>
                    <a:pt x="1258694" y="943903"/>
                  </a:lnTo>
                  <a:lnTo>
                    <a:pt x="1247892" y="948351"/>
                  </a:lnTo>
                  <a:lnTo>
                    <a:pt x="1236455" y="952799"/>
                  </a:lnTo>
                  <a:lnTo>
                    <a:pt x="1225335" y="956611"/>
                  </a:lnTo>
                  <a:lnTo>
                    <a:pt x="1213580" y="960424"/>
                  </a:lnTo>
                  <a:lnTo>
                    <a:pt x="1202143" y="963601"/>
                  </a:lnTo>
                  <a:lnTo>
                    <a:pt x="1190387" y="967096"/>
                  </a:lnTo>
                  <a:lnTo>
                    <a:pt x="1178632" y="970273"/>
                  </a:lnTo>
                  <a:lnTo>
                    <a:pt x="1166560" y="972497"/>
                  </a:lnTo>
                  <a:lnTo>
                    <a:pt x="1154487" y="975038"/>
                  </a:lnTo>
                  <a:lnTo>
                    <a:pt x="1142414" y="976944"/>
                  </a:lnTo>
                  <a:lnTo>
                    <a:pt x="1130023" y="978533"/>
                  </a:lnTo>
                  <a:lnTo>
                    <a:pt x="1117951" y="979804"/>
                  </a:lnTo>
                  <a:lnTo>
                    <a:pt x="1105242" y="981075"/>
                  </a:lnTo>
                  <a:lnTo>
                    <a:pt x="1092852" y="981710"/>
                  </a:lnTo>
                  <a:lnTo>
                    <a:pt x="1080461" y="982663"/>
                  </a:lnTo>
                  <a:lnTo>
                    <a:pt x="1067435" y="982663"/>
                  </a:lnTo>
                  <a:lnTo>
                    <a:pt x="1054727" y="982663"/>
                  </a:lnTo>
                  <a:lnTo>
                    <a:pt x="1042337" y="981710"/>
                  </a:lnTo>
                  <a:lnTo>
                    <a:pt x="1029628" y="981075"/>
                  </a:lnTo>
                  <a:lnTo>
                    <a:pt x="1017238" y="979804"/>
                  </a:lnTo>
                  <a:lnTo>
                    <a:pt x="1005165" y="978533"/>
                  </a:lnTo>
                  <a:lnTo>
                    <a:pt x="992775" y="976944"/>
                  </a:lnTo>
                  <a:lnTo>
                    <a:pt x="980702" y="975038"/>
                  </a:lnTo>
                  <a:lnTo>
                    <a:pt x="968629" y="972497"/>
                  </a:lnTo>
                  <a:lnTo>
                    <a:pt x="956556" y="970273"/>
                  </a:lnTo>
                  <a:lnTo>
                    <a:pt x="944801" y="967096"/>
                  </a:lnTo>
                  <a:lnTo>
                    <a:pt x="933046" y="963601"/>
                  </a:lnTo>
                  <a:lnTo>
                    <a:pt x="921609" y="960424"/>
                  </a:lnTo>
                  <a:lnTo>
                    <a:pt x="909854" y="956611"/>
                  </a:lnTo>
                  <a:lnTo>
                    <a:pt x="898734" y="952799"/>
                  </a:lnTo>
                  <a:lnTo>
                    <a:pt x="887296" y="948351"/>
                  </a:lnTo>
                  <a:lnTo>
                    <a:pt x="876494" y="943903"/>
                  </a:lnTo>
                  <a:lnTo>
                    <a:pt x="865692" y="939455"/>
                  </a:lnTo>
                  <a:lnTo>
                    <a:pt x="854573" y="934054"/>
                  </a:lnTo>
                  <a:lnTo>
                    <a:pt x="843771" y="928653"/>
                  </a:lnTo>
                  <a:lnTo>
                    <a:pt x="833604" y="923252"/>
                  </a:lnTo>
                  <a:lnTo>
                    <a:pt x="823120" y="917533"/>
                  </a:lnTo>
                  <a:lnTo>
                    <a:pt x="812953" y="911497"/>
                  </a:lnTo>
                  <a:lnTo>
                    <a:pt x="802787" y="905143"/>
                  </a:lnTo>
                  <a:lnTo>
                    <a:pt x="792938" y="898789"/>
                  </a:lnTo>
                  <a:lnTo>
                    <a:pt x="783089" y="891799"/>
                  </a:lnTo>
                  <a:lnTo>
                    <a:pt x="773876" y="885127"/>
                  </a:lnTo>
                  <a:lnTo>
                    <a:pt x="764344" y="877503"/>
                  </a:lnTo>
                  <a:lnTo>
                    <a:pt x="754813" y="870513"/>
                  </a:lnTo>
                  <a:lnTo>
                    <a:pt x="745917" y="862888"/>
                  </a:lnTo>
                  <a:lnTo>
                    <a:pt x="737339" y="854945"/>
                  </a:lnTo>
                  <a:lnTo>
                    <a:pt x="728761" y="846685"/>
                  </a:lnTo>
                  <a:lnTo>
                    <a:pt x="720183" y="838425"/>
                  </a:lnTo>
                  <a:lnTo>
                    <a:pt x="711923" y="830164"/>
                  </a:lnTo>
                  <a:lnTo>
                    <a:pt x="703663" y="821586"/>
                  </a:lnTo>
                  <a:lnTo>
                    <a:pt x="696355" y="813008"/>
                  </a:lnTo>
                  <a:lnTo>
                    <a:pt x="688413" y="803795"/>
                  </a:lnTo>
                  <a:lnTo>
                    <a:pt x="681106" y="794581"/>
                  </a:lnTo>
                  <a:lnTo>
                    <a:pt x="674116" y="785050"/>
                  </a:lnTo>
                  <a:lnTo>
                    <a:pt x="666809" y="775519"/>
                  </a:lnTo>
                  <a:lnTo>
                    <a:pt x="660137" y="765988"/>
                  </a:lnTo>
                  <a:lnTo>
                    <a:pt x="653783" y="756139"/>
                  </a:lnTo>
                  <a:lnTo>
                    <a:pt x="647429" y="745972"/>
                  </a:lnTo>
                  <a:lnTo>
                    <a:pt x="641392" y="735806"/>
                  </a:lnTo>
                  <a:lnTo>
                    <a:pt x="635674" y="725322"/>
                  </a:lnTo>
                  <a:lnTo>
                    <a:pt x="629955" y="715155"/>
                  </a:lnTo>
                  <a:lnTo>
                    <a:pt x="624872" y="704035"/>
                  </a:lnTo>
                  <a:lnTo>
                    <a:pt x="619788" y="693233"/>
                  </a:lnTo>
                  <a:lnTo>
                    <a:pt x="615023" y="682431"/>
                  </a:lnTo>
                  <a:lnTo>
                    <a:pt x="610575" y="671312"/>
                  </a:lnTo>
                  <a:lnTo>
                    <a:pt x="605809" y="660192"/>
                  </a:lnTo>
                  <a:lnTo>
                    <a:pt x="602315" y="648755"/>
                  </a:lnTo>
                  <a:lnTo>
                    <a:pt x="598502" y="637317"/>
                  </a:lnTo>
                  <a:lnTo>
                    <a:pt x="595007" y="625562"/>
                  </a:lnTo>
                  <a:lnTo>
                    <a:pt x="591513" y="613807"/>
                  </a:lnTo>
                  <a:lnTo>
                    <a:pt x="588971" y="602370"/>
                  </a:lnTo>
                  <a:lnTo>
                    <a:pt x="586429" y="590297"/>
                  </a:lnTo>
                  <a:lnTo>
                    <a:pt x="584205" y="578224"/>
                  </a:lnTo>
                  <a:lnTo>
                    <a:pt x="581981" y="566151"/>
                  </a:lnTo>
                  <a:lnTo>
                    <a:pt x="580393" y="553761"/>
                  </a:lnTo>
                  <a:lnTo>
                    <a:pt x="578804" y="541370"/>
                  </a:lnTo>
                  <a:lnTo>
                    <a:pt x="577851" y="528980"/>
                  </a:lnTo>
                  <a:lnTo>
                    <a:pt x="576898" y="516589"/>
                  </a:lnTo>
                  <a:lnTo>
                    <a:pt x="576580" y="503881"/>
                  </a:lnTo>
                  <a:lnTo>
                    <a:pt x="576263" y="491173"/>
                  </a:lnTo>
                  <a:lnTo>
                    <a:pt x="576580" y="478464"/>
                  </a:lnTo>
                  <a:lnTo>
                    <a:pt x="576898" y="466074"/>
                  </a:lnTo>
                  <a:lnTo>
                    <a:pt x="577851" y="453366"/>
                  </a:lnTo>
                  <a:lnTo>
                    <a:pt x="578804" y="440975"/>
                  </a:lnTo>
                  <a:lnTo>
                    <a:pt x="580393" y="428902"/>
                  </a:lnTo>
                  <a:lnTo>
                    <a:pt x="581981" y="416512"/>
                  </a:lnTo>
                  <a:lnTo>
                    <a:pt x="584205" y="404439"/>
                  </a:lnTo>
                  <a:lnTo>
                    <a:pt x="586429" y="392366"/>
                  </a:lnTo>
                  <a:lnTo>
                    <a:pt x="588971" y="380294"/>
                  </a:lnTo>
                  <a:lnTo>
                    <a:pt x="591513" y="368221"/>
                  </a:lnTo>
                  <a:lnTo>
                    <a:pt x="595007" y="356466"/>
                  </a:lnTo>
                  <a:lnTo>
                    <a:pt x="598502" y="345346"/>
                  </a:lnTo>
                  <a:lnTo>
                    <a:pt x="602315" y="333591"/>
                  </a:lnTo>
                  <a:lnTo>
                    <a:pt x="605809" y="322471"/>
                  </a:lnTo>
                  <a:lnTo>
                    <a:pt x="610575" y="311034"/>
                  </a:lnTo>
                  <a:lnTo>
                    <a:pt x="615023" y="300232"/>
                  </a:lnTo>
                  <a:lnTo>
                    <a:pt x="619788" y="288794"/>
                  </a:lnTo>
                  <a:lnTo>
                    <a:pt x="624872" y="278310"/>
                  </a:lnTo>
                  <a:lnTo>
                    <a:pt x="629955" y="267508"/>
                  </a:lnTo>
                  <a:lnTo>
                    <a:pt x="635674" y="256706"/>
                  </a:lnTo>
                  <a:lnTo>
                    <a:pt x="641392" y="246857"/>
                  </a:lnTo>
                  <a:lnTo>
                    <a:pt x="647429" y="236691"/>
                  </a:lnTo>
                  <a:lnTo>
                    <a:pt x="653783" y="226524"/>
                  </a:lnTo>
                  <a:lnTo>
                    <a:pt x="660137" y="216675"/>
                  </a:lnTo>
                  <a:lnTo>
                    <a:pt x="666809" y="206826"/>
                  </a:lnTo>
                  <a:lnTo>
                    <a:pt x="674116" y="197295"/>
                  </a:lnTo>
                  <a:lnTo>
                    <a:pt x="681106" y="188082"/>
                  </a:lnTo>
                  <a:lnTo>
                    <a:pt x="688413" y="178551"/>
                  </a:lnTo>
                  <a:lnTo>
                    <a:pt x="696355" y="169655"/>
                  </a:lnTo>
                  <a:lnTo>
                    <a:pt x="703663" y="161077"/>
                  </a:lnTo>
                  <a:lnTo>
                    <a:pt x="711923" y="152181"/>
                  </a:lnTo>
                  <a:lnTo>
                    <a:pt x="720183" y="143603"/>
                  </a:lnTo>
                  <a:lnTo>
                    <a:pt x="728761" y="135660"/>
                  </a:lnTo>
                  <a:lnTo>
                    <a:pt x="737339" y="127400"/>
                  </a:lnTo>
                  <a:lnTo>
                    <a:pt x="745917" y="119457"/>
                  </a:lnTo>
                  <a:lnTo>
                    <a:pt x="754813" y="112150"/>
                  </a:lnTo>
                  <a:lnTo>
                    <a:pt x="764344" y="104525"/>
                  </a:lnTo>
                  <a:lnTo>
                    <a:pt x="773876" y="97218"/>
                  </a:lnTo>
                  <a:lnTo>
                    <a:pt x="783089" y="90546"/>
                  </a:lnTo>
                  <a:lnTo>
                    <a:pt x="792938" y="83874"/>
                  </a:lnTo>
                  <a:lnTo>
                    <a:pt x="802787" y="77520"/>
                  </a:lnTo>
                  <a:lnTo>
                    <a:pt x="812953" y="71166"/>
                  </a:lnTo>
                  <a:lnTo>
                    <a:pt x="823120" y="65130"/>
                  </a:lnTo>
                  <a:lnTo>
                    <a:pt x="833604" y="59411"/>
                  </a:lnTo>
                  <a:lnTo>
                    <a:pt x="843771" y="53692"/>
                  </a:lnTo>
                  <a:lnTo>
                    <a:pt x="854573" y="48291"/>
                  </a:lnTo>
                  <a:lnTo>
                    <a:pt x="865692" y="43208"/>
                  </a:lnTo>
                  <a:lnTo>
                    <a:pt x="876494" y="38760"/>
                  </a:lnTo>
                  <a:lnTo>
                    <a:pt x="887296" y="33995"/>
                  </a:lnTo>
                  <a:lnTo>
                    <a:pt x="898734" y="29547"/>
                  </a:lnTo>
                  <a:lnTo>
                    <a:pt x="909854" y="25734"/>
                  </a:lnTo>
                  <a:lnTo>
                    <a:pt x="921609" y="22239"/>
                  </a:lnTo>
                  <a:lnTo>
                    <a:pt x="933046" y="18745"/>
                  </a:lnTo>
                  <a:lnTo>
                    <a:pt x="944801" y="15250"/>
                  </a:lnTo>
                  <a:lnTo>
                    <a:pt x="956556" y="12391"/>
                  </a:lnTo>
                  <a:lnTo>
                    <a:pt x="968629" y="10167"/>
                  </a:lnTo>
                  <a:lnTo>
                    <a:pt x="980702" y="7307"/>
                  </a:lnTo>
                  <a:lnTo>
                    <a:pt x="992775" y="5401"/>
                  </a:lnTo>
                  <a:lnTo>
                    <a:pt x="1005165" y="3813"/>
                  </a:lnTo>
                  <a:lnTo>
                    <a:pt x="1017238" y="2542"/>
                  </a:lnTo>
                  <a:lnTo>
                    <a:pt x="1029628" y="1271"/>
                  </a:lnTo>
                  <a:lnTo>
                    <a:pt x="1042337" y="635"/>
                  </a:lnTo>
                  <a:lnTo>
                    <a:pt x="1054727" y="0"/>
                  </a:lnTo>
                  <a:close/>
                </a:path>
              </a:pathLst>
            </a:custGeom>
            <a:solidFill>
              <a:schemeClr val="bg1"/>
            </a:solidFill>
            <a:ln>
              <a:noFill/>
            </a:ln>
          </p:spPr>
          <p:txBody>
            <a:bodyPr lIns="91438" tIns="45719" rIns="91438" bIns="45719"/>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mn-lt"/>
                <a:ea typeface="+mn-ea"/>
                <a:cs typeface="+mn-ea"/>
                <a:sym typeface="+mn-lt"/>
              </a:endParaRPr>
            </a:p>
          </p:txBody>
        </p:sp>
      </p:grpSp>
      <p:grpSp>
        <p:nvGrpSpPr>
          <p:cNvPr id="19" name="组合 18"/>
          <p:cNvGrpSpPr/>
          <p:nvPr/>
        </p:nvGrpSpPr>
        <p:grpSpPr>
          <a:xfrm>
            <a:off x="4604737" y="1297561"/>
            <a:ext cx="1292978" cy="1281827"/>
            <a:chOff x="4439111" y="1718619"/>
            <a:chExt cx="1709103" cy="1709102"/>
          </a:xfrm>
        </p:grpSpPr>
        <p:sp>
          <p:nvSpPr>
            <p:cNvPr id="20" name="泪滴形 19"/>
            <p:cNvSpPr/>
            <p:nvPr/>
          </p:nvSpPr>
          <p:spPr>
            <a:xfrm rot="10800000">
              <a:off x="4439111" y="1718619"/>
              <a:ext cx="1709103" cy="1709102"/>
            </a:xfrm>
            <a:prstGeom prst="teardrop">
              <a:avLst/>
            </a:prstGeom>
            <a:solidFill>
              <a:srgbClr val="6AA9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2">
                    <a:lumMod val="75000"/>
                  </a:schemeClr>
                </a:solidFill>
                <a:cs typeface="+mn-ea"/>
                <a:sym typeface="+mn-lt"/>
              </a:endParaRPr>
            </a:p>
          </p:txBody>
        </p:sp>
        <p:sp>
          <p:nvSpPr>
            <p:cNvPr id="21" name="Freeform 78"/>
            <p:cNvSpPr>
              <a:spLocks noEditPoints="1" noChangeArrowheads="1"/>
            </p:cNvSpPr>
            <p:nvPr/>
          </p:nvSpPr>
          <p:spPr bwMode="auto">
            <a:xfrm>
              <a:off x="4965958" y="2250265"/>
              <a:ext cx="655407" cy="701640"/>
            </a:xfrm>
            <a:custGeom>
              <a:avLst/>
              <a:gdLst>
                <a:gd name="T0" fmla="*/ 2147483647 w 102"/>
                <a:gd name="T1" fmla="*/ 2147483647 h 109"/>
                <a:gd name="T2" fmla="*/ 2147483647 w 102"/>
                <a:gd name="T3" fmla="*/ 2147483647 h 109"/>
                <a:gd name="T4" fmla="*/ 2147483647 w 102"/>
                <a:gd name="T5" fmla="*/ 2147483647 h 109"/>
                <a:gd name="T6" fmla="*/ 2147483647 w 102"/>
                <a:gd name="T7" fmla="*/ 2147483647 h 109"/>
                <a:gd name="T8" fmla="*/ 2147483647 w 102"/>
                <a:gd name="T9" fmla="*/ 2147483647 h 109"/>
                <a:gd name="T10" fmla="*/ 2147483647 w 102"/>
                <a:gd name="T11" fmla="*/ 2147483647 h 109"/>
                <a:gd name="T12" fmla="*/ 2147483647 w 102"/>
                <a:gd name="T13" fmla="*/ 2147483647 h 109"/>
                <a:gd name="T14" fmla="*/ 2147483647 w 102"/>
                <a:gd name="T15" fmla="*/ 2147483647 h 109"/>
                <a:gd name="T16" fmla="*/ 2147483647 w 102"/>
                <a:gd name="T17" fmla="*/ 2147483647 h 109"/>
                <a:gd name="T18" fmla="*/ 2147483647 w 102"/>
                <a:gd name="T19" fmla="*/ 2147483647 h 109"/>
                <a:gd name="T20" fmla="*/ 2147483647 w 102"/>
                <a:gd name="T21" fmla="*/ 2147483647 h 109"/>
                <a:gd name="T22" fmla="*/ 2147483647 w 102"/>
                <a:gd name="T23" fmla="*/ 2147483647 h 109"/>
                <a:gd name="T24" fmla="*/ 2147483647 w 102"/>
                <a:gd name="T25" fmla="*/ 2147483647 h 109"/>
                <a:gd name="T26" fmla="*/ 0 w 102"/>
                <a:gd name="T27" fmla="*/ 2147483647 h 109"/>
                <a:gd name="T28" fmla="*/ 2147483647 w 102"/>
                <a:gd name="T29" fmla="*/ 2147483647 h 109"/>
                <a:gd name="T30" fmla="*/ 2147483647 w 102"/>
                <a:gd name="T31" fmla="*/ 2147483647 h 109"/>
                <a:gd name="T32" fmla="*/ 2147483647 w 102"/>
                <a:gd name="T33" fmla="*/ 2147483647 h 109"/>
                <a:gd name="T34" fmla="*/ 2147483647 w 102"/>
                <a:gd name="T35" fmla="*/ 2147483647 h 109"/>
                <a:gd name="T36" fmla="*/ 2147483647 w 102"/>
                <a:gd name="T37" fmla="*/ 2147483647 h 109"/>
                <a:gd name="T38" fmla="*/ 2147483647 w 102"/>
                <a:gd name="T39" fmla="*/ 2147483647 h 109"/>
                <a:gd name="T40" fmla="*/ 2147483647 w 102"/>
                <a:gd name="T41" fmla="*/ 2147483647 h 109"/>
                <a:gd name="T42" fmla="*/ 2147483647 w 102"/>
                <a:gd name="T43" fmla="*/ 2147483647 h 109"/>
                <a:gd name="T44" fmla="*/ 2147483647 w 102"/>
                <a:gd name="T45" fmla="*/ 2147483647 h 109"/>
                <a:gd name="T46" fmla="*/ 2147483647 w 102"/>
                <a:gd name="T47" fmla="*/ 2147483647 h 109"/>
                <a:gd name="T48" fmla="*/ 2147483647 w 102"/>
                <a:gd name="T49" fmla="*/ 2147483647 h 109"/>
                <a:gd name="T50" fmla="*/ 2147483647 w 102"/>
                <a:gd name="T51" fmla="*/ 2147483647 h 109"/>
                <a:gd name="T52" fmla="*/ 2147483647 w 102"/>
                <a:gd name="T53" fmla="*/ 2147483647 h 109"/>
                <a:gd name="T54" fmla="*/ 2147483647 w 102"/>
                <a:gd name="T55" fmla="*/ 2147483647 h 109"/>
                <a:gd name="T56" fmla="*/ 2147483647 w 102"/>
                <a:gd name="T57" fmla="*/ 2147483647 h 109"/>
                <a:gd name="T58" fmla="*/ 2147483647 w 102"/>
                <a:gd name="T59" fmla="*/ 2147483647 h 109"/>
                <a:gd name="T60" fmla="*/ 2147483647 w 102"/>
                <a:gd name="T61" fmla="*/ 2147483647 h 109"/>
                <a:gd name="T62" fmla="*/ 2147483647 w 102"/>
                <a:gd name="T63" fmla="*/ 2147483647 h 109"/>
                <a:gd name="T64" fmla="*/ 2147483647 w 102"/>
                <a:gd name="T65" fmla="*/ 2147483647 h 109"/>
                <a:gd name="T66" fmla="*/ 2147483647 w 102"/>
                <a:gd name="T67" fmla="*/ 2147483647 h 109"/>
                <a:gd name="T68" fmla="*/ 2147483647 w 102"/>
                <a:gd name="T69" fmla="*/ 2147483647 h 109"/>
                <a:gd name="T70" fmla="*/ 2147483647 w 102"/>
                <a:gd name="T71" fmla="*/ 2147483647 h 109"/>
                <a:gd name="T72" fmla="*/ 2147483647 w 102"/>
                <a:gd name="T73" fmla="*/ 2147483647 h 109"/>
                <a:gd name="T74" fmla="*/ 2147483647 w 102"/>
                <a:gd name="T75" fmla="*/ 2147483647 h 109"/>
                <a:gd name="T76" fmla="*/ 2147483647 w 102"/>
                <a:gd name="T77" fmla="*/ 2147483647 h 109"/>
                <a:gd name="T78" fmla="*/ 2147483647 w 102"/>
                <a:gd name="T79" fmla="*/ 2147483647 h 109"/>
                <a:gd name="T80" fmla="*/ 2147483647 w 102"/>
                <a:gd name="T81" fmla="*/ 2147483647 h 109"/>
                <a:gd name="T82" fmla="*/ 2147483647 w 102"/>
                <a:gd name="T83" fmla="*/ 2147483647 h 109"/>
                <a:gd name="T84" fmla="*/ 2147483647 w 102"/>
                <a:gd name="T85" fmla="*/ 2147483647 h 109"/>
                <a:gd name="T86" fmla="*/ 2147483647 w 102"/>
                <a:gd name="T87" fmla="*/ 2147483647 h 109"/>
                <a:gd name="T88" fmla="*/ 2147483647 w 102"/>
                <a:gd name="T89" fmla="*/ 2147483647 h 109"/>
                <a:gd name="T90" fmla="*/ 2147483647 w 102"/>
                <a:gd name="T91" fmla="*/ 2147483647 h 109"/>
                <a:gd name="T92" fmla="*/ 2147483647 w 102"/>
                <a:gd name="T93" fmla="*/ 2147483647 h 109"/>
                <a:gd name="T94" fmla="*/ 2147483647 w 102"/>
                <a:gd name="T95" fmla="*/ 2147483647 h 109"/>
                <a:gd name="T96" fmla="*/ 2147483647 w 102"/>
                <a:gd name="T97" fmla="*/ 2147483647 h 109"/>
                <a:gd name="T98" fmla="*/ 2147483647 w 102"/>
                <a:gd name="T99" fmla="*/ 2147483647 h 1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2"/>
                <a:gd name="T151" fmla="*/ 0 h 109"/>
                <a:gd name="T152" fmla="*/ 102 w 102"/>
                <a:gd name="T153" fmla="*/ 109 h 10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2" h="109">
                  <a:moveTo>
                    <a:pt x="82" y="69"/>
                  </a:moveTo>
                  <a:cubicBezTo>
                    <a:pt x="80" y="70"/>
                    <a:pt x="79" y="70"/>
                    <a:pt x="78" y="71"/>
                  </a:cubicBezTo>
                  <a:cubicBezTo>
                    <a:pt x="78" y="72"/>
                    <a:pt x="78" y="73"/>
                    <a:pt x="78" y="75"/>
                  </a:cubicBezTo>
                  <a:cubicBezTo>
                    <a:pt x="79" y="77"/>
                    <a:pt x="81" y="79"/>
                    <a:pt x="83" y="80"/>
                  </a:cubicBezTo>
                  <a:cubicBezTo>
                    <a:pt x="85" y="82"/>
                    <a:pt x="88" y="82"/>
                    <a:pt x="90" y="82"/>
                  </a:cubicBezTo>
                  <a:cubicBezTo>
                    <a:pt x="91" y="82"/>
                    <a:pt x="93" y="82"/>
                    <a:pt x="93" y="81"/>
                  </a:cubicBezTo>
                  <a:cubicBezTo>
                    <a:pt x="94" y="80"/>
                    <a:pt x="94" y="78"/>
                    <a:pt x="93" y="77"/>
                  </a:cubicBezTo>
                  <a:cubicBezTo>
                    <a:pt x="92" y="75"/>
                    <a:pt x="91" y="73"/>
                    <a:pt x="88" y="72"/>
                  </a:cubicBezTo>
                  <a:cubicBezTo>
                    <a:pt x="86" y="70"/>
                    <a:pt x="84" y="69"/>
                    <a:pt x="82" y="69"/>
                  </a:cubicBezTo>
                  <a:close/>
                  <a:moveTo>
                    <a:pt x="14" y="54"/>
                  </a:moveTo>
                  <a:cubicBezTo>
                    <a:pt x="44" y="23"/>
                    <a:pt x="44" y="23"/>
                    <a:pt x="44" y="23"/>
                  </a:cubicBezTo>
                  <a:cubicBezTo>
                    <a:pt x="44" y="36"/>
                    <a:pt x="44" y="36"/>
                    <a:pt x="44" y="36"/>
                  </a:cubicBezTo>
                  <a:cubicBezTo>
                    <a:pt x="21" y="60"/>
                    <a:pt x="21" y="60"/>
                    <a:pt x="21" y="60"/>
                  </a:cubicBezTo>
                  <a:cubicBezTo>
                    <a:pt x="30" y="69"/>
                    <a:pt x="30" y="69"/>
                    <a:pt x="30" y="69"/>
                  </a:cubicBezTo>
                  <a:cubicBezTo>
                    <a:pt x="30" y="70"/>
                    <a:pt x="31" y="70"/>
                    <a:pt x="32" y="70"/>
                  </a:cubicBezTo>
                  <a:cubicBezTo>
                    <a:pt x="33" y="70"/>
                    <a:pt x="34" y="70"/>
                    <a:pt x="35" y="69"/>
                  </a:cubicBezTo>
                  <a:cubicBezTo>
                    <a:pt x="46" y="57"/>
                    <a:pt x="46" y="57"/>
                    <a:pt x="46" y="57"/>
                  </a:cubicBezTo>
                  <a:cubicBezTo>
                    <a:pt x="48" y="66"/>
                    <a:pt x="48" y="66"/>
                    <a:pt x="48" y="66"/>
                  </a:cubicBezTo>
                  <a:cubicBezTo>
                    <a:pt x="50" y="67"/>
                    <a:pt x="52" y="69"/>
                    <a:pt x="54" y="71"/>
                  </a:cubicBezTo>
                  <a:cubicBezTo>
                    <a:pt x="54" y="72"/>
                    <a:pt x="54" y="72"/>
                    <a:pt x="54" y="73"/>
                  </a:cubicBezTo>
                  <a:cubicBezTo>
                    <a:pt x="54" y="73"/>
                    <a:pt x="54" y="73"/>
                    <a:pt x="54" y="73"/>
                  </a:cubicBezTo>
                  <a:cubicBezTo>
                    <a:pt x="46" y="68"/>
                    <a:pt x="46" y="68"/>
                    <a:pt x="46" y="68"/>
                  </a:cubicBezTo>
                  <a:cubicBezTo>
                    <a:pt x="41" y="74"/>
                    <a:pt x="41" y="74"/>
                    <a:pt x="41" y="74"/>
                  </a:cubicBezTo>
                  <a:cubicBezTo>
                    <a:pt x="38" y="76"/>
                    <a:pt x="35" y="78"/>
                    <a:pt x="32" y="78"/>
                  </a:cubicBezTo>
                  <a:cubicBezTo>
                    <a:pt x="30" y="78"/>
                    <a:pt x="27" y="77"/>
                    <a:pt x="24" y="74"/>
                  </a:cubicBezTo>
                  <a:cubicBezTo>
                    <a:pt x="4" y="55"/>
                    <a:pt x="4" y="55"/>
                    <a:pt x="4" y="55"/>
                  </a:cubicBezTo>
                  <a:cubicBezTo>
                    <a:pt x="4" y="55"/>
                    <a:pt x="4" y="55"/>
                    <a:pt x="4" y="55"/>
                  </a:cubicBezTo>
                  <a:cubicBezTo>
                    <a:pt x="1" y="53"/>
                    <a:pt x="0" y="50"/>
                    <a:pt x="0" y="47"/>
                  </a:cubicBezTo>
                  <a:cubicBezTo>
                    <a:pt x="0" y="44"/>
                    <a:pt x="1" y="41"/>
                    <a:pt x="3" y="39"/>
                  </a:cubicBezTo>
                  <a:cubicBezTo>
                    <a:pt x="3" y="39"/>
                    <a:pt x="3" y="39"/>
                    <a:pt x="3" y="39"/>
                  </a:cubicBezTo>
                  <a:cubicBezTo>
                    <a:pt x="3" y="39"/>
                    <a:pt x="3" y="39"/>
                    <a:pt x="3" y="39"/>
                  </a:cubicBezTo>
                  <a:cubicBezTo>
                    <a:pt x="37" y="3"/>
                    <a:pt x="37" y="3"/>
                    <a:pt x="37" y="3"/>
                  </a:cubicBezTo>
                  <a:cubicBezTo>
                    <a:pt x="39" y="1"/>
                    <a:pt x="42" y="0"/>
                    <a:pt x="45" y="0"/>
                  </a:cubicBezTo>
                  <a:cubicBezTo>
                    <a:pt x="48" y="0"/>
                    <a:pt x="51" y="1"/>
                    <a:pt x="53" y="3"/>
                  </a:cubicBezTo>
                  <a:cubicBezTo>
                    <a:pt x="74" y="22"/>
                    <a:pt x="74" y="22"/>
                    <a:pt x="74" y="22"/>
                  </a:cubicBezTo>
                  <a:cubicBezTo>
                    <a:pt x="74" y="23"/>
                    <a:pt x="74" y="23"/>
                    <a:pt x="74" y="23"/>
                  </a:cubicBezTo>
                  <a:cubicBezTo>
                    <a:pt x="74" y="23"/>
                    <a:pt x="74" y="23"/>
                    <a:pt x="74" y="23"/>
                  </a:cubicBezTo>
                  <a:cubicBezTo>
                    <a:pt x="76" y="25"/>
                    <a:pt x="77" y="28"/>
                    <a:pt x="77" y="31"/>
                  </a:cubicBezTo>
                  <a:cubicBezTo>
                    <a:pt x="77" y="33"/>
                    <a:pt x="76" y="36"/>
                    <a:pt x="74" y="39"/>
                  </a:cubicBezTo>
                  <a:cubicBezTo>
                    <a:pt x="74" y="39"/>
                    <a:pt x="74" y="39"/>
                    <a:pt x="74" y="39"/>
                  </a:cubicBezTo>
                  <a:cubicBezTo>
                    <a:pt x="74" y="39"/>
                    <a:pt x="74" y="39"/>
                    <a:pt x="74" y="39"/>
                  </a:cubicBezTo>
                  <a:cubicBezTo>
                    <a:pt x="74" y="39"/>
                    <a:pt x="74" y="39"/>
                    <a:pt x="74" y="39"/>
                  </a:cubicBezTo>
                  <a:cubicBezTo>
                    <a:pt x="69" y="32"/>
                    <a:pt x="69" y="32"/>
                    <a:pt x="69" y="32"/>
                  </a:cubicBezTo>
                  <a:cubicBezTo>
                    <a:pt x="70" y="32"/>
                    <a:pt x="70" y="31"/>
                    <a:pt x="70" y="31"/>
                  </a:cubicBezTo>
                  <a:cubicBezTo>
                    <a:pt x="70" y="30"/>
                    <a:pt x="69" y="29"/>
                    <a:pt x="68" y="28"/>
                  </a:cubicBezTo>
                  <a:cubicBezTo>
                    <a:pt x="68" y="28"/>
                    <a:pt x="68" y="28"/>
                    <a:pt x="68" y="28"/>
                  </a:cubicBezTo>
                  <a:cubicBezTo>
                    <a:pt x="68" y="28"/>
                    <a:pt x="68" y="28"/>
                    <a:pt x="68" y="28"/>
                  </a:cubicBezTo>
                  <a:cubicBezTo>
                    <a:pt x="48" y="8"/>
                    <a:pt x="48" y="8"/>
                    <a:pt x="48" y="8"/>
                  </a:cubicBezTo>
                  <a:cubicBezTo>
                    <a:pt x="47" y="8"/>
                    <a:pt x="46" y="7"/>
                    <a:pt x="45" y="7"/>
                  </a:cubicBezTo>
                  <a:cubicBezTo>
                    <a:pt x="44" y="7"/>
                    <a:pt x="43" y="8"/>
                    <a:pt x="42" y="9"/>
                  </a:cubicBezTo>
                  <a:cubicBezTo>
                    <a:pt x="9" y="44"/>
                    <a:pt x="9" y="44"/>
                    <a:pt x="9" y="44"/>
                  </a:cubicBezTo>
                  <a:cubicBezTo>
                    <a:pt x="9" y="44"/>
                    <a:pt x="9" y="44"/>
                    <a:pt x="9" y="44"/>
                  </a:cubicBezTo>
                  <a:cubicBezTo>
                    <a:pt x="9" y="44"/>
                    <a:pt x="9" y="44"/>
                    <a:pt x="9" y="44"/>
                  </a:cubicBezTo>
                  <a:cubicBezTo>
                    <a:pt x="8" y="45"/>
                    <a:pt x="8" y="46"/>
                    <a:pt x="8" y="47"/>
                  </a:cubicBezTo>
                  <a:cubicBezTo>
                    <a:pt x="8" y="48"/>
                    <a:pt x="8" y="49"/>
                    <a:pt x="9" y="49"/>
                  </a:cubicBezTo>
                  <a:cubicBezTo>
                    <a:pt x="9" y="49"/>
                    <a:pt x="9" y="49"/>
                    <a:pt x="9" y="49"/>
                  </a:cubicBezTo>
                  <a:cubicBezTo>
                    <a:pt x="14" y="54"/>
                    <a:pt x="14" y="54"/>
                    <a:pt x="14" y="54"/>
                  </a:cubicBezTo>
                  <a:close/>
                  <a:moveTo>
                    <a:pt x="50" y="22"/>
                  </a:moveTo>
                  <a:cubicBezTo>
                    <a:pt x="51" y="35"/>
                    <a:pt x="51" y="49"/>
                    <a:pt x="51" y="62"/>
                  </a:cubicBezTo>
                  <a:cubicBezTo>
                    <a:pt x="54" y="64"/>
                    <a:pt x="56" y="66"/>
                    <a:pt x="59" y="69"/>
                  </a:cubicBezTo>
                  <a:cubicBezTo>
                    <a:pt x="59" y="70"/>
                    <a:pt x="59" y="74"/>
                    <a:pt x="59" y="77"/>
                  </a:cubicBezTo>
                  <a:cubicBezTo>
                    <a:pt x="57" y="76"/>
                    <a:pt x="56" y="76"/>
                    <a:pt x="54" y="76"/>
                  </a:cubicBezTo>
                  <a:cubicBezTo>
                    <a:pt x="50" y="76"/>
                    <a:pt x="47" y="78"/>
                    <a:pt x="44" y="81"/>
                  </a:cubicBezTo>
                  <a:cubicBezTo>
                    <a:pt x="42" y="84"/>
                    <a:pt x="41" y="88"/>
                    <a:pt x="41" y="93"/>
                  </a:cubicBezTo>
                  <a:cubicBezTo>
                    <a:pt x="41" y="97"/>
                    <a:pt x="43" y="101"/>
                    <a:pt x="45" y="104"/>
                  </a:cubicBezTo>
                  <a:cubicBezTo>
                    <a:pt x="47" y="107"/>
                    <a:pt x="50" y="109"/>
                    <a:pt x="54" y="109"/>
                  </a:cubicBezTo>
                  <a:cubicBezTo>
                    <a:pt x="58" y="109"/>
                    <a:pt x="61" y="107"/>
                    <a:pt x="64" y="104"/>
                  </a:cubicBezTo>
                  <a:cubicBezTo>
                    <a:pt x="65" y="101"/>
                    <a:pt x="66" y="98"/>
                    <a:pt x="67" y="94"/>
                  </a:cubicBezTo>
                  <a:cubicBezTo>
                    <a:pt x="67" y="94"/>
                    <a:pt x="67" y="94"/>
                    <a:pt x="67" y="94"/>
                  </a:cubicBezTo>
                  <a:cubicBezTo>
                    <a:pt x="67" y="94"/>
                    <a:pt x="67" y="94"/>
                    <a:pt x="67" y="94"/>
                  </a:cubicBezTo>
                  <a:cubicBezTo>
                    <a:pt x="67" y="93"/>
                    <a:pt x="67" y="93"/>
                    <a:pt x="67" y="92"/>
                  </a:cubicBezTo>
                  <a:cubicBezTo>
                    <a:pt x="68" y="40"/>
                    <a:pt x="68" y="40"/>
                    <a:pt x="68" y="40"/>
                  </a:cubicBezTo>
                  <a:cubicBezTo>
                    <a:pt x="66" y="28"/>
                    <a:pt x="58" y="23"/>
                    <a:pt x="50" y="22"/>
                  </a:cubicBezTo>
                  <a:close/>
                  <a:moveTo>
                    <a:pt x="58" y="59"/>
                  </a:moveTo>
                  <a:cubicBezTo>
                    <a:pt x="57" y="59"/>
                    <a:pt x="56" y="61"/>
                    <a:pt x="57" y="63"/>
                  </a:cubicBezTo>
                  <a:cubicBezTo>
                    <a:pt x="58" y="64"/>
                    <a:pt x="60" y="65"/>
                    <a:pt x="61" y="64"/>
                  </a:cubicBezTo>
                  <a:cubicBezTo>
                    <a:pt x="63" y="63"/>
                    <a:pt x="63" y="61"/>
                    <a:pt x="62" y="60"/>
                  </a:cubicBezTo>
                  <a:cubicBezTo>
                    <a:pt x="62" y="58"/>
                    <a:pt x="60" y="58"/>
                    <a:pt x="58" y="59"/>
                  </a:cubicBezTo>
                  <a:close/>
                  <a:moveTo>
                    <a:pt x="51" y="86"/>
                  </a:moveTo>
                  <a:cubicBezTo>
                    <a:pt x="52" y="84"/>
                    <a:pt x="53" y="84"/>
                    <a:pt x="54" y="84"/>
                  </a:cubicBezTo>
                  <a:cubicBezTo>
                    <a:pt x="55" y="84"/>
                    <a:pt x="56" y="84"/>
                    <a:pt x="57" y="86"/>
                  </a:cubicBezTo>
                  <a:cubicBezTo>
                    <a:pt x="58" y="87"/>
                    <a:pt x="59" y="90"/>
                    <a:pt x="59" y="92"/>
                  </a:cubicBezTo>
                  <a:cubicBezTo>
                    <a:pt x="59" y="95"/>
                    <a:pt x="59" y="98"/>
                    <a:pt x="57" y="99"/>
                  </a:cubicBezTo>
                  <a:cubicBezTo>
                    <a:pt x="56" y="101"/>
                    <a:pt x="55" y="101"/>
                    <a:pt x="54" y="101"/>
                  </a:cubicBezTo>
                  <a:cubicBezTo>
                    <a:pt x="53" y="102"/>
                    <a:pt x="52" y="101"/>
                    <a:pt x="51" y="99"/>
                  </a:cubicBezTo>
                  <a:cubicBezTo>
                    <a:pt x="50" y="98"/>
                    <a:pt x="49" y="95"/>
                    <a:pt x="49" y="93"/>
                  </a:cubicBezTo>
                  <a:cubicBezTo>
                    <a:pt x="49" y="90"/>
                    <a:pt x="50" y="87"/>
                    <a:pt x="51" y="86"/>
                  </a:cubicBezTo>
                  <a:close/>
                  <a:moveTo>
                    <a:pt x="72" y="67"/>
                  </a:moveTo>
                  <a:cubicBezTo>
                    <a:pt x="72" y="67"/>
                    <a:pt x="72" y="67"/>
                    <a:pt x="72" y="67"/>
                  </a:cubicBezTo>
                  <a:cubicBezTo>
                    <a:pt x="74" y="64"/>
                    <a:pt x="77" y="62"/>
                    <a:pt x="81" y="62"/>
                  </a:cubicBezTo>
                  <a:cubicBezTo>
                    <a:pt x="85" y="62"/>
                    <a:pt x="89" y="63"/>
                    <a:pt x="93" y="65"/>
                  </a:cubicBezTo>
                  <a:cubicBezTo>
                    <a:pt x="96" y="67"/>
                    <a:pt x="99" y="71"/>
                    <a:pt x="100" y="74"/>
                  </a:cubicBezTo>
                  <a:cubicBezTo>
                    <a:pt x="102" y="78"/>
                    <a:pt x="102" y="82"/>
                    <a:pt x="100" y="85"/>
                  </a:cubicBezTo>
                  <a:cubicBezTo>
                    <a:pt x="98" y="88"/>
                    <a:pt x="94" y="90"/>
                    <a:pt x="90" y="90"/>
                  </a:cubicBezTo>
                  <a:cubicBezTo>
                    <a:pt x="87" y="90"/>
                    <a:pt x="84" y="89"/>
                    <a:pt x="81" y="88"/>
                  </a:cubicBezTo>
                  <a:cubicBezTo>
                    <a:pt x="81" y="88"/>
                    <a:pt x="81" y="88"/>
                    <a:pt x="81" y="88"/>
                  </a:cubicBezTo>
                  <a:cubicBezTo>
                    <a:pt x="80" y="87"/>
                    <a:pt x="80" y="87"/>
                    <a:pt x="80" y="87"/>
                  </a:cubicBezTo>
                  <a:cubicBezTo>
                    <a:pt x="80" y="87"/>
                    <a:pt x="79" y="87"/>
                    <a:pt x="79" y="87"/>
                  </a:cubicBezTo>
                  <a:cubicBezTo>
                    <a:pt x="71" y="82"/>
                    <a:pt x="71" y="82"/>
                    <a:pt x="71" y="82"/>
                  </a:cubicBezTo>
                  <a:lnTo>
                    <a:pt x="72" y="67"/>
                  </a:lnTo>
                  <a:close/>
                </a:path>
              </a:pathLst>
            </a:custGeom>
            <a:solidFill>
              <a:schemeClr val="bg1"/>
            </a:solidFill>
            <a:ln>
              <a:noFill/>
            </a:ln>
          </p:spPr>
          <p:txBody>
            <a:bodyPr lIns="91438" tIns="45719" rIns="91438" bIns="45719"/>
            <a:lstStyle/>
            <a:p>
              <a:endParaRPr lang="zh-CN" altLang="en-US" kern="0">
                <a:solidFill>
                  <a:sysClr val="windowText" lastClr="000000"/>
                </a:solidFill>
                <a:latin typeface="+mn-lt"/>
                <a:ea typeface="+mn-ea"/>
                <a:cs typeface="+mn-ea"/>
                <a:sym typeface="+mn-lt"/>
              </a:endParaRPr>
            </a:p>
          </p:txBody>
        </p:sp>
      </p:grpSp>
      <p:sp>
        <p:nvSpPr>
          <p:cNvPr id="22" name="TextBox 21"/>
          <p:cNvSpPr txBox="1"/>
          <p:nvPr/>
        </p:nvSpPr>
        <p:spPr>
          <a:xfrm>
            <a:off x="1012021" y="1158105"/>
            <a:ext cx="2373399" cy="499847"/>
          </a:xfrm>
          <a:prstGeom prst="rect">
            <a:avLst/>
          </a:prstGeom>
        </p:spPr>
        <p:txBody>
          <a:bodyPr wrap="square" lIns="121505" tIns="60753" rIns="121505" bIns="60753">
            <a:spAutoFit/>
          </a:bodyPr>
          <a:lstStyle>
            <a:defPPr>
              <a:defRPr lang="zh-CN"/>
            </a:defPPr>
            <a:lvl1pPr>
              <a:lnSpc>
                <a:spcPct val="150000"/>
              </a:lnSpc>
              <a:defRPr sz="1600">
                <a:solidFill>
                  <a:srgbClr val="A87756"/>
                </a:solidFill>
              </a:defRPr>
            </a:lvl1pPr>
          </a:lstStyle>
          <a:p>
            <a:pPr algn="r"/>
            <a:r>
              <a:rPr lang="zh-CN" altLang="en-US" sz="1800" dirty="0" smtClean="0">
                <a:solidFill>
                  <a:schemeClr val="accent6"/>
                </a:solidFill>
                <a:latin typeface="方正粗圆简体" panose="02010601030101010101" pitchFamily="65" charset="-122"/>
                <a:ea typeface="方正粗圆简体" panose="02010601030101010101" pitchFamily="65" charset="-122"/>
                <a:cs typeface="+mn-ea"/>
                <a:sym typeface="+mn-lt"/>
              </a:rPr>
              <a:t>添加关键文本</a:t>
            </a:r>
            <a:endParaRPr lang="zh-CN" altLang="en-US" sz="1800" dirty="0">
              <a:solidFill>
                <a:schemeClr val="accent6"/>
              </a:solidFill>
              <a:latin typeface="方正粗圆简体" panose="02010601030101010101" pitchFamily="65" charset="-122"/>
              <a:ea typeface="方正粗圆简体" panose="02010601030101010101" pitchFamily="65" charset="-122"/>
              <a:cs typeface="+mn-ea"/>
              <a:sym typeface="+mn-lt"/>
            </a:endParaRPr>
          </a:p>
        </p:txBody>
      </p:sp>
      <p:sp>
        <p:nvSpPr>
          <p:cNvPr id="23" name="TextBox 22"/>
          <p:cNvSpPr txBox="1"/>
          <p:nvPr/>
        </p:nvSpPr>
        <p:spPr>
          <a:xfrm>
            <a:off x="866460" y="1560343"/>
            <a:ext cx="2518960" cy="941763"/>
          </a:xfrm>
          <a:prstGeom prst="rect">
            <a:avLst/>
          </a:prstGeom>
        </p:spPr>
        <p:txBody>
          <a:bodyPr wrap="square" lIns="121505" tIns="60753" rIns="121505" bIns="60753">
            <a:spAutoFit/>
          </a:bodyPr>
          <a:lstStyle>
            <a:defPPr>
              <a:defRPr lang="zh-CN"/>
            </a:defPPr>
            <a:lvl1pPr>
              <a:lnSpc>
                <a:spcPct val="150000"/>
              </a:lnSpc>
              <a:defRPr sz="1600">
                <a:solidFill>
                  <a:srgbClr val="A87756"/>
                </a:solidFill>
              </a:defRPr>
            </a:lvl1pPr>
          </a:lstStyle>
          <a:p>
            <a:pPr algn="r">
              <a:lnSpc>
                <a:spcPct val="130000"/>
              </a:lnSpc>
            </a:pPr>
            <a:r>
              <a:rPr lang="zh-CN" altLang="en-US" sz="1400" dirty="0">
                <a:solidFill>
                  <a:schemeClr val="tx2">
                    <a:lumMod val="75000"/>
                    <a:lumOff val="25000"/>
                  </a:schemeClr>
                </a:solidFill>
                <a:latin typeface="+mn-lt"/>
                <a:ea typeface="+mn-ea"/>
                <a:cs typeface="+mn-ea"/>
                <a:sym typeface="+mn-lt"/>
              </a:rPr>
              <a:t>点击此处添加文字点击此处添加文字点击此处添加文字点击此处添加</a:t>
            </a:r>
            <a:r>
              <a:rPr lang="zh-CN" altLang="en-US" sz="1400" dirty="0" smtClean="0">
                <a:solidFill>
                  <a:schemeClr val="tx2">
                    <a:lumMod val="75000"/>
                    <a:lumOff val="25000"/>
                  </a:schemeClr>
                </a:solidFill>
                <a:latin typeface="+mn-lt"/>
                <a:ea typeface="+mn-ea"/>
                <a:cs typeface="+mn-ea"/>
                <a:sym typeface="+mn-lt"/>
              </a:rPr>
              <a:t>文字</a:t>
            </a:r>
            <a:endParaRPr lang="en-US" altLang="zh-CN" sz="1400" dirty="0">
              <a:solidFill>
                <a:schemeClr val="tx2">
                  <a:lumMod val="75000"/>
                  <a:lumOff val="25000"/>
                </a:schemeClr>
              </a:solidFill>
              <a:latin typeface="+mn-lt"/>
              <a:ea typeface="+mn-ea"/>
              <a:cs typeface="+mn-ea"/>
              <a:sym typeface="+mn-lt"/>
            </a:endParaRPr>
          </a:p>
        </p:txBody>
      </p:sp>
      <p:sp>
        <p:nvSpPr>
          <p:cNvPr id="24" name="TextBox 23"/>
          <p:cNvSpPr txBox="1"/>
          <p:nvPr/>
        </p:nvSpPr>
        <p:spPr>
          <a:xfrm>
            <a:off x="801138" y="2669704"/>
            <a:ext cx="2373399" cy="499847"/>
          </a:xfrm>
          <a:prstGeom prst="rect">
            <a:avLst/>
          </a:prstGeom>
        </p:spPr>
        <p:txBody>
          <a:bodyPr wrap="square" lIns="121505" tIns="60753" rIns="121505" bIns="60753">
            <a:spAutoFit/>
          </a:bodyPr>
          <a:lstStyle>
            <a:defPPr>
              <a:defRPr lang="zh-CN"/>
            </a:defPPr>
            <a:lvl1pPr>
              <a:lnSpc>
                <a:spcPct val="150000"/>
              </a:lnSpc>
              <a:defRPr sz="1600">
                <a:solidFill>
                  <a:srgbClr val="A87756"/>
                </a:solidFill>
              </a:defRPr>
            </a:lvl1pPr>
          </a:lstStyle>
          <a:p>
            <a:pPr algn="r"/>
            <a:r>
              <a:rPr lang="zh-CN" altLang="en-US" sz="1800" dirty="0" smtClean="0">
                <a:solidFill>
                  <a:srgbClr val="6AA903"/>
                </a:solidFill>
                <a:latin typeface="方正粗圆简体" panose="02010601030101010101" pitchFamily="65" charset="-122"/>
                <a:ea typeface="方正粗圆简体" panose="02010601030101010101" pitchFamily="65" charset="-122"/>
                <a:cs typeface="+mn-ea"/>
                <a:sym typeface="+mn-lt"/>
              </a:rPr>
              <a:t>添加关键文本</a:t>
            </a:r>
            <a:endParaRPr lang="zh-CN" altLang="en-US" sz="1800" dirty="0">
              <a:solidFill>
                <a:srgbClr val="6AA903"/>
              </a:solidFill>
              <a:latin typeface="方正粗圆简体" panose="02010601030101010101" pitchFamily="65" charset="-122"/>
              <a:ea typeface="方正粗圆简体" panose="02010601030101010101" pitchFamily="65" charset="-122"/>
              <a:cs typeface="+mn-ea"/>
              <a:sym typeface="+mn-lt"/>
            </a:endParaRPr>
          </a:p>
        </p:txBody>
      </p:sp>
      <p:sp>
        <p:nvSpPr>
          <p:cNvPr id="25" name="TextBox 24"/>
          <p:cNvSpPr txBox="1"/>
          <p:nvPr/>
        </p:nvSpPr>
        <p:spPr>
          <a:xfrm>
            <a:off x="655577" y="3071942"/>
            <a:ext cx="2518960" cy="941763"/>
          </a:xfrm>
          <a:prstGeom prst="rect">
            <a:avLst/>
          </a:prstGeom>
        </p:spPr>
        <p:txBody>
          <a:bodyPr wrap="square" lIns="121505" tIns="60753" rIns="121505" bIns="60753">
            <a:spAutoFit/>
          </a:bodyPr>
          <a:lstStyle>
            <a:defPPr>
              <a:defRPr lang="zh-CN"/>
            </a:defPPr>
            <a:lvl1pPr>
              <a:lnSpc>
                <a:spcPct val="150000"/>
              </a:lnSpc>
              <a:defRPr sz="1600">
                <a:solidFill>
                  <a:srgbClr val="A87756"/>
                </a:solidFill>
              </a:defRPr>
            </a:lvl1pPr>
          </a:lstStyle>
          <a:p>
            <a:pPr algn="r">
              <a:lnSpc>
                <a:spcPct val="130000"/>
              </a:lnSpc>
            </a:pPr>
            <a:r>
              <a:rPr lang="zh-CN" altLang="en-US" sz="1400" dirty="0">
                <a:solidFill>
                  <a:schemeClr val="tx2">
                    <a:lumMod val="75000"/>
                    <a:lumOff val="25000"/>
                  </a:schemeClr>
                </a:solidFill>
                <a:latin typeface="+mn-lt"/>
                <a:ea typeface="+mn-ea"/>
                <a:cs typeface="+mn-ea"/>
                <a:sym typeface="+mn-lt"/>
              </a:rPr>
              <a:t>点击此处添加文字点击此处添加文字点击此处添加文字点击此处添加</a:t>
            </a:r>
            <a:r>
              <a:rPr lang="zh-CN" altLang="en-US" sz="1400" dirty="0" smtClean="0">
                <a:solidFill>
                  <a:schemeClr val="tx2">
                    <a:lumMod val="75000"/>
                    <a:lumOff val="25000"/>
                  </a:schemeClr>
                </a:solidFill>
                <a:latin typeface="+mn-lt"/>
                <a:ea typeface="+mn-ea"/>
                <a:cs typeface="+mn-ea"/>
                <a:sym typeface="+mn-lt"/>
              </a:rPr>
              <a:t>文字</a:t>
            </a:r>
            <a:endParaRPr lang="en-US" altLang="zh-CN" sz="1400" dirty="0">
              <a:solidFill>
                <a:schemeClr val="tx2">
                  <a:lumMod val="75000"/>
                  <a:lumOff val="25000"/>
                </a:schemeClr>
              </a:solidFill>
              <a:latin typeface="+mn-lt"/>
              <a:ea typeface="+mn-ea"/>
              <a:cs typeface="+mn-ea"/>
              <a:sym typeface="+mn-lt"/>
            </a:endParaRPr>
          </a:p>
        </p:txBody>
      </p:sp>
      <p:sp>
        <p:nvSpPr>
          <p:cNvPr id="26" name="TextBox 25"/>
          <p:cNvSpPr txBox="1"/>
          <p:nvPr/>
        </p:nvSpPr>
        <p:spPr>
          <a:xfrm>
            <a:off x="5891603" y="1150371"/>
            <a:ext cx="2373399" cy="499847"/>
          </a:xfrm>
          <a:prstGeom prst="rect">
            <a:avLst/>
          </a:prstGeom>
        </p:spPr>
        <p:txBody>
          <a:bodyPr wrap="square" lIns="121505" tIns="60753" rIns="121505" bIns="60753">
            <a:spAutoFit/>
          </a:bodyPr>
          <a:lstStyle>
            <a:defPPr>
              <a:defRPr lang="zh-CN"/>
            </a:defPPr>
            <a:lvl1pPr>
              <a:lnSpc>
                <a:spcPct val="150000"/>
              </a:lnSpc>
              <a:defRPr sz="1600">
                <a:solidFill>
                  <a:srgbClr val="A87756"/>
                </a:solidFill>
              </a:defRPr>
            </a:lvl1pPr>
          </a:lstStyle>
          <a:p>
            <a:r>
              <a:rPr lang="zh-CN" altLang="en-US" sz="1800" dirty="0" smtClean="0">
                <a:solidFill>
                  <a:srgbClr val="6AA903"/>
                </a:solidFill>
                <a:latin typeface="方正粗圆简体" panose="02010601030101010101" pitchFamily="65" charset="-122"/>
                <a:ea typeface="方正粗圆简体" panose="02010601030101010101" pitchFamily="65" charset="-122"/>
                <a:cs typeface="+mn-ea"/>
                <a:sym typeface="+mn-lt"/>
              </a:rPr>
              <a:t>添加关键文本</a:t>
            </a:r>
            <a:endParaRPr lang="zh-CN" altLang="en-US" sz="1800" dirty="0">
              <a:solidFill>
                <a:srgbClr val="6AA903"/>
              </a:solidFill>
              <a:latin typeface="方正粗圆简体" panose="02010601030101010101" pitchFamily="65" charset="-122"/>
              <a:ea typeface="方正粗圆简体" panose="02010601030101010101" pitchFamily="65" charset="-122"/>
              <a:cs typeface="+mn-ea"/>
              <a:sym typeface="+mn-lt"/>
            </a:endParaRPr>
          </a:p>
        </p:txBody>
      </p:sp>
      <p:sp>
        <p:nvSpPr>
          <p:cNvPr id="27" name="TextBox 26"/>
          <p:cNvSpPr txBox="1"/>
          <p:nvPr/>
        </p:nvSpPr>
        <p:spPr>
          <a:xfrm>
            <a:off x="5891603" y="1552609"/>
            <a:ext cx="2518960" cy="941763"/>
          </a:xfrm>
          <a:prstGeom prst="rect">
            <a:avLst/>
          </a:prstGeom>
        </p:spPr>
        <p:txBody>
          <a:bodyPr wrap="square" lIns="121505" tIns="60753" rIns="121505" bIns="60753">
            <a:spAutoFit/>
          </a:bodyPr>
          <a:lstStyle>
            <a:defPPr>
              <a:defRPr lang="zh-CN"/>
            </a:defPPr>
            <a:lvl1pPr>
              <a:lnSpc>
                <a:spcPct val="150000"/>
              </a:lnSpc>
              <a:defRPr sz="1600">
                <a:solidFill>
                  <a:srgbClr val="A87756"/>
                </a:solidFill>
              </a:defRPr>
            </a:lvl1pPr>
          </a:lstStyle>
          <a:p>
            <a:pPr>
              <a:lnSpc>
                <a:spcPct val="130000"/>
              </a:lnSpc>
            </a:pPr>
            <a:r>
              <a:rPr lang="zh-CN" altLang="en-US" sz="1400" dirty="0">
                <a:solidFill>
                  <a:schemeClr val="tx2">
                    <a:lumMod val="75000"/>
                    <a:lumOff val="25000"/>
                  </a:schemeClr>
                </a:solidFill>
                <a:latin typeface="+mn-lt"/>
                <a:ea typeface="+mn-ea"/>
                <a:cs typeface="+mn-ea"/>
                <a:sym typeface="+mn-lt"/>
              </a:rPr>
              <a:t>点击此处添加文字点击此处添加文字点击此处添加文字点击此处添加</a:t>
            </a:r>
            <a:r>
              <a:rPr lang="zh-CN" altLang="en-US" sz="1400" dirty="0" smtClean="0">
                <a:solidFill>
                  <a:schemeClr val="tx2">
                    <a:lumMod val="75000"/>
                    <a:lumOff val="25000"/>
                  </a:schemeClr>
                </a:solidFill>
                <a:latin typeface="+mn-lt"/>
                <a:ea typeface="+mn-ea"/>
                <a:cs typeface="+mn-ea"/>
                <a:sym typeface="+mn-lt"/>
              </a:rPr>
              <a:t>文字</a:t>
            </a:r>
            <a:endParaRPr lang="en-US" altLang="zh-CN" sz="1400" dirty="0">
              <a:solidFill>
                <a:schemeClr val="tx2">
                  <a:lumMod val="75000"/>
                  <a:lumOff val="25000"/>
                </a:schemeClr>
              </a:solidFill>
              <a:latin typeface="+mn-lt"/>
              <a:ea typeface="+mn-ea"/>
              <a:cs typeface="+mn-ea"/>
              <a:sym typeface="+mn-lt"/>
            </a:endParaRPr>
          </a:p>
        </p:txBody>
      </p:sp>
      <p:sp>
        <p:nvSpPr>
          <p:cNvPr id="28" name="矩形 27"/>
          <p:cNvSpPr/>
          <p:nvPr/>
        </p:nvSpPr>
        <p:spPr>
          <a:xfrm>
            <a:off x="4648282" y="2823015"/>
            <a:ext cx="3805826" cy="1212640"/>
          </a:xfrm>
          <a:prstGeom prst="rect">
            <a:avLst/>
          </a:prstGeom>
        </p:spPr>
        <p:txBody>
          <a:bodyPr wrap="square">
            <a:spAutoFit/>
          </a:bodyPr>
          <a:lstStyle/>
          <a:p>
            <a:pPr lvl="0" eaLnBrk="1" fontAlgn="auto" hangingPunct="1">
              <a:lnSpc>
                <a:spcPct val="130000"/>
              </a:lnSpc>
              <a:spcBef>
                <a:spcPts val="0"/>
              </a:spcBef>
              <a:spcAft>
                <a:spcPts val="0"/>
              </a:spcAft>
            </a:pPr>
            <a:r>
              <a:rPr lang="zh-CN" altLang="en-US" sz="1400" dirty="0">
                <a:solidFill>
                  <a:schemeClr val="tx2">
                    <a:lumMod val="75000"/>
                    <a:lumOff val="25000"/>
                  </a:schemeClr>
                </a:solidFill>
                <a:latin typeface="+mn-lt"/>
                <a:ea typeface="+mn-ea"/>
                <a:cs typeface="+mn-ea"/>
                <a:sym typeface="+mn-lt"/>
              </a:rPr>
              <a:t>点击此处添加文字点击此处添加文字点击此处添加文字点击此处添加文字点击此处添加文字点击此处添加文字点击此处添加文字点击此处添加</a:t>
            </a:r>
            <a:r>
              <a:rPr lang="zh-CN" altLang="en-US" sz="1400" dirty="0" smtClean="0">
                <a:solidFill>
                  <a:schemeClr val="tx2">
                    <a:lumMod val="75000"/>
                    <a:lumOff val="25000"/>
                  </a:schemeClr>
                </a:solidFill>
                <a:latin typeface="+mn-lt"/>
                <a:ea typeface="+mn-ea"/>
                <a:cs typeface="+mn-ea"/>
                <a:sym typeface="+mn-lt"/>
              </a:rPr>
              <a:t>文字</a:t>
            </a:r>
            <a:endParaRPr lang="zh-CN" altLang="en-US" sz="1400" dirty="0">
              <a:solidFill>
                <a:schemeClr val="tx2">
                  <a:lumMod val="75000"/>
                  <a:lumOff val="25000"/>
                </a:schemeClr>
              </a:solidFill>
              <a:latin typeface="+mn-lt"/>
              <a:ea typeface="+mn-ea"/>
              <a:cs typeface="+mn-ea"/>
              <a:sym typeface="+mn-lt"/>
            </a:endParaRPr>
          </a:p>
        </p:txBody>
      </p:sp>
      <p:sp>
        <p:nvSpPr>
          <p:cNvPr id="29" name="TextBox 28"/>
          <p:cNvSpPr txBox="1"/>
          <p:nvPr/>
        </p:nvSpPr>
        <p:spPr>
          <a:xfrm>
            <a:off x="560569" y="276377"/>
            <a:ext cx="4964346" cy="461665"/>
          </a:xfrm>
          <a:prstGeom prst="rect">
            <a:avLst/>
          </a:prstGeom>
          <a:noFill/>
        </p:spPr>
        <p:txBody>
          <a:bodyPr wrap="square" rtlCol="0">
            <a:spAutoFit/>
          </a:bodyPr>
          <a:lstStyle/>
          <a:p>
            <a:r>
              <a:rPr lang="zh-CN" altLang="en-US" sz="2400" dirty="0" smtClean="0">
                <a:solidFill>
                  <a:srgbClr val="6AA903"/>
                </a:solidFill>
                <a:latin typeface="方正少儿简体" panose="03000509000000000000" pitchFamily="65" charset="-122"/>
                <a:ea typeface="方正少儿简体" panose="03000509000000000000" pitchFamily="65" charset="-122"/>
                <a:cs typeface="+mn-ea"/>
                <a:sym typeface="+mn-lt"/>
              </a:rPr>
              <a:t>点击此处添加标题</a:t>
            </a:r>
            <a:endParaRPr lang="zh-CN" altLang="en-US" sz="2400" dirty="0">
              <a:solidFill>
                <a:srgbClr val="6AA903"/>
              </a:solidFill>
              <a:latin typeface="方正少儿简体" panose="03000509000000000000" pitchFamily="65" charset="-122"/>
              <a:ea typeface="方正少儿简体" panose="03000509000000000000" pitchFamily="65"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10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9"/>
                                        </p:tgtEl>
                                        <p:attrNameLst>
                                          <p:attrName>ppt_y</p:attrName>
                                        </p:attrNameLst>
                                      </p:cBhvr>
                                      <p:tavLst>
                                        <p:tav tm="0">
                                          <p:val>
                                            <p:strVal val="#ppt_y"/>
                                          </p:val>
                                        </p:tav>
                                        <p:tav tm="100000">
                                          <p:val>
                                            <p:strVal val="#ppt_y"/>
                                          </p:val>
                                        </p:tav>
                                      </p:tavLst>
                                    </p:anim>
                                    <p:anim calcmode="lin" valueType="num">
                                      <p:cBhvr>
                                        <p:cTn id="9"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9"/>
                                        </p:tgtEl>
                                      </p:cBhvr>
                                    </p:animEffect>
                                  </p:childTnLst>
                                </p:cTn>
                              </p:par>
                            </p:childTnLst>
                          </p:cTn>
                        </p:par>
                        <p:par>
                          <p:cTn id="12" fill="hold">
                            <p:stCondLst>
                              <p:cond delay="850"/>
                            </p:stCondLst>
                            <p:childTnLst>
                              <p:par>
                                <p:cTn id="13" presetID="18" presetClass="entr" presetSubtype="9"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strips(upLeft)">
                                      <p:cBhvr>
                                        <p:cTn id="15" dur="500"/>
                                        <p:tgtEl>
                                          <p:spTgt spid="13"/>
                                        </p:tgtEl>
                                      </p:cBhvr>
                                    </p:animEffect>
                                  </p:childTnLst>
                                </p:cTn>
                              </p:par>
                            </p:childTnLst>
                          </p:cTn>
                        </p:par>
                        <p:par>
                          <p:cTn id="16" fill="hold">
                            <p:stCondLst>
                              <p:cond delay="1350"/>
                            </p:stCondLst>
                            <p:childTnLst>
                              <p:par>
                                <p:cTn id="17" presetID="47"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anim calcmode="lin" valueType="num">
                                      <p:cBhvr>
                                        <p:cTn id="20" dur="500" fill="hold"/>
                                        <p:tgtEl>
                                          <p:spTgt spid="22"/>
                                        </p:tgtEl>
                                        <p:attrNameLst>
                                          <p:attrName>ppt_x</p:attrName>
                                        </p:attrNameLst>
                                      </p:cBhvr>
                                      <p:tavLst>
                                        <p:tav tm="0">
                                          <p:val>
                                            <p:strVal val="#ppt_x"/>
                                          </p:val>
                                        </p:tav>
                                        <p:tav tm="100000">
                                          <p:val>
                                            <p:strVal val="#ppt_x"/>
                                          </p:val>
                                        </p:tav>
                                      </p:tavLst>
                                    </p:anim>
                                    <p:anim calcmode="lin" valueType="num">
                                      <p:cBhvr>
                                        <p:cTn id="21" dur="500" fill="hold"/>
                                        <p:tgtEl>
                                          <p:spTgt spid="22"/>
                                        </p:tgtEl>
                                        <p:attrNameLst>
                                          <p:attrName>ppt_y</p:attrName>
                                        </p:attrNameLst>
                                      </p:cBhvr>
                                      <p:tavLst>
                                        <p:tav tm="0">
                                          <p:val>
                                            <p:strVal val="#ppt_y-.1"/>
                                          </p:val>
                                        </p:tav>
                                        <p:tav tm="100000">
                                          <p:val>
                                            <p:strVal val="#ppt_y"/>
                                          </p:val>
                                        </p:tav>
                                      </p:tavLst>
                                    </p:anim>
                                  </p:childTnLst>
                                </p:cTn>
                              </p:par>
                            </p:childTnLst>
                          </p:cTn>
                        </p:par>
                        <p:par>
                          <p:cTn id="22" fill="hold">
                            <p:stCondLst>
                              <p:cond delay="1850"/>
                            </p:stCondLst>
                            <p:childTnLst>
                              <p:par>
                                <p:cTn id="23" presetID="22" presetClass="entr" presetSubtype="8"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left)">
                                      <p:cBhvr>
                                        <p:cTn id="25" dur="500"/>
                                        <p:tgtEl>
                                          <p:spTgt spid="23"/>
                                        </p:tgtEl>
                                      </p:cBhvr>
                                    </p:animEffect>
                                  </p:childTnLst>
                                </p:cTn>
                              </p:par>
                            </p:childTnLst>
                          </p:cTn>
                        </p:par>
                        <p:par>
                          <p:cTn id="26" fill="hold">
                            <p:stCondLst>
                              <p:cond delay="2350"/>
                            </p:stCondLst>
                            <p:childTnLst>
                              <p:par>
                                <p:cTn id="27" presetID="18" presetClass="entr" presetSubtype="12"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strips(downLeft)">
                                      <p:cBhvr>
                                        <p:cTn id="29" dur="500"/>
                                        <p:tgtEl>
                                          <p:spTgt spid="16"/>
                                        </p:tgtEl>
                                      </p:cBhvr>
                                    </p:animEffect>
                                  </p:childTnLst>
                                </p:cTn>
                              </p:par>
                            </p:childTnLst>
                          </p:cTn>
                        </p:par>
                        <p:par>
                          <p:cTn id="30" fill="hold">
                            <p:stCondLst>
                              <p:cond delay="2850"/>
                            </p:stCondLst>
                            <p:childTnLst>
                              <p:par>
                                <p:cTn id="31" presetID="47" presetClass="entr" presetSubtype="0"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anim calcmode="lin" valueType="num">
                                      <p:cBhvr>
                                        <p:cTn id="34" dur="500" fill="hold"/>
                                        <p:tgtEl>
                                          <p:spTgt spid="24"/>
                                        </p:tgtEl>
                                        <p:attrNameLst>
                                          <p:attrName>ppt_x</p:attrName>
                                        </p:attrNameLst>
                                      </p:cBhvr>
                                      <p:tavLst>
                                        <p:tav tm="0">
                                          <p:val>
                                            <p:strVal val="#ppt_x"/>
                                          </p:val>
                                        </p:tav>
                                        <p:tav tm="100000">
                                          <p:val>
                                            <p:strVal val="#ppt_x"/>
                                          </p:val>
                                        </p:tav>
                                      </p:tavLst>
                                    </p:anim>
                                    <p:anim calcmode="lin" valueType="num">
                                      <p:cBhvr>
                                        <p:cTn id="35" dur="500" fill="hold"/>
                                        <p:tgtEl>
                                          <p:spTgt spid="24"/>
                                        </p:tgtEl>
                                        <p:attrNameLst>
                                          <p:attrName>ppt_y</p:attrName>
                                        </p:attrNameLst>
                                      </p:cBhvr>
                                      <p:tavLst>
                                        <p:tav tm="0">
                                          <p:val>
                                            <p:strVal val="#ppt_y-.1"/>
                                          </p:val>
                                        </p:tav>
                                        <p:tav tm="100000">
                                          <p:val>
                                            <p:strVal val="#ppt_y"/>
                                          </p:val>
                                        </p:tav>
                                      </p:tavLst>
                                    </p:anim>
                                  </p:childTnLst>
                                </p:cTn>
                              </p:par>
                            </p:childTnLst>
                          </p:cTn>
                        </p:par>
                        <p:par>
                          <p:cTn id="36" fill="hold">
                            <p:stCondLst>
                              <p:cond delay="3350"/>
                            </p:stCondLst>
                            <p:childTnLst>
                              <p:par>
                                <p:cTn id="37" presetID="22" presetClass="entr" presetSubtype="8"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500"/>
                                        <p:tgtEl>
                                          <p:spTgt spid="25"/>
                                        </p:tgtEl>
                                      </p:cBhvr>
                                    </p:animEffect>
                                  </p:childTnLst>
                                </p:cTn>
                              </p:par>
                              <p:par>
                                <p:cTn id="40" presetID="18" presetClass="entr" presetSubtype="3"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strips(upRight)">
                                      <p:cBhvr>
                                        <p:cTn id="42" dur="500"/>
                                        <p:tgtEl>
                                          <p:spTgt spid="19"/>
                                        </p:tgtEl>
                                      </p:cBhvr>
                                    </p:animEffect>
                                  </p:childTnLst>
                                </p:cTn>
                              </p:par>
                            </p:childTnLst>
                          </p:cTn>
                        </p:par>
                        <p:par>
                          <p:cTn id="43" fill="hold">
                            <p:stCondLst>
                              <p:cond delay="3850"/>
                            </p:stCondLst>
                            <p:childTnLst>
                              <p:par>
                                <p:cTn id="44" presetID="4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anim calcmode="lin" valueType="num">
                                      <p:cBhvr>
                                        <p:cTn id="47" dur="500" fill="hold"/>
                                        <p:tgtEl>
                                          <p:spTgt spid="26"/>
                                        </p:tgtEl>
                                        <p:attrNameLst>
                                          <p:attrName>ppt_x</p:attrName>
                                        </p:attrNameLst>
                                      </p:cBhvr>
                                      <p:tavLst>
                                        <p:tav tm="0">
                                          <p:val>
                                            <p:strVal val="#ppt_x"/>
                                          </p:val>
                                        </p:tav>
                                        <p:tav tm="100000">
                                          <p:val>
                                            <p:strVal val="#ppt_x"/>
                                          </p:val>
                                        </p:tav>
                                      </p:tavLst>
                                    </p:anim>
                                    <p:anim calcmode="lin" valueType="num">
                                      <p:cBhvr>
                                        <p:cTn id="48" dur="500" fill="hold"/>
                                        <p:tgtEl>
                                          <p:spTgt spid="26"/>
                                        </p:tgtEl>
                                        <p:attrNameLst>
                                          <p:attrName>ppt_y</p:attrName>
                                        </p:attrNameLst>
                                      </p:cBhvr>
                                      <p:tavLst>
                                        <p:tav tm="0">
                                          <p:val>
                                            <p:strVal val="#ppt_y-.1"/>
                                          </p:val>
                                        </p:tav>
                                        <p:tav tm="100000">
                                          <p:val>
                                            <p:strVal val="#ppt_y"/>
                                          </p:val>
                                        </p:tav>
                                      </p:tavLst>
                                    </p:anim>
                                  </p:childTnLst>
                                </p:cTn>
                              </p:par>
                            </p:childTnLst>
                          </p:cTn>
                        </p:par>
                        <p:par>
                          <p:cTn id="49" fill="hold">
                            <p:stCondLst>
                              <p:cond delay="4350"/>
                            </p:stCondLst>
                            <p:childTnLst>
                              <p:par>
                                <p:cTn id="50" presetID="22" presetClass="entr" presetSubtype="8" fill="hold" grpId="0"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left)">
                                      <p:cBhvr>
                                        <p:cTn id="52" dur="500"/>
                                        <p:tgtEl>
                                          <p:spTgt spid="27"/>
                                        </p:tgtEl>
                                      </p:cBhvr>
                                    </p:animEffect>
                                  </p:childTnLst>
                                </p:cTn>
                              </p:par>
                            </p:childTnLst>
                          </p:cTn>
                        </p:par>
                        <p:par>
                          <p:cTn id="53" fill="hold">
                            <p:stCondLst>
                              <p:cond delay="4850"/>
                            </p:stCondLst>
                            <p:childTnLst>
                              <p:par>
                                <p:cTn id="54" presetID="15" presetClass="entr" presetSubtype="0" fill="hold" grpId="0" nodeType="afterEffect">
                                  <p:stCondLst>
                                    <p:cond delay="0"/>
                                  </p:stCondLst>
                                  <p:iterate type="lt">
                                    <p:tmPct val="10000"/>
                                  </p:iterate>
                                  <p:childTnLst>
                                    <p:set>
                                      <p:cBhvr>
                                        <p:cTn id="55" dur="1" fill="hold">
                                          <p:stCondLst>
                                            <p:cond delay="0"/>
                                          </p:stCondLst>
                                        </p:cTn>
                                        <p:tgtEl>
                                          <p:spTgt spid="28"/>
                                        </p:tgtEl>
                                        <p:attrNameLst>
                                          <p:attrName>style.visibility</p:attrName>
                                        </p:attrNameLst>
                                      </p:cBhvr>
                                      <p:to>
                                        <p:strVal val="visible"/>
                                      </p:to>
                                    </p:set>
                                    <p:anim calcmode="lin" valueType="num">
                                      <p:cBhvr>
                                        <p:cTn id="56" dur="350" fill="hold"/>
                                        <p:tgtEl>
                                          <p:spTgt spid="28"/>
                                        </p:tgtEl>
                                        <p:attrNameLst>
                                          <p:attrName>ppt_w</p:attrName>
                                        </p:attrNameLst>
                                      </p:cBhvr>
                                      <p:tavLst>
                                        <p:tav tm="0">
                                          <p:val>
                                            <p:fltVal val="0"/>
                                          </p:val>
                                        </p:tav>
                                        <p:tav tm="100000">
                                          <p:val>
                                            <p:strVal val="#ppt_w"/>
                                          </p:val>
                                        </p:tav>
                                      </p:tavLst>
                                    </p:anim>
                                    <p:anim calcmode="lin" valueType="num">
                                      <p:cBhvr>
                                        <p:cTn id="57" dur="350" fill="hold"/>
                                        <p:tgtEl>
                                          <p:spTgt spid="28"/>
                                        </p:tgtEl>
                                        <p:attrNameLst>
                                          <p:attrName>ppt_h</p:attrName>
                                        </p:attrNameLst>
                                      </p:cBhvr>
                                      <p:tavLst>
                                        <p:tav tm="0">
                                          <p:val>
                                            <p:fltVal val="0"/>
                                          </p:val>
                                        </p:tav>
                                        <p:tav tm="100000">
                                          <p:val>
                                            <p:strVal val="#ppt_h"/>
                                          </p:val>
                                        </p:tav>
                                      </p:tavLst>
                                    </p:anim>
                                    <p:anim calcmode="lin" valueType="num">
                                      <p:cBhvr>
                                        <p:cTn id="58" dur="350" fill="hold"/>
                                        <p:tgtEl>
                                          <p:spTgt spid="28"/>
                                        </p:tgtEl>
                                        <p:attrNameLst>
                                          <p:attrName>ppt_x</p:attrName>
                                        </p:attrNameLst>
                                      </p:cBhvr>
                                      <p:tavLst>
                                        <p:tav tm="0" fmla="#ppt_x+(cos(-2*pi*(1-$))*-#ppt_x-sin(-2*pi*(1-$))*(1-#ppt_y))*(1-$)">
                                          <p:val>
                                            <p:fltVal val="0"/>
                                          </p:val>
                                        </p:tav>
                                        <p:tav tm="100000">
                                          <p:val>
                                            <p:fltVal val="1"/>
                                          </p:val>
                                        </p:tav>
                                      </p:tavLst>
                                    </p:anim>
                                    <p:anim calcmode="lin" valueType="num">
                                      <p:cBhvr>
                                        <p:cTn id="59" dur="350" fill="hold"/>
                                        <p:tgtEl>
                                          <p:spTgt spid="2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bwMode="gray">
          <a:xfrm>
            <a:off x="1169582" y="2236952"/>
            <a:ext cx="2083329" cy="1138072"/>
          </a:xfrm>
          <a:custGeom>
            <a:avLst/>
            <a:gdLst>
              <a:gd name="T0" fmla="*/ 0 w 735"/>
              <a:gd name="T1" fmla="*/ 0 h 532"/>
              <a:gd name="T2" fmla="*/ 382 w 735"/>
              <a:gd name="T3" fmla="*/ 202 h 532"/>
              <a:gd name="T4" fmla="*/ 577 w 735"/>
              <a:gd name="T5" fmla="*/ 202 h 532"/>
              <a:gd name="T6" fmla="*/ 637 w 735"/>
              <a:gd name="T7" fmla="*/ 249 h 532"/>
              <a:gd name="T8" fmla="*/ 639 w 735"/>
              <a:gd name="T9" fmla="*/ 402 h 532"/>
              <a:gd name="T10" fmla="*/ 598 w 735"/>
              <a:gd name="T11" fmla="*/ 400 h 532"/>
              <a:gd name="T12" fmla="*/ 669 w 735"/>
              <a:gd name="T13" fmla="*/ 532 h 532"/>
              <a:gd name="T14" fmla="*/ 735 w 735"/>
              <a:gd name="T15" fmla="*/ 402 h 532"/>
              <a:gd name="T16" fmla="*/ 696 w 735"/>
              <a:gd name="T17" fmla="*/ 402 h 532"/>
              <a:gd name="T18" fmla="*/ 694 w 735"/>
              <a:gd name="T19" fmla="*/ 226 h 532"/>
              <a:gd name="T20" fmla="*/ 616 w 735"/>
              <a:gd name="T21" fmla="*/ 150 h 532"/>
              <a:gd name="T22" fmla="*/ 335 w 735"/>
              <a:gd name="T23" fmla="*/ 149 h 532"/>
              <a:gd name="T24" fmla="*/ 69 w 735"/>
              <a:gd name="T25" fmla="*/ 0 h 532"/>
              <a:gd name="T26" fmla="*/ 0 w 735"/>
              <a:gd name="T27" fmla="*/ 0 h 5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5"/>
              <a:gd name="T43" fmla="*/ 0 h 532"/>
              <a:gd name="T44" fmla="*/ 735 w 735"/>
              <a:gd name="T45" fmla="*/ 532 h 5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chemeClr val="bg1">
                  <a:alpha val="0"/>
                </a:schemeClr>
              </a:gs>
              <a:gs pos="100000">
                <a:srgbClr val="6AA903"/>
              </a:gs>
            </a:gsLst>
            <a:lin ang="5400000" scaled="1"/>
          </a:gradFill>
          <a:ln>
            <a:noFill/>
          </a:ln>
        </p:spPr>
        <p:txBody>
          <a:bodyPr vert="horz" wrap="none" lIns="121505" tIns="60753" rIns="121505" bIns="60753" numCol="1" anchor="ctr" anchorCtr="0" compatLnSpc="1"/>
          <a:lstStyle/>
          <a:p>
            <a:pPr algn="r" fontAlgn="base">
              <a:spcBef>
                <a:spcPct val="0"/>
              </a:spcBef>
              <a:spcAft>
                <a:spcPct val="0"/>
              </a:spcAft>
            </a:pPr>
            <a:endParaRPr lang="zh-CN" altLang="zh-CN">
              <a:latin typeface="+mn-lt"/>
              <a:ea typeface="+mn-ea"/>
              <a:cs typeface="+mn-ea"/>
              <a:sym typeface="+mn-lt"/>
            </a:endParaRPr>
          </a:p>
        </p:txBody>
      </p:sp>
      <p:sp>
        <p:nvSpPr>
          <p:cNvPr id="4" name="Freeform 4"/>
          <p:cNvSpPr/>
          <p:nvPr/>
        </p:nvSpPr>
        <p:spPr bwMode="gray">
          <a:xfrm>
            <a:off x="3491599" y="2083372"/>
            <a:ext cx="402046" cy="1291652"/>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604"/>
              <a:gd name="T26" fmla="*/ 142 w 142"/>
              <a:gd name="T27" fmla="*/ 604 h 6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604">
                <a:moveTo>
                  <a:pt x="37" y="1"/>
                </a:moveTo>
                <a:lnTo>
                  <a:pt x="45" y="472"/>
                </a:lnTo>
                <a:lnTo>
                  <a:pt x="0" y="474"/>
                </a:lnTo>
                <a:lnTo>
                  <a:pt x="72" y="604"/>
                </a:lnTo>
                <a:lnTo>
                  <a:pt x="142" y="474"/>
                </a:lnTo>
                <a:lnTo>
                  <a:pt x="100" y="474"/>
                </a:lnTo>
                <a:lnTo>
                  <a:pt x="99" y="0"/>
                </a:lnTo>
                <a:lnTo>
                  <a:pt x="37" y="1"/>
                </a:lnTo>
                <a:close/>
              </a:path>
            </a:pathLst>
          </a:custGeom>
          <a:gradFill rotWithShape="1">
            <a:gsLst>
              <a:gs pos="0">
                <a:schemeClr val="bg1">
                  <a:alpha val="0"/>
                </a:schemeClr>
              </a:gs>
              <a:gs pos="100000">
                <a:schemeClr val="accent6"/>
              </a:gs>
            </a:gsLst>
            <a:lin ang="5400000" scaled="1"/>
          </a:gradFill>
          <a:ln>
            <a:noFill/>
          </a:ln>
        </p:spPr>
        <p:txBody>
          <a:bodyPr vert="horz" wrap="none" lIns="121505" tIns="60753" rIns="121505" bIns="60753" numCol="1" anchor="ctr" anchorCtr="0" compatLnSpc="1"/>
          <a:lstStyle/>
          <a:p>
            <a:pPr algn="r" fontAlgn="base">
              <a:spcBef>
                <a:spcPct val="0"/>
              </a:spcBef>
              <a:spcAft>
                <a:spcPct val="0"/>
              </a:spcAft>
            </a:pPr>
            <a:endParaRPr lang="zh-CN" altLang="zh-CN">
              <a:latin typeface="+mn-lt"/>
              <a:ea typeface="+mn-ea"/>
              <a:cs typeface="+mn-ea"/>
              <a:sym typeface="+mn-lt"/>
            </a:endParaRPr>
          </a:p>
        </p:txBody>
      </p:sp>
      <p:sp>
        <p:nvSpPr>
          <p:cNvPr id="5" name="Freeform 5"/>
          <p:cNvSpPr/>
          <p:nvPr/>
        </p:nvSpPr>
        <p:spPr bwMode="gray">
          <a:xfrm flipH="1">
            <a:off x="6064242" y="2236952"/>
            <a:ext cx="2083330" cy="1138072"/>
          </a:xfrm>
          <a:custGeom>
            <a:avLst/>
            <a:gdLst>
              <a:gd name="T0" fmla="*/ 0 w 735"/>
              <a:gd name="T1" fmla="*/ 0 h 532"/>
              <a:gd name="T2" fmla="*/ 382 w 735"/>
              <a:gd name="T3" fmla="*/ 202 h 532"/>
              <a:gd name="T4" fmla="*/ 577 w 735"/>
              <a:gd name="T5" fmla="*/ 202 h 532"/>
              <a:gd name="T6" fmla="*/ 637 w 735"/>
              <a:gd name="T7" fmla="*/ 249 h 532"/>
              <a:gd name="T8" fmla="*/ 639 w 735"/>
              <a:gd name="T9" fmla="*/ 402 h 532"/>
              <a:gd name="T10" fmla="*/ 598 w 735"/>
              <a:gd name="T11" fmla="*/ 400 h 532"/>
              <a:gd name="T12" fmla="*/ 669 w 735"/>
              <a:gd name="T13" fmla="*/ 532 h 532"/>
              <a:gd name="T14" fmla="*/ 735 w 735"/>
              <a:gd name="T15" fmla="*/ 402 h 532"/>
              <a:gd name="T16" fmla="*/ 696 w 735"/>
              <a:gd name="T17" fmla="*/ 402 h 532"/>
              <a:gd name="T18" fmla="*/ 694 w 735"/>
              <a:gd name="T19" fmla="*/ 226 h 532"/>
              <a:gd name="T20" fmla="*/ 616 w 735"/>
              <a:gd name="T21" fmla="*/ 150 h 532"/>
              <a:gd name="T22" fmla="*/ 335 w 735"/>
              <a:gd name="T23" fmla="*/ 149 h 532"/>
              <a:gd name="T24" fmla="*/ 69 w 735"/>
              <a:gd name="T25" fmla="*/ 0 h 532"/>
              <a:gd name="T26" fmla="*/ 0 w 735"/>
              <a:gd name="T27" fmla="*/ 0 h 5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5"/>
              <a:gd name="T43" fmla="*/ 0 h 532"/>
              <a:gd name="T44" fmla="*/ 735 w 735"/>
              <a:gd name="T45" fmla="*/ 532 h 5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chemeClr val="bg1">
                  <a:alpha val="0"/>
                </a:schemeClr>
              </a:gs>
              <a:gs pos="100000">
                <a:schemeClr val="accent6"/>
              </a:gs>
            </a:gsLst>
            <a:lin ang="5400000" scaled="1"/>
          </a:gradFill>
          <a:ln>
            <a:noFill/>
          </a:ln>
        </p:spPr>
        <p:txBody>
          <a:bodyPr vert="horz" wrap="none" lIns="121505" tIns="60753" rIns="121505" bIns="60753" numCol="1" anchor="ctr" anchorCtr="0" compatLnSpc="1"/>
          <a:lstStyle/>
          <a:p>
            <a:pPr algn="r" fontAlgn="base">
              <a:spcBef>
                <a:spcPct val="0"/>
              </a:spcBef>
              <a:spcAft>
                <a:spcPct val="0"/>
              </a:spcAft>
            </a:pPr>
            <a:endParaRPr lang="zh-CN" altLang="zh-CN">
              <a:latin typeface="+mn-lt"/>
              <a:ea typeface="+mn-ea"/>
              <a:cs typeface="+mn-ea"/>
              <a:sym typeface="+mn-lt"/>
            </a:endParaRPr>
          </a:p>
        </p:txBody>
      </p:sp>
      <p:sp>
        <p:nvSpPr>
          <p:cNvPr id="6" name="Freeform 4"/>
          <p:cNvSpPr/>
          <p:nvPr/>
        </p:nvSpPr>
        <p:spPr bwMode="gray">
          <a:xfrm>
            <a:off x="5357751" y="2083372"/>
            <a:ext cx="402046" cy="1291652"/>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604"/>
              <a:gd name="T26" fmla="*/ 142 w 142"/>
              <a:gd name="T27" fmla="*/ 604 h 6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604">
                <a:moveTo>
                  <a:pt x="37" y="1"/>
                </a:moveTo>
                <a:lnTo>
                  <a:pt x="45" y="472"/>
                </a:lnTo>
                <a:lnTo>
                  <a:pt x="0" y="474"/>
                </a:lnTo>
                <a:lnTo>
                  <a:pt x="72" y="604"/>
                </a:lnTo>
                <a:lnTo>
                  <a:pt x="142" y="474"/>
                </a:lnTo>
                <a:lnTo>
                  <a:pt x="100" y="474"/>
                </a:lnTo>
                <a:lnTo>
                  <a:pt x="99" y="0"/>
                </a:lnTo>
                <a:lnTo>
                  <a:pt x="37" y="1"/>
                </a:lnTo>
                <a:close/>
              </a:path>
            </a:pathLst>
          </a:custGeom>
          <a:gradFill rotWithShape="1">
            <a:gsLst>
              <a:gs pos="0">
                <a:schemeClr val="bg1">
                  <a:alpha val="0"/>
                </a:schemeClr>
              </a:gs>
              <a:gs pos="100000">
                <a:srgbClr val="6AA903"/>
              </a:gs>
            </a:gsLst>
            <a:lin ang="5400000" scaled="1"/>
          </a:gradFill>
          <a:ln>
            <a:noFill/>
          </a:ln>
        </p:spPr>
        <p:txBody>
          <a:bodyPr vert="horz" wrap="none" lIns="121505" tIns="60753" rIns="121505" bIns="60753" numCol="1" anchor="ctr" anchorCtr="0" compatLnSpc="1"/>
          <a:lstStyle/>
          <a:p>
            <a:pPr algn="r" fontAlgn="base">
              <a:spcBef>
                <a:spcPct val="0"/>
              </a:spcBef>
              <a:spcAft>
                <a:spcPct val="0"/>
              </a:spcAft>
            </a:pPr>
            <a:endParaRPr lang="zh-CN" altLang="zh-CN">
              <a:latin typeface="+mn-lt"/>
              <a:ea typeface="+mn-ea"/>
              <a:cs typeface="+mn-ea"/>
              <a:sym typeface="+mn-lt"/>
            </a:endParaRPr>
          </a:p>
        </p:txBody>
      </p:sp>
      <p:grpSp>
        <p:nvGrpSpPr>
          <p:cNvPr id="7" name="组合 6"/>
          <p:cNvGrpSpPr/>
          <p:nvPr/>
        </p:nvGrpSpPr>
        <p:grpSpPr>
          <a:xfrm>
            <a:off x="990559" y="1079770"/>
            <a:ext cx="1493314" cy="1232927"/>
            <a:chOff x="1852206" y="1203598"/>
            <a:chExt cx="1125997" cy="1093189"/>
          </a:xfrm>
        </p:grpSpPr>
        <p:sp>
          <p:nvSpPr>
            <p:cNvPr id="8" name="AutoShape 7"/>
            <p:cNvSpPr>
              <a:spLocks noChangeArrowheads="1"/>
            </p:cNvSpPr>
            <p:nvPr/>
          </p:nvSpPr>
          <p:spPr bwMode="gray">
            <a:xfrm>
              <a:off x="1852206" y="1203598"/>
              <a:ext cx="1125997" cy="1093189"/>
            </a:xfrm>
            <a:prstGeom prst="ellipse">
              <a:avLst/>
            </a:prstGeom>
            <a:solidFill>
              <a:srgbClr val="6AA903"/>
            </a:solidFill>
            <a:ln w="12700" cap="flat" cmpd="sng" algn="ctr">
              <a:noFill/>
              <a:prstDash val="solid"/>
              <a:headEnd type="none" w="med" len="med"/>
              <a:tailEnd type="arrow" w="med" len="me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zh-CN" sz="1900">
                <a:latin typeface="方正粗圆简体" panose="02010601030101010101" pitchFamily="65" charset="-122"/>
                <a:ea typeface="方正粗圆简体" panose="02010601030101010101" pitchFamily="65" charset="-122"/>
                <a:cs typeface="+mn-ea"/>
                <a:sym typeface="+mn-lt"/>
              </a:endParaRPr>
            </a:p>
          </p:txBody>
        </p:sp>
        <p:sp>
          <p:nvSpPr>
            <p:cNvPr id="9" name="TextBox 8"/>
            <p:cNvSpPr txBox="1"/>
            <p:nvPr/>
          </p:nvSpPr>
          <p:spPr>
            <a:xfrm>
              <a:off x="1955334" y="1439815"/>
              <a:ext cx="874136" cy="676951"/>
            </a:xfrm>
            <a:prstGeom prst="rect">
              <a:avLst/>
            </a:prstGeom>
            <a:noFill/>
          </p:spPr>
          <p:txBody>
            <a:bodyPr wrap="none" rtlCol="0">
              <a:spAutoFit/>
            </a:bodyPr>
            <a:lstStyle/>
            <a:p>
              <a:pPr algn="ctr"/>
              <a:r>
                <a:rPr lang="zh-CN" altLang="en-US" sz="1900" dirty="0">
                  <a:solidFill>
                    <a:schemeClr val="bg1"/>
                  </a:solidFill>
                  <a:latin typeface="方正粗圆简体" panose="02010601030101010101" pitchFamily="65" charset="-122"/>
                  <a:ea typeface="方正粗圆简体" panose="02010601030101010101" pitchFamily="65" charset="-122"/>
                  <a:cs typeface="+mn-ea"/>
                  <a:sym typeface="+mn-lt"/>
                </a:rPr>
                <a:t>单击此处</a:t>
              </a:r>
              <a:endParaRPr lang="en-US" altLang="zh-CN" sz="1900" dirty="0">
                <a:solidFill>
                  <a:schemeClr val="bg1"/>
                </a:solidFill>
                <a:latin typeface="方正粗圆简体" panose="02010601030101010101" pitchFamily="65" charset="-122"/>
                <a:ea typeface="方正粗圆简体" panose="02010601030101010101" pitchFamily="65" charset="-122"/>
                <a:cs typeface="+mn-ea"/>
                <a:sym typeface="+mn-lt"/>
              </a:endParaRPr>
            </a:p>
            <a:p>
              <a:pPr algn="ctr"/>
              <a:r>
                <a:rPr lang="zh-CN" altLang="en-US" sz="1900" dirty="0">
                  <a:solidFill>
                    <a:schemeClr val="bg1"/>
                  </a:solidFill>
                  <a:latin typeface="方正粗圆简体" panose="02010601030101010101" pitchFamily="65" charset="-122"/>
                  <a:ea typeface="方正粗圆简体" panose="02010601030101010101" pitchFamily="65" charset="-122"/>
                  <a:cs typeface="+mn-ea"/>
                  <a:sym typeface="+mn-lt"/>
                </a:rPr>
                <a:t>添加文本</a:t>
              </a:r>
              <a:endParaRPr lang="zh-CN" altLang="en-US" sz="1900" dirty="0">
                <a:solidFill>
                  <a:schemeClr val="bg1"/>
                </a:solidFill>
                <a:latin typeface="方正粗圆简体" panose="02010601030101010101" pitchFamily="65" charset="-122"/>
                <a:ea typeface="方正粗圆简体" panose="02010601030101010101" pitchFamily="65" charset="-122"/>
                <a:cs typeface="+mn-ea"/>
                <a:sym typeface="+mn-lt"/>
              </a:endParaRPr>
            </a:p>
          </p:txBody>
        </p:sp>
      </p:grpSp>
      <p:grpSp>
        <p:nvGrpSpPr>
          <p:cNvPr id="10" name="组合 9"/>
          <p:cNvGrpSpPr/>
          <p:nvPr/>
        </p:nvGrpSpPr>
        <p:grpSpPr>
          <a:xfrm>
            <a:off x="2941614" y="1079770"/>
            <a:ext cx="1493314" cy="1232927"/>
            <a:chOff x="3323351" y="1203598"/>
            <a:chExt cx="1125997" cy="1093189"/>
          </a:xfrm>
          <a:solidFill>
            <a:schemeClr val="accent6"/>
          </a:solidFill>
        </p:grpSpPr>
        <p:sp>
          <p:nvSpPr>
            <p:cNvPr id="11" name="AutoShape 11"/>
            <p:cNvSpPr>
              <a:spLocks noChangeArrowheads="1"/>
            </p:cNvSpPr>
            <p:nvPr/>
          </p:nvSpPr>
          <p:spPr bwMode="gray">
            <a:xfrm>
              <a:off x="3323351" y="1203598"/>
              <a:ext cx="1125997" cy="1093189"/>
            </a:xfrm>
            <a:prstGeom prst="ellipse">
              <a:avLst/>
            </a:prstGeom>
            <a:grpFill/>
            <a:ln w="12700" cap="flat" cmpd="sng" algn="ctr">
              <a:noFill/>
              <a:prstDash val="solid"/>
              <a:headEnd type="none" w="med" len="med"/>
              <a:tailEnd type="arrow" w="med" len="me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zh-CN" sz="1900">
                <a:latin typeface="方正粗圆简体" panose="02010601030101010101" pitchFamily="65" charset="-122"/>
                <a:ea typeface="方正粗圆简体" panose="02010601030101010101" pitchFamily="65" charset="-122"/>
                <a:cs typeface="+mn-ea"/>
                <a:sym typeface="+mn-lt"/>
              </a:endParaRPr>
            </a:p>
          </p:txBody>
        </p:sp>
        <p:sp>
          <p:nvSpPr>
            <p:cNvPr id="12" name="TextBox 11"/>
            <p:cNvSpPr txBox="1"/>
            <p:nvPr/>
          </p:nvSpPr>
          <p:spPr>
            <a:xfrm>
              <a:off x="3452562" y="1425155"/>
              <a:ext cx="874136" cy="676951"/>
            </a:xfrm>
            <a:prstGeom prst="rect">
              <a:avLst/>
            </a:prstGeom>
            <a:grpFill/>
          </p:spPr>
          <p:txBody>
            <a:bodyPr wrap="none" rtlCol="0">
              <a:spAutoFit/>
            </a:bodyPr>
            <a:lstStyle>
              <a:defPPr>
                <a:defRPr lang="zh-CN"/>
              </a:defPPr>
              <a:lvl1pPr algn="ctr">
                <a:defRPr sz="1400">
                  <a:solidFill>
                    <a:schemeClr val="bg1"/>
                  </a:solidFill>
                </a:defRPr>
              </a:lvl1pPr>
            </a:lstStyle>
            <a:p>
              <a:r>
                <a:rPr lang="zh-CN" altLang="en-US" sz="1900" dirty="0">
                  <a:latin typeface="方正粗圆简体" panose="02010601030101010101" pitchFamily="65" charset="-122"/>
                  <a:ea typeface="方正粗圆简体" panose="02010601030101010101" pitchFamily="65" charset="-122"/>
                  <a:cs typeface="+mn-ea"/>
                  <a:sym typeface="+mn-lt"/>
                </a:rPr>
                <a:t>单击此处</a:t>
              </a:r>
              <a:endParaRPr lang="en-US" altLang="zh-CN" sz="1900" dirty="0">
                <a:latin typeface="方正粗圆简体" panose="02010601030101010101" pitchFamily="65" charset="-122"/>
                <a:ea typeface="方正粗圆简体" panose="02010601030101010101" pitchFamily="65" charset="-122"/>
                <a:cs typeface="+mn-ea"/>
                <a:sym typeface="+mn-lt"/>
              </a:endParaRPr>
            </a:p>
            <a:p>
              <a:r>
                <a:rPr lang="zh-CN" altLang="en-US" sz="1900" dirty="0">
                  <a:latin typeface="方正粗圆简体" panose="02010601030101010101" pitchFamily="65" charset="-122"/>
                  <a:ea typeface="方正粗圆简体" panose="02010601030101010101" pitchFamily="65" charset="-122"/>
                  <a:cs typeface="+mn-ea"/>
                  <a:sym typeface="+mn-lt"/>
                </a:rPr>
                <a:t>添加文本</a:t>
              </a:r>
              <a:endParaRPr lang="zh-CN" altLang="en-US" sz="1900" dirty="0">
                <a:latin typeface="方正粗圆简体" panose="02010601030101010101" pitchFamily="65" charset="-122"/>
                <a:ea typeface="方正粗圆简体" panose="02010601030101010101" pitchFamily="65" charset="-122"/>
                <a:cs typeface="+mn-ea"/>
                <a:sym typeface="+mn-lt"/>
              </a:endParaRPr>
            </a:p>
          </p:txBody>
        </p:sp>
      </p:grpSp>
      <p:grpSp>
        <p:nvGrpSpPr>
          <p:cNvPr id="13" name="组合 12"/>
          <p:cNvGrpSpPr/>
          <p:nvPr/>
        </p:nvGrpSpPr>
        <p:grpSpPr>
          <a:xfrm>
            <a:off x="4807767" y="1079770"/>
            <a:ext cx="1493314" cy="1232927"/>
            <a:chOff x="4730478" y="1203598"/>
            <a:chExt cx="1125997" cy="1093189"/>
          </a:xfrm>
          <a:solidFill>
            <a:srgbClr val="6AA903"/>
          </a:solidFill>
        </p:grpSpPr>
        <p:sp>
          <p:nvSpPr>
            <p:cNvPr id="14" name="AutoShape 11"/>
            <p:cNvSpPr>
              <a:spLocks noChangeArrowheads="1"/>
            </p:cNvSpPr>
            <p:nvPr/>
          </p:nvSpPr>
          <p:spPr bwMode="gray">
            <a:xfrm>
              <a:off x="4730478" y="1203598"/>
              <a:ext cx="1125997" cy="1093189"/>
            </a:xfrm>
            <a:prstGeom prst="ellipse">
              <a:avLst/>
            </a:prstGeom>
            <a:grpFill/>
            <a:ln w="12700" cap="flat" cmpd="sng" algn="ctr">
              <a:noFill/>
              <a:prstDash val="solid"/>
              <a:headEnd type="none" w="med" len="med"/>
              <a:tailEnd type="arrow" w="med" len="me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zh-CN" sz="1900">
                <a:latin typeface="方正粗圆简体" panose="02010601030101010101" pitchFamily="65" charset="-122"/>
                <a:ea typeface="方正粗圆简体" panose="02010601030101010101" pitchFamily="65" charset="-122"/>
                <a:cs typeface="+mn-ea"/>
                <a:sym typeface="+mn-lt"/>
              </a:endParaRPr>
            </a:p>
          </p:txBody>
        </p:sp>
        <p:sp>
          <p:nvSpPr>
            <p:cNvPr id="15" name="TextBox 14"/>
            <p:cNvSpPr txBox="1"/>
            <p:nvPr/>
          </p:nvSpPr>
          <p:spPr>
            <a:xfrm>
              <a:off x="4859689" y="1425155"/>
              <a:ext cx="874136" cy="676951"/>
            </a:xfrm>
            <a:prstGeom prst="rect">
              <a:avLst/>
            </a:prstGeom>
            <a:grpFill/>
          </p:spPr>
          <p:txBody>
            <a:bodyPr wrap="none" rtlCol="0">
              <a:spAutoFit/>
            </a:bodyPr>
            <a:lstStyle>
              <a:defPPr>
                <a:defRPr lang="zh-CN"/>
              </a:defPPr>
              <a:lvl1pPr algn="ctr">
                <a:defRPr sz="1400">
                  <a:solidFill>
                    <a:schemeClr val="bg1"/>
                  </a:solidFill>
                </a:defRPr>
              </a:lvl1pPr>
            </a:lstStyle>
            <a:p>
              <a:r>
                <a:rPr lang="zh-CN" altLang="en-US" sz="1900" dirty="0">
                  <a:latin typeface="方正粗圆简体" panose="02010601030101010101" pitchFamily="65" charset="-122"/>
                  <a:ea typeface="方正粗圆简体" panose="02010601030101010101" pitchFamily="65" charset="-122"/>
                  <a:cs typeface="+mn-ea"/>
                  <a:sym typeface="+mn-lt"/>
                </a:rPr>
                <a:t>单击此处</a:t>
              </a:r>
              <a:endParaRPr lang="en-US" altLang="zh-CN" sz="1900" dirty="0">
                <a:latin typeface="方正粗圆简体" panose="02010601030101010101" pitchFamily="65" charset="-122"/>
                <a:ea typeface="方正粗圆简体" panose="02010601030101010101" pitchFamily="65" charset="-122"/>
                <a:cs typeface="+mn-ea"/>
                <a:sym typeface="+mn-lt"/>
              </a:endParaRPr>
            </a:p>
            <a:p>
              <a:r>
                <a:rPr lang="zh-CN" altLang="en-US" sz="1900" dirty="0">
                  <a:latin typeface="方正粗圆简体" panose="02010601030101010101" pitchFamily="65" charset="-122"/>
                  <a:ea typeface="方正粗圆简体" panose="02010601030101010101" pitchFamily="65" charset="-122"/>
                  <a:cs typeface="+mn-ea"/>
                  <a:sym typeface="+mn-lt"/>
                </a:rPr>
                <a:t>添加文本</a:t>
              </a:r>
              <a:endParaRPr lang="zh-CN" altLang="en-US" sz="1900" dirty="0">
                <a:latin typeface="方正粗圆简体" panose="02010601030101010101" pitchFamily="65" charset="-122"/>
                <a:ea typeface="方正粗圆简体" panose="02010601030101010101" pitchFamily="65" charset="-122"/>
                <a:cs typeface="+mn-ea"/>
                <a:sym typeface="+mn-lt"/>
              </a:endParaRPr>
            </a:p>
          </p:txBody>
        </p:sp>
      </p:grpSp>
      <p:grpSp>
        <p:nvGrpSpPr>
          <p:cNvPr id="16" name="组合 15"/>
          <p:cNvGrpSpPr/>
          <p:nvPr/>
        </p:nvGrpSpPr>
        <p:grpSpPr>
          <a:xfrm>
            <a:off x="6733205" y="1079770"/>
            <a:ext cx="1493314" cy="1232927"/>
            <a:chOff x="6182307" y="1203598"/>
            <a:chExt cx="1125997" cy="1093189"/>
          </a:xfrm>
          <a:solidFill>
            <a:schemeClr val="accent6"/>
          </a:solidFill>
        </p:grpSpPr>
        <p:sp>
          <p:nvSpPr>
            <p:cNvPr id="17" name="AutoShape 14"/>
            <p:cNvSpPr>
              <a:spLocks noChangeArrowheads="1"/>
            </p:cNvSpPr>
            <p:nvPr/>
          </p:nvSpPr>
          <p:spPr bwMode="gray">
            <a:xfrm>
              <a:off x="6182307" y="1203598"/>
              <a:ext cx="1125997" cy="1093189"/>
            </a:xfrm>
            <a:prstGeom prst="ellipse">
              <a:avLst/>
            </a:prstGeom>
            <a:grpFill/>
            <a:ln w="12700" cap="flat" cmpd="sng" algn="ctr">
              <a:noFill/>
              <a:prstDash val="solid"/>
              <a:headEnd type="none" w="med" len="med"/>
              <a:tailEnd type="arrow" w="med" len="me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zh-CN" sz="1900">
                <a:latin typeface="方正粗圆简体" panose="02010601030101010101" pitchFamily="65" charset="-122"/>
                <a:ea typeface="方正粗圆简体" panose="02010601030101010101" pitchFamily="65" charset="-122"/>
                <a:cs typeface="+mn-ea"/>
                <a:sym typeface="+mn-lt"/>
              </a:endParaRPr>
            </a:p>
          </p:txBody>
        </p:sp>
        <p:sp>
          <p:nvSpPr>
            <p:cNvPr id="18" name="TextBox 17"/>
            <p:cNvSpPr txBox="1"/>
            <p:nvPr/>
          </p:nvSpPr>
          <p:spPr>
            <a:xfrm>
              <a:off x="6317738" y="1425155"/>
              <a:ext cx="874136" cy="676951"/>
            </a:xfrm>
            <a:prstGeom prst="rect">
              <a:avLst/>
            </a:prstGeom>
            <a:grpFill/>
          </p:spPr>
          <p:txBody>
            <a:bodyPr wrap="none" rtlCol="0">
              <a:spAutoFit/>
            </a:bodyPr>
            <a:lstStyle>
              <a:defPPr>
                <a:defRPr lang="zh-CN"/>
              </a:defPPr>
              <a:lvl1pPr algn="ctr">
                <a:defRPr sz="1400">
                  <a:solidFill>
                    <a:schemeClr val="bg1"/>
                  </a:solidFill>
                </a:defRPr>
              </a:lvl1pPr>
            </a:lstStyle>
            <a:p>
              <a:r>
                <a:rPr lang="zh-CN" altLang="en-US" sz="1900" dirty="0">
                  <a:latin typeface="方正粗圆简体" panose="02010601030101010101" pitchFamily="65" charset="-122"/>
                  <a:ea typeface="方正粗圆简体" panose="02010601030101010101" pitchFamily="65" charset="-122"/>
                  <a:cs typeface="+mn-ea"/>
                  <a:sym typeface="+mn-lt"/>
                </a:rPr>
                <a:t>单击此处</a:t>
              </a:r>
              <a:endParaRPr lang="en-US" altLang="zh-CN" sz="1900" dirty="0">
                <a:latin typeface="方正粗圆简体" panose="02010601030101010101" pitchFamily="65" charset="-122"/>
                <a:ea typeface="方正粗圆简体" panose="02010601030101010101" pitchFamily="65" charset="-122"/>
                <a:cs typeface="+mn-ea"/>
                <a:sym typeface="+mn-lt"/>
              </a:endParaRPr>
            </a:p>
            <a:p>
              <a:r>
                <a:rPr lang="zh-CN" altLang="en-US" sz="1900" dirty="0">
                  <a:latin typeface="方正粗圆简体" panose="02010601030101010101" pitchFamily="65" charset="-122"/>
                  <a:ea typeface="方正粗圆简体" panose="02010601030101010101" pitchFamily="65" charset="-122"/>
                  <a:cs typeface="+mn-ea"/>
                  <a:sym typeface="+mn-lt"/>
                </a:rPr>
                <a:t>添加文本</a:t>
              </a:r>
              <a:endParaRPr lang="zh-CN" altLang="en-US" sz="1900" dirty="0">
                <a:latin typeface="方正粗圆简体" panose="02010601030101010101" pitchFamily="65" charset="-122"/>
                <a:ea typeface="方正粗圆简体" panose="02010601030101010101" pitchFamily="65" charset="-122"/>
                <a:cs typeface="+mn-ea"/>
                <a:sym typeface="+mn-lt"/>
              </a:endParaRPr>
            </a:p>
          </p:txBody>
        </p:sp>
      </p:grpSp>
      <p:grpSp>
        <p:nvGrpSpPr>
          <p:cNvPr id="19" name="组合 18"/>
          <p:cNvGrpSpPr/>
          <p:nvPr/>
        </p:nvGrpSpPr>
        <p:grpSpPr>
          <a:xfrm>
            <a:off x="1697020" y="3456330"/>
            <a:ext cx="6082906" cy="893116"/>
            <a:chOff x="2384896" y="3483697"/>
            <a:chExt cx="4586666" cy="892911"/>
          </a:xfrm>
        </p:grpSpPr>
        <p:sp>
          <p:nvSpPr>
            <p:cNvPr id="20" name="AutoShape 19"/>
            <p:cNvSpPr>
              <a:spLocks noChangeArrowheads="1"/>
            </p:cNvSpPr>
            <p:nvPr/>
          </p:nvSpPr>
          <p:spPr bwMode="ltGray">
            <a:xfrm>
              <a:off x="2384896" y="3483697"/>
              <a:ext cx="4586666" cy="892911"/>
            </a:xfrm>
            <a:prstGeom prst="roundRect">
              <a:avLst>
                <a:gd name="adj" fmla="val 13434"/>
              </a:avLst>
            </a:prstGeom>
            <a:noFill/>
            <a:ln w="12700">
              <a:solidFill>
                <a:srgbClr val="6AA90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zh-CN">
                <a:cs typeface="+mn-ea"/>
                <a:sym typeface="+mn-lt"/>
              </a:endParaRPr>
            </a:p>
          </p:txBody>
        </p:sp>
        <p:sp>
          <p:nvSpPr>
            <p:cNvPr id="21" name="矩形 20"/>
            <p:cNvSpPr/>
            <p:nvPr/>
          </p:nvSpPr>
          <p:spPr>
            <a:xfrm>
              <a:off x="2548628" y="3587836"/>
              <a:ext cx="4344414" cy="706567"/>
            </a:xfrm>
            <a:prstGeom prst="rect">
              <a:avLst/>
            </a:prstGeom>
          </p:spPr>
          <p:txBody>
            <a:bodyPr wrap="square">
              <a:spAutoFit/>
            </a:bodyPr>
            <a:lstStyle/>
            <a:p>
              <a:pPr algn="ctr">
                <a:lnSpc>
                  <a:spcPct val="150000"/>
                </a:lnSpc>
              </a:pPr>
              <a:r>
                <a:rPr lang="zh-CN" altLang="en-US" sz="1400" dirty="0" smtClean="0">
                  <a:solidFill>
                    <a:schemeClr val="tx2">
                      <a:lumMod val="75000"/>
                      <a:lumOff val="25000"/>
                    </a:schemeClr>
                  </a:solidFill>
                  <a:latin typeface="+mn-ea"/>
                  <a:ea typeface="+mn-ea"/>
                  <a:cs typeface="+mn-ea"/>
                  <a:sym typeface="+mn-lt"/>
                </a:rPr>
                <a:t>点击</a:t>
              </a:r>
              <a:r>
                <a:rPr lang="zh-CN" altLang="en-US" sz="1400" dirty="0">
                  <a:solidFill>
                    <a:schemeClr val="tx2">
                      <a:lumMod val="75000"/>
                      <a:lumOff val="25000"/>
                    </a:schemeClr>
                  </a:solidFill>
                  <a:latin typeface="+mn-ea"/>
                  <a:ea typeface="+mn-ea"/>
                  <a:cs typeface="+mn-ea"/>
                  <a:sym typeface="+mn-lt"/>
                </a:rPr>
                <a:t>此处添加文字点击此处添加文字点击此处添加文字点击此处添加文字点击此处添加文字点击此处添加文字点击此处添加文字</a:t>
              </a:r>
              <a:endParaRPr lang="zh-CN" altLang="en-US" sz="1400" dirty="0">
                <a:solidFill>
                  <a:schemeClr val="tx2">
                    <a:lumMod val="75000"/>
                    <a:lumOff val="25000"/>
                  </a:schemeClr>
                </a:solidFill>
                <a:latin typeface="+mn-ea"/>
                <a:ea typeface="+mn-ea"/>
                <a:cs typeface="+mn-ea"/>
                <a:sym typeface="+mn-lt"/>
              </a:endParaRPr>
            </a:p>
          </p:txBody>
        </p:sp>
      </p:grpSp>
      <p:pic>
        <p:nvPicPr>
          <p:cNvPr id="22" name="图片 2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367250" y="3987234"/>
            <a:ext cx="595313" cy="429499"/>
          </a:xfrm>
          <a:prstGeom prst="rect">
            <a:avLst/>
          </a:prstGeom>
        </p:spPr>
      </p:pic>
      <p:pic>
        <p:nvPicPr>
          <p:cNvPr id="23" name="图片 2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693377" y="3241593"/>
            <a:ext cx="595312" cy="429498"/>
          </a:xfrm>
          <a:prstGeom prst="rect">
            <a:avLst/>
          </a:prstGeom>
        </p:spPr>
      </p:pic>
      <p:sp>
        <p:nvSpPr>
          <p:cNvPr id="24" name="TextBox 23"/>
          <p:cNvSpPr txBox="1"/>
          <p:nvPr/>
        </p:nvSpPr>
        <p:spPr>
          <a:xfrm>
            <a:off x="560569" y="276377"/>
            <a:ext cx="4964346" cy="461665"/>
          </a:xfrm>
          <a:prstGeom prst="rect">
            <a:avLst/>
          </a:prstGeom>
          <a:noFill/>
        </p:spPr>
        <p:txBody>
          <a:bodyPr wrap="square" rtlCol="0">
            <a:spAutoFit/>
          </a:bodyPr>
          <a:lstStyle/>
          <a:p>
            <a:r>
              <a:rPr lang="zh-CN" altLang="en-US" sz="2400" dirty="0" smtClean="0">
                <a:solidFill>
                  <a:srgbClr val="6AA903"/>
                </a:solidFill>
                <a:latin typeface="方正少儿简体" panose="03000509000000000000" pitchFamily="65" charset="-122"/>
                <a:ea typeface="方正少儿简体" panose="03000509000000000000" pitchFamily="65" charset="-122"/>
                <a:cs typeface="+mn-ea"/>
                <a:sym typeface="+mn-lt"/>
              </a:rPr>
              <a:t>点击此处添加标题</a:t>
            </a:r>
            <a:endParaRPr lang="zh-CN" altLang="en-US" sz="2400" dirty="0">
              <a:solidFill>
                <a:srgbClr val="6AA903"/>
              </a:solidFill>
              <a:latin typeface="方正少儿简体" panose="03000509000000000000" pitchFamily="65" charset="-122"/>
              <a:ea typeface="方正少儿简体" panose="03000509000000000000" pitchFamily="65"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900" advTm="0">
        <p14:warp dir="in"/>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4"/>
                                        </p:tgtEl>
                                        <p:attrNameLst>
                                          <p:attrName>ppt_y</p:attrName>
                                        </p:attrNameLst>
                                      </p:cBhvr>
                                      <p:tavLst>
                                        <p:tav tm="0">
                                          <p:val>
                                            <p:strVal val="#ppt_y"/>
                                          </p:val>
                                        </p:tav>
                                        <p:tav tm="100000">
                                          <p:val>
                                            <p:strVal val="#ppt_y"/>
                                          </p:val>
                                        </p:tav>
                                      </p:tavLst>
                                    </p:anim>
                                    <p:anim calcmode="lin" valueType="num">
                                      <p:cBhvr>
                                        <p:cTn id="9"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4"/>
                                        </p:tgtEl>
                                      </p:cBhvr>
                                    </p:animEffect>
                                  </p:childTnLst>
                                </p:cTn>
                              </p:par>
                            </p:childTnLst>
                          </p:cTn>
                        </p:par>
                        <p:par>
                          <p:cTn id="12" fill="hold">
                            <p:stCondLst>
                              <p:cond delay="850"/>
                            </p:stCondLst>
                            <p:childTnLst>
                              <p:par>
                                <p:cTn id="13" presetID="1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p:tgtEl>
                                          <p:spTgt spid="7"/>
                                        </p:tgtEl>
                                        <p:attrNameLst>
                                          <p:attrName>ppt_y</p:attrName>
                                        </p:attrNameLst>
                                      </p:cBhvr>
                                      <p:tavLst>
                                        <p:tav tm="0">
                                          <p:val>
                                            <p:strVal val="#ppt_y-#ppt_h*1.125000"/>
                                          </p:val>
                                        </p:tav>
                                        <p:tav tm="100000">
                                          <p:val>
                                            <p:strVal val="#ppt_y"/>
                                          </p:val>
                                        </p:tav>
                                      </p:tavLst>
                                    </p:anim>
                                    <p:animEffect transition="in" filter="wipe(down)">
                                      <p:cBhvr>
                                        <p:cTn id="16" dur="500"/>
                                        <p:tgtEl>
                                          <p:spTgt spid="7"/>
                                        </p:tgtEl>
                                      </p:cBhvr>
                                    </p:animEffect>
                                  </p:childTnLst>
                                </p:cTn>
                              </p:par>
                              <p:par>
                                <p:cTn id="17" presetID="12" presetClass="entr" presetSubtype="1" fill="hold" nodeType="withEffect">
                                  <p:stCondLst>
                                    <p:cond delay="20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p:tgtEl>
                                          <p:spTgt spid="10"/>
                                        </p:tgtEl>
                                        <p:attrNameLst>
                                          <p:attrName>ppt_y</p:attrName>
                                        </p:attrNameLst>
                                      </p:cBhvr>
                                      <p:tavLst>
                                        <p:tav tm="0">
                                          <p:val>
                                            <p:strVal val="#ppt_y-#ppt_h*1.125000"/>
                                          </p:val>
                                        </p:tav>
                                        <p:tav tm="100000">
                                          <p:val>
                                            <p:strVal val="#ppt_y"/>
                                          </p:val>
                                        </p:tav>
                                      </p:tavLst>
                                    </p:anim>
                                    <p:animEffect transition="in" filter="wipe(down)">
                                      <p:cBhvr>
                                        <p:cTn id="20" dur="500"/>
                                        <p:tgtEl>
                                          <p:spTgt spid="10"/>
                                        </p:tgtEl>
                                      </p:cBhvr>
                                    </p:animEffect>
                                  </p:childTnLst>
                                </p:cTn>
                              </p:par>
                              <p:par>
                                <p:cTn id="21" presetID="12" presetClass="entr" presetSubtype="1" fill="hold" nodeType="withEffect">
                                  <p:stCondLst>
                                    <p:cond delay="40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p:tgtEl>
                                          <p:spTgt spid="13"/>
                                        </p:tgtEl>
                                        <p:attrNameLst>
                                          <p:attrName>ppt_y</p:attrName>
                                        </p:attrNameLst>
                                      </p:cBhvr>
                                      <p:tavLst>
                                        <p:tav tm="0">
                                          <p:val>
                                            <p:strVal val="#ppt_y-#ppt_h*1.125000"/>
                                          </p:val>
                                        </p:tav>
                                        <p:tav tm="100000">
                                          <p:val>
                                            <p:strVal val="#ppt_y"/>
                                          </p:val>
                                        </p:tav>
                                      </p:tavLst>
                                    </p:anim>
                                    <p:animEffect transition="in" filter="wipe(down)">
                                      <p:cBhvr>
                                        <p:cTn id="24" dur="500"/>
                                        <p:tgtEl>
                                          <p:spTgt spid="13"/>
                                        </p:tgtEl>
                                      </p:cBhvr>
                                    </p:animEffect>
                                  </p:childTnLst>
                                </p:cTn>
                              </p:par>
                              <p:par>
                                <p:cTn id="25" presetID="12" presetClass="entr" presetSubtype="1" fill="hold" nodeType="withEffect">
                                  <p:stCondLst>
                                    <p:cond delay="70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p:tgtEl>
                                          <p:spTgt spid="16"/>
                                        </p:tgtEl>
                                        <p:attrNameLst>
                                          <p:attrName>ppt_y</p:attrName>
                                        </p:attrNameLst>
                                      </p:cBhvr>
                                      <p:tavLst>
                                        <p:tav tm="0">
                                          <p:val>
                                            <p:strVal val="#ppt_y-#ppt_h*1.125000"/>
                                          </p:val>
                                        </p:tav>
                                        <p:tav tm="100000">
                                          <p:val>
                                            <p:strVal val="#ppt_y"/>
                                          </p:val>
                                        </p:tav>
                                      </p:tavLst>
                                    </p:anim>
                                    <p:animEffect transition="in" filter="wipe(down)">
                                      <p:cBhvr>
                                        <p:cTn id="28" dur="500"/>
                                        <p:tgtEl>
                                          <p:spTgt spid="16"/>
                                        </p:tgtEl>
                                      </p:cBhvr>
                                    </p:animEffect>
                                  </p:childTnLst>
                                </p:cTn>
                              </p:par>
                            </p:childTnLst>
                          </p:cTn>
                        </p:par>
                        <p:par>
                          <p:cTn id="29" fill="hold">
                            <p:stCondLst>
                              <p:cond delay="1350"/>
                            </p:stCondLst>
                            <p:childTnLst>
                              <p:par>
                                <p:cTn id="30" presetID="22" presetClass="entr" presetSubtype="1" fill="hold" grpId="0"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up)">
                                      <p:cBhvr>
                                        <p:cTn id="32" dur="750"/>
                                        <p:tgtEl>
                                          <p:spTgt spid="3"/>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up)">
                                      <p:cBhvr>
                                        <p:cTn id="35" dur="750"/>
                                        <p:tgtEl>
                                          <p:spTgt spid="4"/>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up)">
                                      <p:cBhvr>
                                        <p:cTn id="38" dur="750"/>
                                        <p:tgtEl>
                                          <p:spTgt spid="5"/>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up)">
                                      <p:cBhvr>
                                        <p:cTn id="41" dur="750"/>
                                        <p:tgtEl>
                                          <p:spTgt spid="6"/>
                                        </p:tgtEl>
                                      </p:cBhvr>
                                    </p:animEffect>
                                  </p:childTnLst>
                                </p:cTn>
                              </p:par>
                            </p:childTnLst>
                          </p:cTn>
                        </p:par>
                        <p:par>
                          <p:cTn id="42" fill="hold">
                            <p:stCondLst>
                              <p:cond delay="2350"/>
                            </p:stCondLst>
                            <p:childTnLst>
                              <p:par>
                                <p:cTn id="43" presetID="16" presetClass="entr" presetSubtype="37"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barn(outVertical)">
                                      <p:cBhvr>
                                        <p:cTn id="45" dur="750"/>
                                        <p:tgtEl>
                                          <p:spTgt spid="19"/>
                                        </p:tgtEl>
                                      </p:cBhvr>
                                    </p:animEffect>
                                  </p:childTnLst>
                                </p:cTn>
                              </p:par>
                              <p:par>
                                <p:cTn id="46" presetID="10" presetClass="entr" presetSubtype="0" fill="hold" nodeType="withEffect">
                                  <p:stCondLst>
                                    <p:cond delay="50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750"/>
                                        <p:tgtEl>
                                          <p:spTgt spid="23"/>
                                        </p:tgtEl>
                                      </p:cBhvr>
                                    </p:animEffect>
                                  </p:childTnLst>
                                </p:cTn>
                              </p:par>
                              <p:par>
                                <p:cTn id="49" presetID="10" presetClass="entr" presetSubtype="0" fill="hold" nodeType="withEffect">
                                  <p:stCondLst>
                                    <p:cond delay="50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469161" y="2042431"/>
            <a:ext cx="1325508" cy="1057275"/>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3" name="矩形 2"/>
          <p:cNvSpPr/>
          <p:nvPr/>
        </p:nvSpPr>
        <p:spPr>
          <a:xfrm>
            <a:off x="3871965" y="917291"/>
            <a:ext cx="4300436" cy="2182415"/>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2" name="矩形 1"/>
          <p:cNvSpPr/>
          <p:nvPr/>
        </p:nvSpPr>
        <p:spPr>
          <a:xfrm>
            <a:off x="1082813" y="917290"/>
            <a:ext cx="1318046" cy="1057275"/>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矩形 10"/>
          <p:cNvSpPr/>
          <p:nvPr/>
        </p:nvSpPr>
        <p:spPr>
          <a:xfrm>
            <a:off x="2469161" y="917290"/>
            <a:ext cx="1325508" cy="10572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350">
              <a:cs typeface="+mn-ea"/>
              <a:sym typeface="+mn-lt"/>
            </a:endParaRPr>
          </a:p>
        </p:txBody>
      </p:sp>
      <p:sp>
        <p:nvSpPr>
          <p:cNvPr id="12" name="Freeform 252"/>
          <p:cNvSpPr>
            <a:spLocks noEditPoints="1"/>
          </p:cNvSpPr>
          <p:nvPr/>
        </p:nvSpPr>
        <p:spPr bwMode="auto">
          <a:xfrm>
            <a:off x="2820423" y="1210291"/>
            <a:ext cx="621400" cy="471274"/>
          </a:xfrm>
          <a:custGeom>
            <a:avLst/>
            <a:gdLst>
              <a:gd name="T0" fmla="*/ 294 w 301"/>
              <a:gd name="T1" fmla="*/ 107 h 285"/>
              <a:gd name="T2" fmla="*/ 137 w 301"/>
              <a:gd name="T3" fmla="*/ 9 h 285"/>
              <a:gd name="T4" fmla="*/ 7 w 301"/>
              <a:gd name="T5" fmla="*/ 139 h 285"/>
              <a:gd name="T6" fmla="*/ 64 w 301"/>
              <a:gd name="T7" fmla="*/ 218 h 285"/>
              <a:gd name="T8" fmla="*/ 36 w 301"/>
              <a:gd name="T9" fmla="*/ 268 h 285"/>
              <a:gd name="T10" fmla="*/ 122 w 301"/>
              <a:gd name="T11" fmla="*/ 237 h 285"/>
              <a:gd name="T12" fmla="*/ 164 w 301"/>
              <a:gd name="T13" fmla="*/ 237 h 285"/>
              <a:gd name="T14" fmla="*/ 294 w 301"/>
              <a:gd name="T15" fmla="*/ 107 h 285"/>
              <a:gd name="T16" fmla="*/ 80 w 301"/>
              <a:gd name="T17" fmla="*/ 143 h 285"/>
              <a:gd name="T18" fmla="*/ 60 w 301"/>
              <a:gd name="T19" fmla="*/ 123 h 285"/>
              <a:gd name="T20" fmla="*/ 80 w 301"/>
              <a:gd name="T21" fmla="*/ 103 h 285"/>
              <a:gd name="T22" fmla="*/ 100 w 301"/>
              <a:gd name="T23" fmla="*/ 123 h 285"/>
              <a:gd name="T24" fmla="*/ 80 w 301"/>
              <a:gd name="T25" fmla="*/ 143 h 285"/>
              <a:gd name="T26" fmla="*/ 151 w 301"/>
              <a:gd name="T27" fmla="*/ 143 h 285"/>
              <a:gd name="T28" fmla="*/ 131 w 301"/>
              <a:gd name="T29" fmla="*/ 123 h 285"/>
              <a:gd name="T30" fmla="*/ 151 w 301"/>
              <a:gd name="T31" fmla="*/ 103 h 285"/>
              <a:gd name="T32" fmla="*/ 172 w 301"/>
              <a:gd name="T33" fmla="*/ 123 h 285"/>
              <a:gd name="T34" fmla="*/ 151 w 301"/>
              <a:gd name="T35" fmla="*/ 143 h 285"/>
              <a:gd name="T36" fmla="*/ 223 w 301"/>
              <a:gd name="T37" fmla="*/ 143 h 285"/>
              <a:gd name="T38" fmla="*/ 203 w 301"/>
              <a:gd name="T39" fmla="*/ 123 h 285"/>
              <a:gd name="T40" fmla="*/ 223 w 301"/>
              <a:gd name="T41" fmla="*/ 103 h 285"/>
              <a:gd name="T42" fmla="*/ 243 w 301"/>
              <a:gd name="T43" fmla="*/ 123 h 285"/>
              <a:gd name="T44" fmla="*/ 223 w 301"/>
              <a:gd name="T45" fmla="*/ 143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1" h="285">
                <a:moveTo>
                  <a:pt x="294" y="107"/>
                </a:moveTo>
                <a:cubicBezTo>
                  <a:pt x="286" y="44"/>
                  <a:pt x="216" y="0"/>
                  <a:pt x="137" y="9"/>
                </a:cubicBezTo>
                <a:cubicBezTo>
                  <a:pt x="58" y="18"/>
                  <a:pt x="0" y="76"/>
                  <a:pt x="7" y="139"/>
                </a:cubicBezTo>
                <a:cubicBezTo>
                  <a:pt x="11" y="172"/>
                  <a:pt x="33" y="200"/>
                  <a:pt x="64" y="218"/>
                </a:cubicBezTo>
                <a:cubicBezTo>
                  <a:pt x="65" y="232"/>
                  <a:pt x="60" y="250"/>
                  <a:pt x="36" y="268"/>
                </a:cubicBezTo>
                <a:cubicBezTo>
                  <a:pt x="26" y="275"/>
                  <a:pt x="76" y="285"/>
                  <a:pt x="122" y="237"/>
                </a:cubicBezTo>
                <a:cubicBezTo>
                  <a:pt x="136" y="238"/>
                  <a:pt x="150" y="239"/>
                  <a:pt x="164" y="237"/>
                </a:cubicBezTo>
                <a:cubicBezTo>
                  <a:pt x="243" y="228"/>
                  <a:pt x="301" y="170"/>
                  <a:pt x="294" y="107"/>
                </a:cubicBezTo>
                <a:close/>
                <a:moveTo>
                  <a:pt x="80" y="143"/>
                </a:moveTo>
                <a:cubicBezTo>
                  <a:pt x="69" y="143"/>
                  <a:pt x="60" y="134"/>
                  <a:pt x="60" y="123"/>
                </a:cubicBezTo>
                <a:cubicBezTo>
                  <a:pt x="60" y="112"/>
                  <a:pt x="69" y="103"/>
                  <a:pt x="80" y="103"/>
                </a:cubicBezTo>
                <a:cubicBezTo>
                  <a:pt x="91" y="103"/>
                  <a:pt x="100" y="112"/>
                  <a:pt x="100" y="123"/>
                </a:cubicBezTo>
                <a:cubicBezTo>
                  <a:pt x="100" y="134"/>
                  <a:pt x="91" y="143"/>
                  <a:pt x="80" y="143"/>
                </a:cubicBezTo>
                <a:close/>
                <a:moveTo>
                  <a:pt x="151" y="143"/>
                </a:moveTo>
                <a:cubicBezTo>
                  <a:pt x="140" y="143"/>
                  <a:pt x="131" y="134"/>
                  <a:pt x="131" y="123"/>
                </a:cubicBezTo>
                <a:cubicBezTo>
                  <a:pt x="131" y="112"/>
                  <a:pt x="140" y="103"/>
                  <a:pt x="151" y="103"/>
                </a:cubicBezTo>
                <a:cubicBezTo>
                  <a:pt x="163" y="103"/>
                  <a:pt x="172" y="112"/>
                  <a:pt x="172" y="123"/>
                </a:cubicBezTo>
                <a:cubicBezTo>
                  <a:pt x="172" y="134"/>
                  <a:pt x="163" y="143"/>
                  <a:pt x="151" y="143"/>
                </a:cubicBezTo>
                <a:close/>
                <a:moveTo>
                  <a:pt x="223" y="143"/>
                </a:moveTo>
                <a:cubicBezTo>
                  <a:pt x="212" y="143"/>
                  <a:pt x="203" y="134"/>
                  <a:pt x="203" y="123"/>
                </a:cubicBezTo>
                <a:cubicBezTo>
                  <a:pt x="203" y="112"/>
                  <a:pt x="212" y="103"/>
                  <a:pt x="223" y="103"/>
                </a:cubicBezTo>
                <a:cubicBezTo>
                  <a:pt x="234" y="103"/>
                  <a:pt x="243" y="112"/>
                  <a:pt x="243" y="123"/>
                </a:cubicBezTo>
                <a:cubicBezTo>
                  <a:pt x="243" y="134"/>
                  <a:pt x="234" y="143"/>
                  <a:pt x="223" y="143"/>
                </a:cubicBezTo>
                <a:close/>
              </a:path>
            </a:pathLst>
          </a:custGeom>
          <a:solidFill>
            <a:schemeClr val="bg1"/>
          </a:solidFill>
          <a:ln>
            <a:noFill/>
          </a:ln>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cs typeface="+mn-ea"/>
              <a:sym typeface="+mn-lt"/>
            </a:endParaRPr>
          </a:p>
        </p:txBody>
      </p:sp>
      <p:sp>
        <p:nvSpPr>
          <p:cNvPr id="13" name="矩形 12"/>
          <p:cNvSpPr/>
          <p:nvPr/>
        </p:nvSpPr>
        <p:spPr>
          <a:xfrm>
            <a:off x="1083049" y="2042431"/>
            <a:ext cx="1325508" cy="1057275"/>
          </a:xfrm>
          <a:prstGeom prst="rect">
            <a:avLst/>
          </a:prstGeom>
          <a:solidFill>
            <a:srgbClr val="6AA90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350">
              <a:cs typeface="+mn-ea"/>
              <a:sym typeface="+mn-lt"/>
            </a:endParaRPr>
          </a:p>
        </p:txBody>
      </p:sp>
      <p:sp>
        <p:nvSpPr>
          <p:cNvPr id="14" name="Freeform 337"/>
          <p:cNvSpPr>
            <a:spLocks noEditPoints="1"/>
          </p:cNvSpPr>
          <p:nvPr/>
        </p:nvSpPr>
        <p:spPr bwMode="auto">
          <a:xfrm>
            <a:off x="1445397" y="2331642"/>
            <a:ext cx="592878" cy="472900"/>
          </a:xfrm>
          <a:custGeom>
            <a:avLst/>
            <a:gdLst>
              <a:gd name="T0" fmla="*/ 144 w 288"/>
              <a:gd name="T1" fmla="*/ 0 h 288"/>
              <a:gd name="T2" fmla="*/ 0 w 288"/>
              <a:gd name="T3" fmla="*/ 144 h 288"/>
              <a:gd name="T4" fmla="*/ 144 w 288"/>
              <a:gd name="T5" fmla="*/ 288 h 288"/>
              <a:gd name="T6" fmla="*/ 288 w 288"/>
              <a:gd name="T7" fmla="*/ 144 h 288"/>
              <a:gd name="T8" fmla="*/ 144 w 288"/>
              <a:gd name="T9" fmla="*/ 0 h 288"/>
              <a:gd name="T10" fmla="*/ 153 w 288"/>
              <a:gd name="T11" fmla="*/ 209 h 288"/>
              <a:gd name="T12" fmla="*/ 127 w 288"/>
              <a:gd name="T13" fmla="*/ 209 h 288"/>
              <a:gd name="T14" fmla="*/ 72 w 288"/>
              <a:gd name="T15" fmla="*/ 229 h 288"/>
              <a:gd name="T16" fmla="*/ 90 w 288"/>
              <a:gd name="T17" fmla="*/ 197 h 288"/>
              <a:gd name="T18" fmla="*/ 54 w 288"/>
              <a:gd name="T19" fmla="*/ 147 h 288"/>
              <a:gd name="T20" fmla="*/ 136 w 288"/>
              <a:gd name="T21" fmla="*/ 65 h 288"/>
              <a:gd name="T22" fmla="*/ 235 w 288"/>
              <a:gd name="T23" fmla="*/ 127 h 288"/>
              <a:gd name="T24" fmla="*/ 153 w 288"/>
              <a:gd name="T25" fmla="*/ 209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8" h="288">
                <a:moveTo>
                  <a:pt x="144" y="0"/>
                </a:moveTo>
                <a:cubicBezTo>
                  <a:pt x="64" y="0"/>
                  <a:pt x="0" y="65"/>
                  <a:pt x="0" y="144"/>
                </a:cubicBezTo>
                <a:cubicBezTo>
                  <a:pt x="0" y="224"/>
                  <a:pt x="64" y="288"/>
                  <a:pt x="144" y="288"/>
                </a:cubicBezTo>
                <a:cubicBezTo>
                  <a:pt x="224" y="288"/>
                  <a:pt x="288" y="224"/>
                  <a:pt x="288" y="144"/>
                </a:cubicBezTo>
                <a:cubicBezTo>
                  <a:pt x="288" y="65"/>
                  <a:pt x="224" y="0"/>
                  <a:pt x="144" y="0"/>
                </a:cubicBezTo>
                <a:close/>
                <a:moveTo>
                  <a:pt x="153" y="209"/>
                </a:moveTo>
                <a:cubicBezTo>
                  <a:pt x="144" y="210"/>
                  <a:pt x="135" y="210"/>
                  <a:pt x="127" y="209"/>
                </a:cubicBezTo>
                <a:cubicBezTo>
                  <a:pt x="97" y="239"/>
                  <a:pt x="66" y="233"/>
                  <a:pt x="72" y="229"/>
                </a:cubicBezTo>
                <a:cubicBezTo>
                  <a:pt x="87" y="217"/>
                  <a:pt x="90" y="206"/>
                  <a:pt x="90" y="197"/>
                </a:cubicBezTo>
                <a:cubicBezTo>
                  <a:pt x="70" y="186"/>
                  <a:pt x="56" y="168"/>
                  <a:pt x="54" y="147"/>
                </a:cubicBezTo>
                <a:cubicBezTo>
                  <a:pt x="49" y="108"/>
                  <a:pt x="86" y="71"/>
                  <a:pt x="136" y="65"/>
                </a:cubicBezTo>
                <a:cubicBezTo>
                  <a:pt x="186" y="60"/>
                  <a:pt x="230" y="87"/>
                  <a:pt x="235" y="127"/>
                </a:cubicBezTo>
                <a:cubicBezTo>
                  <a:pt x="239" y="167"/>
                  <a:pt x="203" y="204"/>
                  <a:pt x="153" y="209"/>
                </a:cubicBezTo>
                <a:close/>
              </a:path>
            </a:pathLst>
          </a:custGeom>
          <a:solidFill>
            <a:schemeClr val="bg1"/>
          </a:solidFill>
          <a:ln>
            <a:noFill/>
          </a:ln>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cs typeface="+mn-ea"/>
              <a:sym typeface="+mn-lt"/>
            </a:endParaRPr>
          </a:p>
        </p:txBody>
      </p:sp>
      <p:sp>
        <p:nvSpPr>
          <p:cNvPr id="17" name="TextBox 16"/>
          <p:cNvSpPr txBox="1"/>
          <p:nvPr/>
        </p:nvSpPr>
        <p:spPr>
          <a:xfrm>
            <a:off x="1037499" y="3086560"/>
            <a:ext cx="2373399" cy="583653"/>
          </a:xfrm>
          <a:prstGeom prst="rect">
            <a:avLst/>
          </a:prstGeom>
        </p:spPr>
        <p:txBody>
          <a:bodyPr wrap="square" lIns="121505" tIns="60753" rIns="121505" bIns="60753">
            <a:spAutoFit/>
          </a:bodyPr>
          <a:lstStyle>
            <a:defPPr>
              <a:defRPr lang="zh-CN"/>
            </a:defPPr>
            <a:lvl1pPr>
              <a:lnSpc>
                <a:spcPct val="150000"/>
              </a:lnSpc>
              <a:defRPr sz="1600">
                <a:solidFill>
                  <a:srgbClr val="A87756"/>
                </a:solidFill>
              </a:defRPr>
            </a:lvl1pPr>
          </a:lstStyle>
          <a:p>
            <a:r>
              <a:rPr lang="zh-CN" altLang="en-US" sz="2200" dirty="0" smtClean="0">
                <a:solidFill>
                  <a:srgbClr val="6AA903"/>
                </a:solidFill>
                <a:latin typeface="方正粗圆简体" panose="02010601030101010101" pitchFamily="65" charset="-122"/>
                <a:ea typeface="方正粗圆简体" panose="02010601030101010101" pitchFamily="65" charset="-122"/>
                <a:cs typeface="+mn-ea"/>
                <a:sym typeface="+mn-lt"/>
              </a:rPr>
              <a:t>添加关键文本</a:t>
            </a:r>
            <a:endParaRPr lang="zh-CN" altLang="en-US" sz="2200" dirty="0">
              <a:solidFill>
                <a:srgbClr val="6AA903"/>
              </a:solidFill>
              <a:latin typeface="方正粗圆简体" panose="02010601030101010101" pitchFamily="65" charset="-122"/>
              <a:ea typeface="方正粗圆简体" panose="02010601030101010101" pitchFamily="65" charset="-122"/>
              <a:cs typeface="+mn-ea"/>
              <a:sym typeface="+mn-lt"/>
            </a:endParaRPr>
          </a:p>
        </p:txBody>
      </p:sp>
      <p:sp>
        <p:nvSpPr>
          <p:cNvPr id="18" name="TextBox 17"/>
          <p:cNvSpPr txBox="1"/>
          <p:nvPr/>
        </p:nvSpPr>
        <p:spPr>
          <a:xfrm>
            <a:off x="1037504" y="3553346"/>
            <a:ext cx="7528807" cy="962923"/>
          </a:xfrm>
          <a:prstGeom prst="rect">
            <a:avLst/>
          </a:prstGeom>
        </p:spPr>
        <p:txBody>
          <a:bodyPr wrap="square" lIns="121505" tIns="60753" rIns="121505" bIns="60753">
            <a:spAutoFit/>
          </a:bodyPr>
          <a:lstStyle>
            <a:defPPr>
              <a:defRPr lang="zh-CN"/>
            </a:defPPr>
            <a:lvl1pPr>
              <a:lnSpc>
                <a:spcPct val="150000"/>
              </a:lnSpc>
              <a:defRPr sz="1600">
                <a:solidFill>
                  <a:srgbClr val="A87756"/>
                </a:solidFill>
              </a:defRPr>
            </a:lvl1pPr>
          </a:lstStyle>
          <a:p>
            <a:pPr>
              <a:lnSpc>
                <a:spcPct val="130000"/>
              </a:lnSpc>
            </a:pPr>
            <a:r>
              <a:rPr lang="zh-CN" altLang="en-US" sz="1400" dirty="0">
                <a:solidFill>
                  <a:schemeClr val="tx2">
                    <a:lumMod val="75000"/>
                    <a:lumOff val="25000"/>
                  </a:schemeClr>
                </a:solidFill>
                <a:latin typeface="+mn-lt"/>
                <a:ea typeface="+mn-ea"/>
                <a:cs typeface="+mn-ea"/>
                <a:sym typeface="+mn-lt"/>
              </a:rPr>
              <a:t>点击此处添加文字点击此处添加文字点击此处添加文字点击此处添加文字点击此处添加文字点击此处添加文字点击此处添加文字点击此处添加文字点击此处添加文字点击此处添加文字点击此处添加文字点击此处添加文字点击此处添加文字点击此处添加文字</a:t>
            </a:r>
            <a:endParaRPr lang="en-US" altLang="zh-CN" sz="1400" dirty="0">
              <a:solidFill>
                <a:schemeClr val="tx2">
                  <a:lumMod val="75000"/>
                  <a:lumOff val="25000"/>
                </a:schemeClr>
              </a:solidFill>
              <a:latin typeface="+mn-lt"/>
              <a:ea typeface="+mn-ea"/>
              <a:cs typeface="+mn-ea"/>
              <a:sym typeface="+mn-lt"/>
            </a:endParaRPr>
          </a:p>
        </p:txBody>
      </p:sp>
      <p:sp>
        <p:nvSpPr>
          <p:cNvPr id="19" name="TextBox 18"/>
          <p:cNvSpPr txBox="1"/>
          <p:nvPr/>
        </p:nvSpPr>
        <p:spPr>
          <a:xfrm>
            <a:off x="560569" y="276377"/>
            <a:ext cx="4964346" cy="461665"/>
          </a:xfrm>
          <a:prstGeom prst="rect">
            <a:avLst/>
          </a:prstGeom>
          <a:noFill/>
        </p:spPr>
        <p:txBody>
          <a:bodyPr wrap="square" rtlCol="0">
            <a:spAutoFit/>
          </a:bodyPr>
          <a:lstStyle/>
          <a:p>
            <a:r>
              <a:rPr lang="zh-CN" altLang="en-US" sz="2400" dirty="0" smtClean="0">
                <a:solidFill>
                  <a:srgbClr val="6AA903"/>
                </a:solidFill>
                <a:latin typeface="方正少儿简体" panose="03000509000000000000" pitchFamily="65" charset="-122"/>
                <a:ea typeface="方正少儿简体" panose="03000509000000000000" pitchFamily="65" charset="-122"/>
                <a:cs typeface="+mn-ea"/>
                <a:sym typeface="+mn-lt"/>
              </a:rPr>
              <a:t>点击此处添加标题</a:t>
            </a:r>
            <a:endParaRPr lang="zh-CN" altLang="en-US" sz="2400" dirty="0">
              <a:solidFill>
                <a:srgbClr val="6AA903"/>
              </a:solidFill>
              <a:latin typeface="方正少儿简体" panose="03000509000000000000" pitchFamily="65" charset="-122"/>
              <a:ea typeface="方正少儿简体" panose="03000509000000000000" pitchFamily="65"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gtEl>
                                        <p:attrNameLst>
                                          <p:attrName>ppt_y</p:attrName>
                                        </p:attrNameLst>
                                      </p:cBhvr>
                                      <p:tavLst>
                                        <p:tav tm="0">
                                          <p:val>
                                            <p:strVal val="#ppt_y"/>
                                          </p:val>
                                        </p:tav>
                                        <p:tav tm="100000">
                                          <p:val>
                                            <p:strVal val="#ppt_y"/>
                                          </p:val>
                                        </p:tav>
                                      </p:tavLst>
                                    </p:anim>
                                    <p:anim calcmode="lin" valueType="num">
                                      <p:cBhvr>
                                        <p:cTn id="9"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gtEl>
                                      </p:cBhvr>
                                    </p:animEffect>
                                  </p:childTnLst>
                                </p:cTn>
                              </p:par>
                            </p:childTnLst>
                          </p:cTn>
                        </p:par>
                        <p:par>
                          <p:cTn id="12" fill="hold">
                            <p:stCondLst>
                              <p:cond delay="850"/>
                            </p:stCondLst>
                            <p:childTnLst>
                              <p:par>
                                <p:cTn id="13" presetID="45"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750"/>
                                        <p:tgtEl>
                                          <p:spTgt spid="2"/>
                                        </p:tgtEl>
                                      </p:cBhvr>
                                    </p:animEffect>
                                    <p:anim calcmode="lin" valueType="num">
                                      <p:cBhvr>
                                        <p:cTn id="16" dur="750" fill="hold"/>
                                        <p:tgtEl>
                                          <p:spTgt spid="2"/>
                                        </p:tgtEl>
                                        <p:attrNameLst>
                                          <p:attrName>ppt_w</p:attrName>
                                        </p:attrNameLst>
                                      </p:cBhvr>
                                      <p:tavLst>
                                        <p:tav tm="0" fmla="#ppt_w*sin(2.5*pi*$)">
                                          <p:val>
                                            <p:fltVal val="0"/>
                                          </p:val>
                                        </p:tav>
                                        <p:tav tm="100000">
                                          <p:val>
                                            <p:fltVal val="1"/>
                                          </p:val>
                                        </p:tav>
                                      </p:tavLst>
                                    </p:anim>
                                    <p:anim calcmode="lin" valueType="num">
                                      <p:cBhvr>
                                        <p:cTn id="17" dur="750" fill="hold"/>
                                        <p:tgtEl>
                                          <p:spTgt spid="2"/>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750"/>
                                        <p:tgtEl>
                                          <p:spTgt spid="4"/>
                                        </p:tgtEl>
                                      </p:cBhvr>
                                    </p:animEffect>
                                    <p:anim calcmode="lin" valueType="num">
                                      <p:cBhvr>
                                        <p:cTn id="21" dur="750" fill="hold"/>
                                        <p:tgtEl>
                                          <p:spTgt spid="4"/>
                                        </p:tgtEl>
                                        <p:attrNameLst>
                                          <p:attrName>ppt_w</p:attrName>
                                        </p:attrNameLst>
                                      </p:cBhvr>
                                      <p:tavLst>
                                        <p:tav tm="0" fmla="#ppt_w*sin(2.5*pi*$)">
                                          <p:val>
                                            <p:fltVal val="0"/>
                                          </p:val>
                                        </p:tav>
                                        <p:tav tm="100000">
                                          <p:val>
                                            <p:fltVal val="1"/>
                                          </p:val>
                                        </p:tav>
                                      </p:tavLst>
                                    </p:anim>
                                    <p:anim calcmode="lin" valueType="num">
                                      <p:cBhvr>
                                        <p:cTn id="22" dur="750" fill="hold"/>
                                        <p:tgtEl>
                                          <p:spTgt spid="4"/>
                                        </p:tgtEl>
                                        <p:attrNameLst>
                                          <p:attrName>ppt_h</p:attrName>
                                        </p:attrNameLst>
                                      </p:cBhvr>
                                      <p:tavLst>
                                        <p:tav tm="0">
                                          <p:val>
                                            <p:strVal val="#ppt_h"/>
                                          </p:val>
                                        </p:tav>
                                        <p:tav tm="100000">
                                          <p:val>
                                            <p:strVal val="#ppt_h"/>
                                          </p:val>
                                        </p:tav>
                                      </p:tavLst>
                                    </p:anim>
                                  </p:childTnLst>
                                </p:cTn>
                              </p:par>
                            </p:childTnLst>
                          </p:cTn>
                        </p:par>
                        <p:par>
                          <p:cTn id="23" fill="hold">
                            <p:stCondLst>
                              <p:cond delay="185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anim calcmode="lin" valueType="num">
                                      <p:cBhvr>
                                        <p:cTn id="27" dur="500" fill="hold"/>
                                        <p:tgtEl>
                                          <p:spTgt spid="11"/>
                                        </p:tgtEl>
                                        <p:attrNameLst>
                                          <p:attrName>ppt_x</p:attrName>
                                        </p:attrNameLst>
                                      </p:cBhvr>
                                      <p:tavLst>
                                        <p:tav tm="0">
                                          <p:val>
                                            <p:strVal val="#ppt_x"/>
                                          </p:val>
                                        </p:tav>
                                        <p:tav tm="100000">
                                          <p:val>
                                            <p:strVal val="#ppt_x"/>
                                          </p:val>
                                        </p:tav>
                                      </p:tavLst>
                                    </p:anim>
                                    <p:anim calcmode="lin" valueType="num">
                                      <p:cBhvr>
                                        <p:cTn id="28" dur="500" fill="hold"/>
                                        <p:tgtEl>
                                          <p:spTgt spid="1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anim calcmode="lin" valueType="num">
                                      <p:cBhvr>
                                        <p:cTn id="32" dur="500" fill="hold"/>
                                        <p:tgtEl>
                                          <p:spTgt spid="13"/>
                                        </p:tgtEl>
                                        <p:attrNameLst>
                                          <p:attrName>ppt_x</p:attrName>
                                        </p:attrNameLst>
                                      </p:cBhvr>
                                      <p:tavLst>
                                        <p:tav tm="0">
                                          <p:val>
                                            <p:strVal val="#ppt_x"/>
                                          </p:val>
                                        </p:tav>
                                        <p:tav tm="100000">
                                          <p:val>
                                            <p:strVal val="#ppt_x"/>
                                          </p:val>
                                        </p:tav>
                                      </p:tavLst>
                                    </p:anim>
                                    <p:anim calcmode="lin" valueType="num">
                                      <p:cBhvr>
                                        <p:cTn id="33" dur="5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2350"/>
                            </p:stCondLst>
                            <p:childTnLst>
                              <p:par>
                                <p:cTn id="35" presetID="6" presetClass="entr" presetSubtype="16"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circle(in)">
                                      <p:cBhvr>
                                        <p:cTn id="37" dur="750"/>
                                        <p:tgtEl>
                                          <p:spTgt spid="14"/>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circle(in)">
                                      <p:cBhvr>
                                        <p:cTn id="40" dur="750"/>
                                        <p:tgtEl>
                                          <p:spTgt spid="12"/>
                                        </p:tgtEl>
                                      </p:cBhvr>
                                    </p:animEffect>
                                  </p:childTnLst>
                                </p:cTn>
                              </p:par>
                            </p:childTnLst>
                          </p:cTn>
                        </p:par>
                        <p:par>
                          <p:cTn id="41" fill="hold">
                            <p:stCondLst>
                              <p:cond delay="3350"/>
                            </p:stCondLst>
                            <p:childTnLst>
                              <p:par>
                                <p:cTn id="42" presetID="3" presetClass="entr" presetSubtype="10" fill="hold" grpId="0"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blinds(horizontal)">
                                      <p:cBhvr>
                                        <p:cTn id="44" dur="500"/>
                                        <p:tgtEl>
                                          <p:spTgt spid="3"/>
                                        </p:tgtEl>
                                      </p:cBhvr>
                                    </p:animEffect>
                                  </p:childTnLst>
                                </p:cTn>
                              </p:par>
                            </p:childTnLst>
                          </p:cTn>
                        </p:par>
                        <p:par>
                          <p:cTn id="45" fill="hold">
                            <p:stCondLst>
                              <p:cond delay="3850"/>
                            </p:stCondLst>
                            <p:childTnLst>
                              <p:par>
                                <p:cTn id="46" presetID="47"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anim calcmode="lin" valueType="num">
                                      <p:cBhvr>
                                        <p:cTn id="49" dur="500" fill="hold"/>
                                        <p:tgtEl>
                                          <p:spTgt spid="17"/>
                                        </p:tgtEl>
                                        <p:attrNameLst>
                                          <p:attrName>ppt_x</p:attrName>
                                        </p:attrNameLst>
                                      </p:cBhvr>
                                      <p:tavLst>
                                        <p:tav tm="0">
                                          <p:val>
                                            <p:strVal val="#ppt_x"/>
                                          </p:val>
                                        </p:tav>
                                        <p:tav tm="100000">
                                          <p:val>
                                            <p:strVal val="#ppt_x"/>
                                          </p:val>
                                        </p:tav>
                                      </p:tavLst>
                                    </p:anim>
                                    <p:anim calcmode="lin" valueType="num">
                                      <p:cBhvr>
                                        <p:cTn id="50" dur="500" fill="hold"/>
                                        <p:tgtEl>
                                          <p:spTgt spid="17"/>
                                        </p:tgtEl>
                                        <p:attrNameLst>
                                          <p:attrName>ppt_y</p:attrName>
                                        </p:attrNameLst>
                                      </p:cBhvr>
                                      <p:tavLst>
                                        <p:tav tm="0">
                                          <p:val>
                                            <p:strVal val="#ppt_y-.1"/>
                                          </p:val>
                                        </p:tav>
                                        <p:tav tm="100000">
                                          <p:val>
                                            <p:strVal val="#ppt_y"/>
                                          </p:val>
                                        </p:tav>
                                      </p:tavLst>
                                    </p:anim>
                                  </p:childTnLst>
                                </p:cTn>
                              </p:par>
                            </p:childTnLst>
                          </p:cTn>
                        </p:par>
                        <p:par>
                          <p:cTn id="51" fill="hold">
                            <p:stCondLst>
                              <p:cond delay="4350"/>
                            </p:stCondLst>
                            <p:childTnLst>
                              <p:par>
                                <p:cTn id="52" presetID="22" presetClass="entr" presetSubtype="8"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left)">
                                      <p:cBhvr>
                                        <p:cTn id="5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2" grpId="0" animBg="1"/>
      <p:bldP spid="11" grpId="0" animBg="1"/>
      <p:bldP spid="12" grpId="0" animBg="1"/>
      <p:bldP spid="13" grpId="0" animBg="1"/>
      <p:bldP spid="14" grpId="0" animBg="1"/>
      <p:bldP spid="17" grpId="0"/>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E:\PPT素材\卡通D3.pn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a:stretch>
            <a:fillRect/>
          </a:stretch>
        </p:blipFill>
        <p:spPr bwMode="auto">
          <a:xfrm>
            <a:off x="1401483" y="3257987"/>
            <a:ext cx="6341034" cy="188551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E:\PPT素材\卡通D1.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a:fillRect/>
          </a:stretch>
        </p:blipFill>
        <p:spPr bwMode="auto">
          <a:xfrm>
            <a:off x="0" y="645515"/>
            <a:ext cx="9144000" cy="449798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13"/>
          <p:cNvSpPr txBox="1">
            <a:spLocks noChangeArrowheads="1"/>
          </p:cNvSpPr>
          <p:nvPr/>
        </p:nvSpPr>
        <p:spPr bwMode="auto">
          <a:xfrm>
            <a:off x="2937473" y="2563113"/>
            <a:ext cx="336272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400" dirty="0" smtClean="0">
                <a:solidFill>
                  <a:schemeClr val="tx2">
                    <a:lumMod val="75000"/>
                    <a:lumOff val="25000"/>
                  </a:schemeClr>
                </a:solidFill>
                <a:latin typeface="+mn-lt"/>
                <a:ea typeface="+mn-ea"/>
                <a:cs typeface="+mn-ea"/>
                <a:sym typeface="+mn-lt"/>
              </a:rPr>
              <a:t>点击此处添加描述文本，点击此处添加描述文本，点击此处添加描述文本</a:t>
            </a:r>
            <a:endParaRPr lang="zh-CN" altLang="en-US" sz="1400" dirty="0">
              <a:solidFill>
                <a:schemeClr val="tx2">
                  <a:lumMod val="75000"/>
                  <a:lumOff val="25000"/>
                </a:schemeClr>
              </a:solidFill>
              <a:latin typeface="+mn-lt"/>
              <a:ea typeface="+mn-ea"/>
              <a:cs typeface="+mn-ea"/>
              <a:sym typeface="+mn-lt"/>
            </a:endParaRPr>
          </a:p>
        </p:txBody>
      </p:sp>
      <p:sp>
        <p:nvSpPr>
          <p:cNvPr id="11" name="文本框 10"/>
          <p:cNvSpPr txBox="1">
            <a:spLocks noChangeArrowheads="1"/>
          </p:cNvSpPr>
          <p:nvPr/>
        </p:nvSpPr>
        <p:spPr bwMode="auto">
          <a:xfrm>
            <a:off x="2035175" y="1852611"/>
            <a:ext cx="5073651" cy="75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4300" dirty="0">
                <a:solidFill>
                  <a:srgbClr val="6AA903"/>
                </a:solidFill>
                <a:latin typeface="方正少儿简体" panose="03000509000000000000" pitchFamily="65" charset="-122"/>
                <a:ea typeface="方正少儿简体" panose="03000509000000000000" pitchFamily="65" charset="-122"/>
                <a:cs typeface="+mn-ea"/>
                <a:sym typeface="+mn-lt"/>
              </a:rPr>
              <a:t>点击此处</a:t>
            </a:r>
            <a:r>
              <a:rPr lang="zh-CN" altLang="en-US" sz="4300" dirty="0" smtClean="0">
                <a:solidFill>
                  <a:srgbClr val="6AA903"/>
                </a:solidFill>
                <a:latin typeface="方正少儿简体" panose="03000509000000000000" pitchFamily="65" charset="-122"/>
                <a:ea typeface="方正少儿简体" panose="03000509000000000000" pitchFamily="65" charset="-122"/>
                <a:cs typeface="+mn-ea"/>
                <a:sym typeface="+mn-lt"/>
              </a:rPr>
              <a:t>添加</a:t>
            </a:r>
            <a:r>
              <a:rPr lang="zh-CN" altLang="en-US" sz="4300" dirty="0">
                <a:solidFill>
                  <a:srgbClr val="6AA903"/>
                </a:solidFill>
                <a:latin typeface="方正少儿简体" panose="03000509000000000000" pitchFamily="65" charset="-122"/>
                <a:ea typeface="方正少儿简体" panose="03000509000000000000" pitchFamily="65" charset="-122"/>
                <a:cs typeface="+mn-ea"/>
                <a:sym typeface="+mn-lt"/>
              </a:rPr>
              <a:t>标题</a:t>
            </a:r>
            <a:endParaRPr lang="zh-CN" altLang="en-US" sz="4300" dirty="0">
              <a:solidFill>
                <a:srgbClr val="6AA903"/>
              </a:solidFill>
              <a:latin typeface="方正少儿简体" panose="03000509000000000000" pitchFamily="65" charset="-122"/>
              <a:ea typeface="方正少儿简体" panose="03000509000000000000" pitchFamily="65" charset="-122"/>
              <a:cs typeface="+mn-ea"/>
              <a:sym typeface="+mn-lt"/>
            </a:endParaRPr>
          </a:p>
        </p:txBody>
      </p:sp>
      <p:sp>
        <p:nvSpPr>
          <p:cNvPr id="18" name="文本框 1"/>
          <p:cNvSpPr txBox="1">
            <a:spLocks noChangeArrowheads="1"/>
          </p:cNvSpPr>
          <p:nvPr/>
        </p:nvSpPr>
        <p:spPr bwMode="auto">
          <a:xfrm>
            <a:off x="3485357" y="1199004"/>
            <a:ext cx="21732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800" dirty="0" smtClean="0">
                <a:solidFill>
                  <a:srgbClr val="6AA903"/>
                </a:solidFill>
                <a:latin typeface="方正粗圆简体" panose="02010601030101010101" pitchFamily="65" charset="-122"/>
                <a:ea typeface="方正粗圆简体" panose="02010601030101010101" pitchFamily="65" charset="-122"/>
                <a:cs typeface="+mn-ea"/>
                <a:sym typeface="+mn-lt"/>
              </a:rPr>
              <a:t>PART </a:t>
            </a:r>
            <a:r>
              <a:rPr lang="en-US" altLang="zh-CN" sz="4800" dirty="0">
                <a:solidFill>
                  <a:srgbClr val="6AA903"/>
                </a:solidFill>
                <a:latin typeface="方正粗圆简体" panose="02010601030101010101" pitchFamily="65" charset="-122"/>
                <a:ea typeface="方正粗圆简体" panose="02010601030101010101" pitchFamily="65" charset="-122"/>
                <a:cs typeface="+mn-ea"/>
                <a:sym typeface="+mn-lt"/>
              </a:rPr>
              <a:t>3</a:t>
            </a:r>
            <a:endParaRPr lang="zh-CN" altLang="en-US" sz="4800" dirty="0">
              <a:solidFill>
                <a:srgbClr val="6AA903"/>
              </a:solidFill>
              <a:latin typeface="方正粗圆简体" panose="02010601030101010101" pitchFamily="65" charset="-122"/>
              <a:ea typeface="方正粗圆简体" panose="02010601030101010101" pitchFamily="65" charset="-122"/>
              <a:cs typeface="+mn-ea"/>
              <a:sym typeface="+mn-lt"/>
            </a:endParaRPr>
          </a:p>
        </p:txBody>
      </p:sp>
      <p:pic>
        <p:nvPicPr>
          <p:cNvPr id="19" name="Picture 9" descr="E:\PPT素材\卡通D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6687" y="924127"/>
            <a:ext cx="502914" cy="4408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2" presetClass="entr" presetSubtype="3"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1+#ppt_w/2"/>
                                          </p:val>
                                        </p:tav>
                                        <p:tav tm="100000">
                                          <p:val>
                                            <p:strVal val="#ppt_x"/>
                                          </p:val>
                                        </p:tav>
                                      </p:tavLst>
                                    </p:anim>
                                    <p:anim calcmode="lin" valueType="num">
                                      <p:cBhvr additive="base">
                                        <p:cTn id="25" dur="500" fill="hold"/>
                                        <p:tgtEl>
                                          <p:spTgt spid="19"/>
                                        </p:tgtEl>
                                        <p:attrNameLst>
                                          <p:attrName>ppt_y</p:attrName>
                                        </p:attrNameLst>
                                      </p:cBhvr>
                                      <p:tavLst>
                                        <p:tav tm="0">
                                          <p:val>
                                            <p:strVal val="0-#ppt_h/2"/>
                                          </p:val>
                                        </p:tav>
                                        <p:tav tm="100000">
                                          <p:val>
                                            <p:strVal val="#ppt_y"/>
                                          </p:val>
                                        </p:tav>
                                      </p:tavLst>
                                    </p:anim>
                                  </p:childTnLst>
                                </p:cTn>
                              </p:par>
                            </p:childTnLst>
                          </p:cTn>
                        </p:par>
                        <p:par>
                          <p:cTn id="26" fill="hold">
                            <p:stCondLst>
                              <p:cond delay="2000"/>
                            </p:stCondLst>
                            <p:childTnLst>
                              <p:par>
                                <p:cTn id="27" presetID="56" presetClass="entr" presetSubtype="0" fill="hold" grpId="0" nodeType="afterEffect">
                                  <p:stCondLst>
                                    <p:cond delay="0"/>
                                  </p:stCondLst>
                                  <p:iterate type="lt">
                                    <p:tmPct val="10000"/>
                                  </p:iterate>
                                  <p:childTnLst>
                                    <p:set>
                                      <p:cBhvr>
                                        <p:cTn id="28" dur="1" fill="hold">
                                          <p:stCondLst>
                                            <p:cond delay="0"/>
                                          </p:stCondLst>
                                        </p:cTn>
                                        <p:tgtEl>
                                          <p:spTgt spid="11"/>
                                        </p:tgtEl>
                                        <p:attrNameLst>
                                          <p:attrName>style.visibility</p:attrName>
                                        </p:attrNameLst>
                                      </p:cBhvr>
                                      <p:to>
                                        <p:strVal val="visible"/>
                                      </p:to>
                                    </p:set>
                                    <p:anim by="(-#ppt_w*2)" calcmode="lin" valueType="num">
                                      <p:cBhvr rctx="PPT">
                                        <p:cTn id="29" dur="500" autoRev="1" fill="hold">
                                          <p:stCondLst>
                                            <p:cond delay="0"/>
                                          </p:stCondLst>
                                        </p:cTn>
                                        <p:tgtEl>
                                          <p:spTgt spid="11"/>
                                        </p:tgtEl>
                                        <p:attrNameLst>
                                          <p:attrName>ppt_w</p:attrName>
                                        </p:attrNameLst>
                                      </p:cBhvr>
                                    </p:anim>
                                    <p:anim by="(#ppt_w*0.50)" calcmode="lin" valueType="num">
                                      <p:cBhvr>
                                        <p:cTn id="30" dur="500" decel="50000" autoRev="1" fill="hold">
                                          <p:stCondLst>
                                            <p:cond delay="0"/>
                                          </p:stCondLst>
                                        </p:cTn>
                                        <p:tgtEl>
                                          <p:spTgt spid="11"/>
                                        </p:tgtEl>
                                        <p:attrNameLst>
                                          <p:attrName>ppt_x</p:attrName>
                                        </p:attrNameLst>
                                      </p:cBhvr>
                                    </p:anim>
                                    <p:anim from="(-#ppt_h/2)" to="(#ppt_y)" calcmode="lin" valueType="num">
                                      <p:cBhvr>
                                        <p:cTn id="31" dur="1000" fill="hold">
                                          <p:stCondLst>
                                            <p:cond delay="0"/>
                                          </p:stCondLst>
                                        </p:cTn>
                                        <p:tgtEl>
                                          <p:spTgt spid="11"/>
                                        </p:tgtEl>
                                        <p:attrNameLst>
                                          <p:attrName>ppt_y</p:attrName>
                                        </p:attrNameLst>
                                      </p:cBhvr>
                                    </p:anim>
                                    <p:animRot by="21600000">
                                      <p:cBhvr>
                                        <p:cTn id="32" dur="1000" fill="hold">
                                          <p:stCondLst>
                                            <p:cond delay="0"/>
                                          </p:stCondLst>
                                        </p:cTn>
                                        <p:tgtEl>
                                          <p:spTgt spid="11"/>
                                        </p:tgtEl>
                                        <p:attrNameLst>
                                          <p:attrName>r</p:attrName>
                                        </p:attrNameLst>
                                      </p:cBhvr>
                                    </p:animRot>
                                  </p:childTnLst>
                                </p:cTn>
                              </p:par>
                            </p:childTnLst>
                          </p:cTn>
                        </p:par>
                        <p:par>
                          <p:cTn id="33" fill="hold">
                            <p:stCondLst>
                              <p:cond delay="37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任意多边形 26"/>
          <p:cNvSpPr/>
          <p:nvPr/>
        </p:nvSpPr>
        <p:spPr>
          <a:xfrm>
            <a:off x="4610103" y="1475790"/>
            <a:ext cx="1304802" cy="1263848"/>
          </a:xfrm>
          <a:custGeom>
            <a:avLst/>
            <a:gdLst>
              <a:gd name="connsiteX0" fmla="*/ 1193828 w 1567944"/>
              <a:gd name="connsiteY0" fmla="*/ 112 h 1634445"/>
              <a:gd name="connsiteX1" fmla="*/ 1567944 w 1567944"/>
              <a:gd name="connsiteY1" fmla="*/ 14896 h 1634445"/>
              <a:gd name="connsiteX2" fmla="*/ 1093465 w 1567944"/>
              <a:gd name="connsiteY2" fmla="*/ 1603880 h 1634445"/>
              <a:gd name="connsiteX3" fmla="*/ 964661 w 1567944"/>
              <a:gd name="connsiteY3" fmla="*/ 1634445 h 1634445"/>
              <a:gd name="connsiteX4" fmla="*/ 0 w 1567944"/>
              <a:gd name="connsiteY4" fmla="*/ 1634445 h 1634445"/>
              <a:gd name="connsiteX5" fmla="*/ 0 w 1567944"/>
              <a:gd name="connsiteY5" fmla="*/ 391984 h 1634445"/>
              <a:gd name="connsiteX6" fmla="*/ 18173 w 1567944"/>
              <a:gd name="connsiteY6" fmla="*/ 358600 h 1634445"/>
              <a:gd name="connsiteX7" fmla="*/ 1193828 w 1567944"/>
              <a:gd name="connsiteY7" fmla="*/ 112 h 1634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7944" h="1634445">
                <a:moveTo>
                  <a:pt x="1193828" y="112"/>
                </a:moveTo>
                <a:cubicBezTo>
                  <a:pt x="1308400" y="891"/>
                  <a:pt x="1432831" y="5719"/>
                  <a:pt x="1567944" y="14896"/>
                </a:cubicBezTo>
                <a:cubicBezTo>
                  <a:pt x="1521762" y="1062149"/>
                  <a:pt x="1567854" y="1458053"/>
                  <a:pt x="1093465" y="1603880"/>
                </a:cubicBezTo>
                <a:lnTo>
                  <a:pt x="964661" y="1634445"/>
                </a:lnTo>
                <a:lnTo>
                  <a:pt x="0" y="1634445"/>
                </a:lnTo>
                <a:lnTo>
                  <a:pt x="0" y="391984"/>
                </a:lnTo>
                <a:lnTo>
                  <a:pt x="18173" y="358600"/>
                </a:lnTo>
                <a:cubicBezTo>
                  <a:pt x="173880" y="136556"/>
                  <a:pt x="506399" y="-4557"/>
                  <a:pt x="1193828" y="11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latin typeface="方正粗圆简体" panose="02010601030101010101" pitchFamily="65" charset="-122"/>
              <a:ea typeface="方正粗圆简体" panose="02010601030101010101" pitchFamily="65" charset="-122"/>
              <a:cs typeface="+mn-ea"/>
              <a:sym typeface="+mn-lt"/>
            </a:endParaRPr>
          </a:p>
        </p:txBody>
      </p:sp>
      <p:sp>
        <p:nvSpPr>
          <p:cNvPr id="28" name="任意多边形 27"/>
          <p:cNvSpPr/>
          <p:nvPr/>
        </p:nvSpPr>
        <p:spPr>
          <a:xfrm>
            <a:off x="3399748" y="1696514"/>
            <a:ext cx="1137519" cy="1043124"/>
          </a:xfrm>
          <a:custGeom>
            <a:avLst/>
            <a:gdLst>
              <a:gd name="connsiteX0" fmla="*/ 310624 w 1365466"/>
              <a:gd name="connsiteY0" fmla="*/ 93 h 1348409"/>
              <a:gd name="connsiteX1" fmla="*/ 1339850 w 1365466"/>
              <a:gd name="connsiteY1" fmla="*/ 395273 h 1348409"/>
              <a:gd name="connsiteX2" fmla="*/ 1365466 w 1365466"/>
              <a:gd name="connsiteY2" fmla="*/ 479194 h 1348409"/>
              <a:gd name="connsiteX3" fmla="*/ 1365466 w 1365466"/>
              <a:gd name="connsiteY3" fmla="*/ 1348409 h 1348409"/>
              <a:gd name="connsiteX4" fmla="*/ 464435 w 1365466"/>
              <a:gd name="connsiteY4" fmla="*/ 1348409 h 1348409"/>
              <a:gd name="connsiteX5" fmla="*/ 393955 w 1365466"/>
              <a:gd name="connsiteY5" fmla="*/ 1331685 h 1348409"/>
              <a:gd name="connsiteX6" fmla="*/ 0 w 1365466"/>
              <a:gd name="connsiteY6" fmla="*/ 12368 h 1348409"/>
              <a:gd name="connsiteX7" fmla="*/ 310624 w 1365466"/>
              <a:gd name="connsiteY7" fmla="*/ 93 h 134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5466" h="1348409">
                <a:moveTo>
                  <a:pt x="310624" y="93"/>
                </a:moveTo>
                <a:cubicBezTo>
                  <a:pt x="976517" y="-4430"/>
                  <a:pt x="1241319" y="155799"/>
                  <a:pt x="1339850" y="395273"/>
                </a:cubicBezTo>
                <a:lnTo>
                  <a:pt x="1365466" y="479194"/>
                </a:lnTo>
                <a:lnTo>
                  <a:pt x="1365466" y="1348409"/>
                </a:lnTo>
                <a:lnTo>
                  <a:pt x="464435" y="1348409"/>
                </a:lnTo>
                <a:lnTo>
                  <a:pt x="393955" y="1331685"/>
                </a:lnTo>
                <a:cubicBezTo>
                  <a:pt x="75" y="1210606"/>
                  <a:pt x="38345" y="881891"/>
                  <a:pt x="0" y="12368"/>
                </a:cubicBezTo>
                <a:cubicBezTo>
                  <a:pt x="112183" y="4748"/>
                  <a:pt x="215496" y="740"/>
                  <a:pt x="310624" y="93"/>
                </a:cubicBezTo>
                <a:close/>
              </a:path>
            </a:pathLst>
          </a:custGeom>
          <a:solidFill>
            <a:srgbClr val="6AA90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latin typeface="方正粗圆简体" panose="02010601030101010101" pitchFamily="65" charset="-122"/>
              <a:ea typeface="方正粗圆简体" panose="02010601030101010101" pitchFamily="65" charset="-122"/>
              <a:cs typeface="+mn-ea"/>
              <a:sym typeface="+mn-lt"/>
            </a:endParaRPr>
          </a:p>
        </p:txBody>
      </p:sp>
      <p:sp>
        <p:nvSpPr>
          <p:cNvPr id="29" name="任意多边形 28"/>
          <p:cNvSpPr/>
          <p:nvPr/>
        </p:nvSpPr>
        <p:spPr>
          <a:xfrm>
            <a:off x="3163792" y="2820967"/>
            <a:ext cx="1373475" cy="1272022"/>
          </a:xfrm>
          <a:custGeom>
            <a:avLst/>
            <a:gdLst>
              <a:gd name="connsiteX0" fmla="*/ 669841 w 1650278"/>
              <a:gd name="connsiteY0" fmla="*/ 0 h 1646008"/>
              <a:gd name="connsiteX1" fmla="*/ 1650278 w 1650278"/>
              <a:gd name="connsiteY1" fmla="*/ 0 h 1646008"/>
              <a:gd name="connsiteX2" fmla="*/ 1650278 w 1650278"/>
              <a:gd name="connsiteY2" fmla="*/ 1050158 h 1646008"/>
              <a:gd name="connsiteX3" fmla="*/ 1613715 w 1650278"/>
              <a:gd name="connsiteY3" fmla="*/ 1169942 h 1646008"/>
              <a:gd name="connsiteX4" fmla="*/ 0 w 1650278"/>
              <a:gd name="connsiteY4" fmla="*/ 1631112 h 1646008"/>
              <a:gd name="connsiteX5" fmla="*/ 617223 w 1650278"/>
              <a:gd name="connsiteY5" fmla="*/ 8255 h 1646008"/>
              <a:gd name="connsiteX6" fmla="*/ 669841 w 1650278"/>
              <a:gd name="connsiteY6" fmla="*/ 0 h 1646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0278" h="1646008">
                <a:moveTo>
                  <a:pt x="669841" y="0"/>
                </a:moveTo>
                <a:lnTo>
                  <a:pt x="1650278" y="0"/>
                </a:lnTo>
                <a:lnTo>
                  <a:pt x="1650278" y="1050158"/>
                </a:lnTo>
                <a:lnTo>
                  <a:pt x="1613715" y="1169942"/>
                </a:lnTo>
                <a:cubicBezTo>
                  <a:pt x="1478091" y="1499568"/>
                  <a:pt x="1080908" y="1704533"/>
                  <a:pt x="0" y="1631112"/>
                </a:cubicBezTo>
                <a:cubicBezTo>
                  <a:pt x="50380" y="488654"/>
                  <a:pt x="-9053" y="121356"/>
                  <a:pt x="617223" y="8255"/>
                </a:cubicBezTo>
                <a:lnTo>
                  <a:pt x="669841"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latin typeface="方正粗圆简体" panose="02010601030101010101" pitchFamily="65" charset="-122"/>
              <a:ea typeface="方正粗圆简体" panose="02010601030101010101" pitchFamily="65" charset="-122"/>
              <a:cs typeface="+mn-ea"/>
              <a:sym typeface="+mn-lt"/>
            </a:endParaRPr>
          </a:p>
        </p:txBody>
      </p:sp>
      <p:sp>
        <p:nvSpPr>
          <p:cNvPr id="30" name="任意多边形 29"/>
          <p:cNvSpPr/>
          <p:nvPr/>
        </p:nvSpPr>
        <p:spPr>
          <a:xfrm>
            <a:off x="4610104" y="2820967"/>
            <a:ext cx="1100541" cy="1056202"/>
          </a:xfrm>
          <a:custGeom>
            <a:avLst/>
            <a:gdLst>
              <a:gd name="connsiteX0" fmla="*/ 0 w 1321773"/>
              <a:gd name="connsiteY0" fmla="*/ 0 h 1366414"/>
              <a:gd name="connsiteX1" fmla="*/ 760682 w 1321773"/>
              <a:gd name="connsiteY1" fmla="*/ 0 h 1366414"/>
              <a:gd name="connsiteX2" fmla="*/ 809300 w 1321773"/>
              <a:gd name="connsiteY2" fmla="*/ 6607 h 1366414"/>
              <a:gd name="connsiteX3" fmla="*/ 1321773 w 1321773"/>
              <a:gd name="connsiteY3" fmla="*/ 1354047 h 1366414"/>
              <a:gd name="connsiteX4" fmla="*/ 35015 w 1321773"/>
              <a:gd name="connsiteY4" fmla="*/ 1068673 h 1366414"/>
              <a:gd name="connsiteX5" fmla="*/ 0 w 1321773"/>
              <a:gd name="connsiteY5" fmla="*/ 1004350 h 1366414"/>
              <a:gd name="connsiteX6" fmla="*/ 0 w 1321773"/>
              <a:gd name="connsiteY6" fmla="*/ 0 h 1366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1773" h="1366414">
                <a:moveTo>
                  <a:pt x="0" y="0"/>
                </a:moveTo>
                <a:lnTo>
                  <a:pt x="760682" y="0"/>
                </a:lnTo>
                <a:lnTo>
                  <a:pt x="809300" y="6607"/>
                </a:lnTo>
                <a:cubicBezTo>
                  <a:pt x="1329290" y="100513"/>
                  <a:pt x="1279943" y="405476"/>
                  <a:pt x="1321773" y="1354047"/>
                </a:cubicBezTo>
                <a:cubicBezTo>
                  <a:pt x="536490" y="1407387"/>
                  <a:pt x="185844" y="1283761"/>
                  <a:pt x="35015" y="1068673"/>
                </a:cubicBezTo>
                <a:lnTo>
                  <a:pt x="0" y="1004350"/>
                </a:lnTo>
                <a:lnTo>
                  <a:pt x="0" y="0"/>
                </a:lnTo>
                <a:close/>
              </a:path>
            </a:pathLst>
          </a:custGeom>
          <a:solidFill>
            <a:srgbClr val="6AA90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latin typeface="方正粗圆简体" panose="02010601030101010101" pitchFamily="65" charset="-122"/>
              <a:ea typeface="方正粗圆简体" panose="02010601030101010101" pitchFamily="65" charset="-122"/>
              <a:cs typeface="+mn-ea"/>
              <a:sym typeface="+mn-lt"/>
            </a:endParaRPr>
          </a:p>
        </p:txBody>
      </p:sp>
      <p:grpSp>
        <p:nvGrpSpPr>
          <p:cNvPr id="10" name="组合 9"/>
          <p:cNvGrpSpPr/>
          <p:nvPr/>
        </p:nvGrpSpPr>
        <p:grpSpPr>
          <a:xfrm>
            <a:off x="3813783" y="1927252"/>
            <a:ext cx="309119" cy="334231"/>
            <a:chOff x="8816976" y="3130550"/>
            <a:chExt cx="241300" cy="280988"/>
          </a:xfrm>
          <a:solidFill>
            <a:schemeClr val="bg1"/>
          </a:solidFill>
        </p:grpSpPr>
        <p:sp>
          <p:nvSpPr>
            <p:cNvPr id="22" name="Freeform 45"/>
            <p:cNvSpPr/>
            <p:nvPr/>
          </p:nvSpPr>
          <p:spPr bwMode="auto">
            <a:xfrm>
              <a:off x="8926513" y="3232150"/>
              <a:ext cx="71438" cy="107950"/>
            </a:xfrm>
            <a:custGeom>
              <a:avLst/>
              <a:gdLst>
                <a:gd name="T0" fmla="*/ 65 w 74"/>
                <a:gd name="T1" fmla="*/ 111 h 113"/>
                <a:gd name="T2" fmla="*/ 62 w 74"/>
                <a:gd name="T3" fmla="*/ 113 h 113"/>
                <a:gd name="T4" fmla="*/ 61 w 74"/>
                <a:gd name="T5" fmla="*/ 113 h 113"/>
                <a:gd name="T6" fmla="*/ 58 w 74"/>
                <a:gd name="T7" fmla="*/ 113 h 113"/>
                <a:gd name="T8" fmla="*/ 3 w 74"/>
                <a:gd name="T9" fmla="*/ 75 h 113"/>
                <a:gd name="T10" fmla="*/ 1 w 74"/>
                <a:gd name="T11" fmla="*/ 74 h 113"/>
                <a:gd name="T12" fmla="*/ 0 w 74"/>
                <a:gd name="T13" fmla="*/ 71 h 113"/>
                <a:gd name="T14" fmla="*/ 0 w 74"/>
                <a:gd name="T15" fmla="*/ 5 h 113"/>
                <a:gd name="T16" fmla="*/ 1 w 74"/>
                <a:gd name="T17" fmla="*/ 1 h 113"/>
                <a:gd name="T18" fmla="*/ 5 w 74"/>
                <a:gd name="T19" fmla="*/ 0 h 113"/>
                <a:gd name="T20" fmla="*/ 18 w 74"/>
                <a:gd name="T21" fmla="*/ 0 h 113"/>
                <a:gd name="T22" fmla="*/ 22 w 74"/>
                <a:gd name="T23" fmla="*/ 1 h 113"/>
                <a:gd name="T24" fmla="*/ 23 w 74"/>
                <a:gd name="T25" fmla="*/ 5 h 113"/>
                <a:gd name="T26" fmla="*/ 23 w 74"/>
                <a:gd name="T27" fmla="*/ 61 h 113"/>
                <a:gd name="T28" fmla="*/ 71 w 74"/>
                <a:gd name="T29" fmla="*/ 93 h 113"/>
                <a:gd name="T30" fmla="*/ 72 w 74"/>
                <a:gd name="T31" fmla="*/ 100 h 113"/>
                <a:gd name="T32" fmla="*/ 65 w 74"/>
                <a:gd name="T33" fmla="*/ 11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113">
                  <a:moveTo>
                    <a:pt x="65" y="111"/>
                  </a:moveTo>
                  <a:cubicBezTo>
                    <a:pt x="65" y="112"/>
                    <a:pt x="64" y="113"/>
                    <a:pt x="62" y="113"/>
                  </a:cubicBezTo>
                  <a:cubicBezTo>
                    <a:pt x="62" y="113"/>
                    <a:pt x="62" y="113"/>
                    <a:pt x="61" y="113"/>
                  </a:cubicBezTo>
                  <a:cubicBezTo>
                    <a:pt x="60" y="113"/>
                    <a:pt x="59" y="113"/>
                    <a:pt x="58" y="113"/>
                  </a:cubicBezTo>
                  <a:cubicBezTo>
                    <a:pt x="3" y="75"/>
                    <a:pt x="3" y="75"/>
                    <a:pt x="3" y="75"/>
                  </a:cubicBezTo>
                  <a:cubicBezTo>
                    <a:pt x="2" y="75"/>
                    <a:pt x="2" y="75"/>
                    <a:pt x="1" y="74"/>
                  </a:cubicBezTo>
                  <a:cubicBezTo>
                    <a:pt x="0" y="73"/>
                    <a:pt x="0" y="72"/>
                    <a:pt x="0" y="71"/>
                  </a:cubicBezTo>
                  <a:cubicBezTo>
                    <a:pt x="0" y="5"/>
                    <a:pt x="0" y="5"/>
                    <a:pt x="0" y="5"/>
                  </a:cubicBezTo>
                  <a:cubicBezTo>
                    <a:pt x="0" y="3"/>
                    <a:pt x="0" y="2"/>
                    <a:pt x="1" y="1"/>
                  </a:cubicBezTo>
                  <a:cubicBezTo>
                    <a:pt x="2" y="0"/>
                    <a:pt x="3" y="0"/>
                    <a:pt x="5" y="0"/>
                  </a:cubicBezTo>
                  <a:cubicBezTo>
                    <a:pt x="18" y="0"/>
                    <a:pt x="18" y="0"/>
                    <a:pt x="18" y="0"/>
                  </a:cubicBezTo>
                  <a:cubicBezTo>
                    <a:pt x="19" y="0"/>
                    <a:pt x="21" y="0"/>
                    <a:pt x="22" y="1"/>
                  </a:cubicBezTo>
                  <a:cubicBezTo>
                    <a:pt x="23" y="2"/>
                    <a:pt x="23" y="3"/>
                    <a:pt x="23" y="5"/>
                  </a:cubicBezTo>
                  <a:cubicBezTo>
                    <a:pt x="23" y="61"/>
                    <a:pt x="23" y="61"/>
                    <a:pt x="23" y="61"/>
                  </a:cubicBezTo>
                  <a:cubicBezTo>
                    <a:pt x="71" y="93"/>
                    <a:pt x="71" y="93"/>
                    <a:pt x="71" y="93"/>
                  </a:cubicBezTo>
                  <a:cubicBezTo>
                    <a:pt x="73" y="94"/>
                    <a:pt x="74" y="98"/>
                    <a:pt x="72" y="100"/>
                  </a:cubicBezTo>
                  <a:lnTo>
                    <a:pt x="65"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方正粗圆简体" panose="02010601030101010101" pitchFamily="65" charset="-122"/>
                <a:ea typeface="方正粗圆简体" panose="02010601030101010101" pitchFamily="65" charset="-122"/>
                <a:cs typeface="+mn-ea"/>
                <a:sym typeface="+mn-lt"/>
              </a:endParaRPr>
            </a:p>
          </p:txBody>
        </p:sp>
        <p:sp>
          <p:nvSpPr>
            <p:cNvPr id="23" name="Freeform 46"/>
            <p:cNvSpPr/>
            <p:nvPr/>
          </p:nvSpPr>
          <p:spPr bwMode="auto">
            <a:xfrm>
              <a:off x="8816976" y="3130550"/>
              <a:ext cx="107950" cy="87312"/>
            </a:xfrm>
            <a:custGeom>
              <a:avLst/>
              <a:gdLst>
                <a:gd name="T0" fmla="*/ 113 w 113"/>
                <a:gd name="T1" fmla="*/ 38 h 90"/>
                <a:gd name="T2" fmla="*/ 100 w 113"/>
                <a:gd name="T3" fmla="*/ 15 h 90"/>
                <a:gd name="T4" fmla="*/ 40 w 113"/>
                <a:gd name="T5" fmla="*/ 18 h 90"/>
                <a:gd name="T6" fmla="*/ 7 w 113"/>
                <a:gd name="T7" fmla="*/ 69 h 90"/>
                <a:gd name="T8" fmla="*/ 19 w 113"/>
                <a:gd name="T9" fmla="*/ 90 h 90"/>
                <a:gd name="T10" fmla="*/ 113 w 113"/>
                <a:gd name="T11" fmla="*/ 38 h 90"/>
              </a:gdLst>
              <a:ahLst/>
              <a:cxnLst>
                <a:cxn ang="0">
                  <a:pos x="T0" y="T1"/>
                </a:cxn>
                <a:cxn ang="0">
                  <a:pos x="T2" y="T3"/>
                </a:cxn>
                <a:cxn ang="0">
                  <a:pos x="T4" y="T5"/>
                </a:cxn>
                <a:cxn ang="0">
                  <a:pos x="T6" y="T7"/>
                </a:cxn>
                <a:cxn ang="0">
                  <a:pos x="T8" y="T9"/>
                </a:cxn>
                <a:cxn ang="0">
                  <a:pos x="T10" y="T11"/>
                </a:cxn>
              </a:cxnLst>
              <a:rect l="0" t="0" r="r" b="b"/>
              <a:pathLst>
                <a:path w="113" h="90">
                  <a:moveTo>
                    <a:pt x="113" y="38"/>
                  </a:moveTo>
                  <a:cubicBezTo>
                    <a:pt x="100" y="15"/>
                    <a:pt x="100" y="15"/>
                    <a:pt x="100" y="15"/>
                  </a:cubicBezTo>
                  <a:cubicBezTo>
                    <a:pt x="92" y="2"/>
                    <a:pt x="71" y="0"/>
                    <a:pt x="40" y="18"/>
                  </a:cubicBezTo>
                  <a:cubicBezTo>
                    <a:pt x="9" y="36"/>
                    <a:pt x="0" y="56"/>
                    <a:pt x="7" y="69"/>
                  </a:cubicBezTo>
                  <a:cubicBezTo>
                    <a:pt x="19" y="90"/>
                    <a:pt x="19" y="90"/>
                    <a:pt x="19" y="90"/>
                  </a:cubicBezTo>
                  <a:cubicBezTo>
                    <a:pt x="41" y="61"/>
                    <a:pt x="75" y="42"/>
                    <a:pt x="113"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方正粗圆简体" panose="02010601030101010101" pitchFamily="65" charset="-122"/>
                <a:ea typeface="方正粗圆简体" panose="02010601030101010101" pitchFamily="65" charset="-122"/>
                <a:cs typeface="+mn-ea"/>
                <a:sym typeface="+mn-lt"/>
              </a:endParaRPr>
            </a:p>
          </p:txBody>
        </p:sp>
        <p:sp>
          <p:nvSpPr>
            <p:cNvPr id="24" name="Freeform 47"/>
            <p:cNvSpPr/>
            <p:nvPr/>
          </p:nvSpPr>
          <p:spPr bwMode="auto">
            <a:xfrm>
              <a:off x="8950326" y="3130550"/>
              <a:ext cx="107950" cy="85725"/>
            </a:xfrm>
            <a:custGeom>
              <a:avLst/>
              <a:gdLst>
                <a:gd name="T0" fmla="*/ 94 w 113"/>
                <a:gd name="T1" fmla="*/ 89 h 89"/>
                <a:gd name="T2" fmla="*/ 106 w 113"/>
                <a:gd name="T3" fmla="*/ 69 h 89"/>
                <a:gd name="T4" fmla="*/ 73 w 113"/>
                <a:gd name="T5" fmla="*/ 18 h 89"/>
                <a:gd name="T6" fmla="*/ 13 w 113"/>
                <a:gd name="T7" fmla="*/ 15 h 89"/>
                <a:gd name="T8" fmla="*/ 0 w 113"/>
                <a:gd name="T9" fmla="*/ 38 h 89"/>
                <a:gd name="T10" fmla="*/ 94 w 113"/>
                <a:gd name="T11" fmla="*/ 89 h 89"/>
              </a:gdLst>
              <a:ahLst/>
              <a:cxnLst>
                <a:cxn ang="0">
                  <a:pos x="T0" y="T1"/>
                </a:cxn>
                <a:cxn ang="0">
                  <a:pos x="T2" y="T3"/>
                </a:cxn>
                <a:cxn ang="0">
                  <a:pos x="T4" y="T5"/>
                </a:cxn>
                <a:cxn ang="0">
                  <a:pos x="T6" y="T7"/>
                </a:cxn>
                <a:cxn ang="0">
                  <a:pos x="T8" y="T9"/>
                </a:cxn>
                <a:cxn ang="0">
                  <a:pos x="T10" y="T11"/>
                </a:cxn>
              </a:cxnLst>
              <a:rect l="0" t="0" r="r" b="b"/>
              <a:pathLst>
                <a:path w="113" h="89">
                  <a:moveTo>
                    <a:pt x="94" y="89"/>
                  </a:moveTo>
                  <a:cubicBezTo>
                    <a:pt x="106" y="69"/>
                    <a:pt x="106" y="69"/>
                    <a:pt x="106" y="69"/>
                  </a:cubicBezTo>
                  <a:cubicBezTo>
                    <a:pt x="113" y="56"/>
                    <a:pt x="104" y="36"/>
                    <a:pt x="73" y="18"/>
                  </a:cubicBezTo>
                  <a:cubicBezTo>
                    <a:pt x="42" y="0"/>
                    <a:pt x="21" y="2"/>
                    <a:pt x="13" y="15"/>
                  </a:cubicBezTo>
                  <a:cubicBezTo>
                    <a:pt x="0" y="38"/>
                    <a:pt x="0" y="38"/>
                    <a:pt x="0" y="38"/>
                  </a:cubicBezTo>
                  <a:cubicBezTo>
                    <a:pt x="38" y="41"/>
                    <a:pt x="71" y="61"/>
                    <a:pt x="94"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方正粗圆简体" panose="02010601030101010101" pitchFamily="65" charset="-122"/>
                <a:ea typeface="方正粗圆简体" panose="02010601030101010101" pitchFamily="65" charset="-122"/>
                <a:cs typeface="+mn-ea"/>
                <a:sym typeface="+mn-lt"/>
              </a:endParaRPr>
            </a:p>
          </p:txBody>
        </p:sp>
        <p:sp>
          <p:nvSpPr>
            <p:cNvPr id="25" name="Freeform 48"/>
            <p:cNvSpPr>
              <a:spLocks noEditPoints="1"/>
            </p:cNvSpPr>
            <p:nvPr/>
          </p:nvSpPr>
          <p:spPr bwMode="auto">
            <a:xfrm>
              <a:off x="8821738" y="3179763"/>
              <a:ext cx="231775" cy="231775"/>
            </a:xfrm>
            <a:custGeom>
              <a:avLst/>
              <a:gdLst>
                <a:gd name="T0" fmla="*/ 121 w 242"/>
                <a:gd name="T1" fmla="*/ 0 h 242"/>
                <a:gd name="T2" fmla="*/ 0 w 242"/>
                <a:gd name="T3" fmla="*/ 121 h 242"/>
                <a:gd name="T4" fmla="*/ 121 w 242"/>
                <a:gd name="T5" fmla="*/ 242 h 242"/>
                <a:gd name="T6" fmla="*/ 242 w 242"/>
                <a:gd name="T7" fmla="*/ 121 h 242"/>
                <a:gd name="T8" fmla="*/ 121 w 242"/>
                <a:gd name="T9" fmla="*/ 0 h 242"/>
                <a:gd name="T10" fmla="*/ 121 w 242"/>
                <a:gd name="T11" fmla="*/ 212 h 242"/>
                <a:gd name="T12" fmla="*/ 30 w 242"/>
                <a:gd name="T13" fmla="*/ 121 h 242"/>
                <a:gd name="T14" fmla="*/ 121 w 242"/>
                <a:gd name="T15" fmla="*/ 30 h 242"/>
                <a:gd name="T16" fmla="*/ 212 w 242"/>
                <a:gd name="T17" fmla="*/ 121 h 242"/>
                <a:gd name="T18" fmla="*/ 121 w 242"/>
                <a:gd name="T19" fmla="*/ 212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2" h="242">
                  <a:moveTo>
                    <a:pt x="121" y="0"/>
                  </a:moveTo>
                  <a:cubicBezTo>
                    <a:pt x="54" y="0"/>
                    <a:pt x="0" y="54"/>
                    <a:pt x="0" y="121"/>
                  </a:cubicBezTo>
                  <a:cubicBezTo>
                    <a:pt x="0" y="188"/>
                    <a:pt x="54" y="242"/>
                    <a:pt x="121" y="242"/>
                  </a:cubicBezTo>
                  <a:cubicBezTo>
                    <a:pt x="188" y="242"/>
                    <a:pt x="242" y="188"/>
                    <a:pt x="242" y="121"/>
                  </a:cubicBezTo>
                  <a:cubicBezTo>
                    <a:pt x="242" y="54"/>
                    <a:pt x="188" y="0"/>
                    <a:pt x="121" y="0"/>
                  </a:cubicBezTo>
                  <a:close/>
                  <a:moveTo>
                    <a:pt x="121" y="212"/>
                  </a:moveTo>
                  <a:cubicBezTo>
                    <a:pt x="71" y="212"/>
                    <a:pt x="30" y="171"/>
                    <a:pt x="30" y="121"/>
                  </a:cubicBezTo>
                  <a:cubicBezTo>
                    <a:pt x="30" y="71"/>
                    <a:pt x="71" y="30"/>
                    <a:pt x="121" y="30"/>
                  </a:cubicBezTo>
                  <a:cubicBezTo>
                    <a:pt x="171" y="30"/>
                    <a:pt x="212" y="71"/>
                    <a:pt x="212" y="121"/>
                  </a:cubicBezTo>
                  <a:cubicBezTo>
                    <a:pt x="212" y="171"/>
                    <a:pt x="171" y="212"/>
                    <a:pt x="121" y="2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方正粗圆简体" panose="02010601030101010101" pitchFamily="65" charset="-122"/>
                <a:ea typeface="方正粗圆简体" panose="02010601030101010101" pitchFamily="65" charset="-122"/>
                <a:cs typeface="+mn-ea"/>
                <a:sym typeface="+mn-lt"/>
              </a:endParaRPr>
            </a:p>
          </p:txBody>
        </p:sp>
        <p:sp>
          <p:nvSpPr>
            <p:cNvPr id="26" name="Freeform 49"/>
            <p:cNvSpPr/>
            <p:nvPr/>
          </p:nvSpPr>
          <p:spPr bwMode="auto">
            <a:xfrm>
              <a:off x="8926513" y="3232150"/>
              <a:ext cx="71438" cy="107950"/>
            </a:xfrm>
            <a:custGeom>
              <a:avLst/>
              <a:gdLst>
                <a:gd name="T0" fmla="*/ 71 w 74"/>
                <a:gd name="T1" fmla="*/ 93 h 113"/>
                <a:gd name="T2" fmla="*/ 23 w 74"/>
                <a:gd name="T3" fmla="*/ 61 h 113"/>
                <a:gd name="T4" fmla="*/ 23 w 74"/>
                <a:gd name="T5" fmla="*/ 5 h 113"/>
                <a:gd name="T6" fmla="*/ 22 w 74"/>
                <a:gd name="T7" fmla="*/ 1 h 113"/>
                <a:gd name="T8" fmla="*/ 18 w 74"/>
                <a:gd name="T9" fmla="*/ 0 h 113"/>
                <a:gd name="T10" fmla="*/ 5 w 74"/>
                <a:gd name="T11" fmla="*/ 0 h 113"/>
                <a:gd name="T12" fmla="*/ 1 w 74"/>
                <a:gd name="T13" fmla="*/ 1 h 113"/>
                <a:gd name="T14" fmla="*/ 0 w 74"/>
                <a:gd name="T15" fmla="*/ 5 h 113"/>
                <a:gd name="T16" fmla="*/ 0 w 74"/>
                <a:gd name="T17" fmla="*/ 71 h 113"/>
                <a:gd name="T18" fmla="*/ 1 w 74"/>
                <a:gd name="T19" fmla="*/ 74 h 113"/>
                <a:gd name="T20" fmla="*/ 3 w 74"/>
                <a:gd name="T21" fmla="*/ 75 h 113"/>
                <a:gd name="T22" fmla="*/ 58 w 74"/>
                <a:gd name="T23" fmla="*/ 113 h 113"/>
                <a:gd name="T24" fmla="*/ 61 w 74"/>
                <a:gd name="T25" fmla="*/ 113 h 113"/>
                <a:gd name="T26" fmla="*/ 62 w 74"/>
                <a:gd name="T27" fmla="*/ 113 h 113"/>
                <a:gd name="T28" fmla="*/ 65 w 74"/>
                <a:gd name="T29" fmla="*/ 111 h 113"/>
                <a:gd name="T30" fmla="*/ 72 w 74"/>
                <a:gd name="T31" fmla="*/ 100 h 113"/>
                <a:gd name="T32" fmla="*/ 71 w 74"/>
                <a:gd name="T33" fmla="*/ 9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113">
                  <a:moveTo>
                    <a:pt x="71" y="93"/>
                  </a:moveTo>
                  <a:cubicBezTo>
                    <a:pt x="23" y="61"/>
                    <a:pt x="23" y="61"/>
                    <a:pt x="23" y="61"/>
                  </a:cubicBezTo>
                  <a:cubicBezTo>
                    <a:pt x="23" y="5"/>
                    <a:pt x="23" y="5"/>
                    <a:pt x="23" y="5"/>
                  </a:cubicBezTo>
                  <a:cubicBezTo>
                    <a:pt x="23" y="3"/>
                    <a:pt x="23" y="2"/>
                    <a:pt x="22" y="1"/>
                  </a:cubicBezTo>
                  <a:cubicBezTo>
                    <a:pt x="21" y="0"/>
                    <a:pt x="19" y="0"/>
                    <a:pt x="18" y="0"/>
                  </a:cubicBezTo>
                  <a:cubicBezTo>
                    <a:pt x="5" y="0"/>
                    <a:pt x="5" y="0"/>
                    <a:pt x="5" y="0"/>
                  </a:cubicBezTo>
                  <a:cubicBezTo>
                    <a:pt x="3" y="0"/>
                    <a:pt x="2" y="0"/>
                    <a:pt x="1" y="1"/>
                  </a:cubicBezTo>
                  <a:cubicBezTo>
                    <a:pt x="0" y="2"/>
                    <a:pt x="0" y="3"/>
                    <a:pt x="0" y="5"/>
                  </a:cubicBezTo>
                  <a:cubicBezTo>
                    <a:pt x="0" y="71"/>
                    <a:pt x="0" y="71"/>
                    <a:pt x="0" y="71"/>
                  </a:cubicBezTo>
                  <a:cubicBezTo>
                    <a:pt x="0" y="72"/>
                    <a:pt x="0" y="73"/>
                    <a:pt x="1" y="74"/>
                  </a:cubicBezTo>
                  <a:cubicBezTo>
                    <a:pt x="2" y="75"/>
                    <a:pt x="2" y="75"/>
                    <a:pt x="3" y="75"/>
                  </a:cubicBezTo>
                  <a:cubicBezTo>
                    <a:pt x="58" y="113"/>
                    <a:pt x="58" y="113"/>
                    <a:pt x="58" y="113"/>
                  </a:cubicBezTo>
                  <a:cubicBezTo>
                    <a:pt x="59" y="113"/>
                    <a:pt x="60" y="113"/>
                    <a:pt x="61" y="113"/>
                  </a:cubicBezTo>
                  <a:cubicBezTo>
                    <a:pt x="62" y="113"/>
                    <a:pt x="62" y="113"/>
                    <a:pt x="62" y="113"/>
                  </a:cubicBezTo>
                  <a:cubicBezTo>
                    <a:pt x="64" y="113"/>
                    <a:pt x="65" y="112"/>
                    <a:pt x="65" y="111"/>
                  </a:cubicBezTo>
                  <a:cubicBezTo>
                    <a:pt x="72" y="100"/>
                    <a:pt x="72" y="100"/>
                    <a:pt x="72" y="100"/>
                  </a:cubicBezTo>
                  <a:cubicBezTo>
                    <a:pt x="74" y="98"/>
                    <a:pt x="73" y="94"/>
                    <a:pt x="71"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方正粗圆简体" panose="02010601030101010101" pitchFamily="65" charset="-122"/>
                <a:ea typeface="方正粗圆简体" panose="02010601030101010101" pitchFamily="65" charset="-122"/>
                <a:cs typeface="+mn-ea"/>
                <a:sym typeface="+mn-lt"/>
              </a:endParaRPr>
            </a:p>
          </p:txBody>
        </p:sp>
      </p:grpSp>
      <p:sp>
        <p:nvSpPr>
          <p:cNvPr id="20490" name="文本框 10"/>
          <p:cNvSpPr txBox="1">
            <a:spLocks noChangeArrowheads="1"/>
          </p:cNvSpPr>
          <p:nvPr/>
        </p:nvSpPr>
        <p:spPr bwMode="auto">
          <a:xfrm>
            <a:off x="3776573" y="2247769"/>
            <a:ext cx="461347"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700" dirty="0">
                <a:solidFill>
                  <a:srgbClr val="FFFFFF"/>
                </a:solidFill>
                <a:latin typeface="方正粗圆简体" panose="02010601030101010101" pitchFamily="65" charset="-122"/>
                <a:ea typeface="方正粗圆简体" panose="02010601030101010101" pitchFamily="65" charset="-122"/>
                <a:cs typeface="+mn-ea"/>
                <a:sym typeface="+mn-lt"/>
              </a:rPr>
              <a:t>A</a:t>
            </a:r>
            <a:endParaRPr lang="zh-CN" altLang="en-US" sz="2700" dirty="0">
              <a:solidFill>
                <a:srgbClr val="FFFFFF"/>
              </a:solidFill>
              <a:latin typeface="方正粗圆简体" panose="02010601030101010101" pitchFamily="65" charset="-122"/>
              <a:ea typeface="方正粗圆简体" panose="02010601030101010101" pitchFamily="65" charset="-122"/>
              <a:cs typeface="+mn-ea"/>
              <a:sym typeface="+mn-lt"/>
            </a:endParaRPr>
          </a:p>
        </p:txBody>
      </p:sp>
      <p:sp>
        <p:nvSpPr>
          <p:cNvPr id="12" name="Freeform 104"/>
          <p:cNvSpPr/>
          <p:nvPr/>
        </p:nvSpPr>
        <p:spPr bwMode="auto">
          <a:xfrm>
            <a:off x="5131320" y="1865736"/>
            <a:ext cx="262369" cy="214185"/>
          </a:xfrm>
          <a:custGeom>
            <a:avLst/>
            <a:gdLst>
              <a:gd name="T0" fmla="*/ 0 w 128"/>
              <a:gd name="T1" fmla="*/ 48 h 112"/>
              <a:gd name="T2" fmla="*/ 32 w 128"/>
              <a:gd name="T3" fmla="*/ 48 h 112"/>
              <a:gd name="T4" fmla="*/ 48 w 128"/>
              <a:gd name="T5" fmla="*/ 80 h 112"/>
              <a:gd name="T6" fmla="*/ 96 w 128"/>
              <a:gd name="T7" fmla="*/ 0 h 112"/>
              <a:gd name="T8" fmla="*/ 128 w 128"/>
              <a:gd name="T9" fmla="*/ 0 h 112"/>
              <a:gd name="T10" fmla="*/ 64 w 128"/>
              <a:gd name="T11" fmla="*/ 112 h 112"/>
              <a:gd name="T12" fmla="*/ 32 w 128"/>
              <a:gd name="T13" fmla="*/ 112 h 112"/>
              <a:gd name="T14" fmla="*/ 0 w 128"/>
              <a:gd name="T15" fmla="*/ 48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 h="112">
                <a:moveTo>
                  <a:pt x="0" y="48"/>
                </a:moveTo>
                <a:lnTo>
                  <a:pt x="32" y="48"/>
                </a:lnTo>
                <a:lnTo>
                  <a:pt x="48" y="80"/>
                </a:lnTo>
                <a:lnTo>
                  <a:pt x="96" y="0"/>
                </a:lnTo>
                <a:lnTo>
                  <a:pt x="128" y="0"/>
                </a:lnTo>
                <a:lnTo>
                  <a:pt x="64" y="112"/>
                </a:lnTo>
                <a:lnTo>
                  <a:pt x="32" y="112"/>
                </a:lnTo>
                <a:lnTo>
                  <a:pt x="0" y="48"/>
                </a:lnTo>
                <a:close/>
              </a:path>
            </a:pathLst>
          </a:custGeom>
          <a:solidFill>
            <a:schemeClr val="bg1"/>
          </a:solidFill>
          <a:ln>
            <a:noFill/>
          </a:ln>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方正粗圆简体" panose="02010601030101010101" pitchFamily="65" charset="-122"/>
              <a:ea typeface="方正粗圆简体" panose="02010601030101010101" pitchFamily="65" charset="-122"/>
              <a:cs typeface="+mn-ea"/>
              <a:sym typeface="+mn-lt"/>
            </a:endParaRPr>
          </a:p>
        </p:txBody>
      </p:sp>
      <p:sp>
        <p:nvSpPr>
          <p:cNvPr id="20492" name="文本框 12"/>
          <p:cNvSpPr txBox="1">
            <a:spLocks noChangeArrowheads="1"/>
          </p:cNvSpPr>
          <p:nvPr/>
        </p:nvSpPr>
        <p:spPr bwMode="auto">
          <a:xfrm>
            <a:off x="5032710" y="2138909"/>
            <a:ext cx="459586"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700">
                <a:solidFill>
                  <a:srgbClr val="FFFFFF"/>
                </a:solidFill>
                <a:latin typeface="方正粗圆简体" panose="02010601030101010101" pitchFamily="65" charset="-122"/>
                <a:ea typeface="方正粗圆简体" panose="02010601030101010101" pitchFamily="65" charset="-122"/>
                <a:cs typeface="+mn-ea"/>
                <a:sym typeface="+mn-lt"/>
              </a:rPr>
              <a:t>B</a:t>
            </a:r>
            <a:endParaRPr lang="zh-CN" altLang="en-US" sz="2700">
              <a:solidFill>
                <a:srgbClr val="FFFFFF"/>
              </a:solidFill>
              <a:latin typeface="方正粗圆简体" panose="02010601030101010101" pitchFamily="65" charset="-122"/>
              <a:ea typeface="方正粗圆简体" panose="02010601030101010101" pitchFamily="65" charset="-122"/>
              <a:cs typeface="+mn-ea"/>
              <a:sym typeface="+mn-lt"/>
            </a:endParaRPr>
          </a:p>
        </p:txBody>
      </p:sp>
      <p:grpSp>
        <p:nvGrpSpPr>
          <p:cNvPr id="14" name="组合 13"/>
          <p:cNvGrpSpPr/>
          <p:nvPr/>
        </p:nvGrpSpPr>
        <p:grpSpPr>
          <a:xfrm>
            <a:off x="3733345" y="3154268"/>
            <a:ext cx="287015" cy="150809"/>
            <a:chOff x="2854325" y="1114425"/>
            <a:chExt cx="204788" cy="115887"/>
          </a:xfrm>
          <a:solidFill>
            <a:schemeClr val="bg1"/>
          </a:solidFill>
        </p:grpSpPr>
        <p:sp>
          <p:nvSpPr>
            <p:cNvPr id="20" name="Freeform 15"/>
            <p:cNvSpPr/>
            <p:nvPr/>
          </p:nvSpPr>
          <p:spPr bwMode="auto">
            <a:xfrm>
              <a:off x="2941638" y="1114425"/>
              <a:ext cx="117475" cy="115887"/>
            </a:xfrm>
            <a:custGeom>
              <a:avLst/>
              <a:gdLst>
                <a:gd name="T0" fmla="*/ 74 w 74"/>
                <a:gd name="T1" fmla="*/ 36 h 73"/>
                <a:gd name="T2" fmla="*/ 0 w 74"/>
                <a:gd name="T3" fmla="*/ 0 h 73"/>
                <a:gd name="T4" fmla="*/ 0 w 74"/>
                <a:gd name="T5" fmla="*/ 28 h 73"/>
                <a:gd name="T6" fmla="*/ 19 w 74"/>
                <a:gd name="T7" fmla="*/ 36 h 73"/>
                <a:gd name="T8" fmla="*/ 0 w 74"/>
                <a:gd name="T9" fmla="*/ 46 h 73"/>
                <a:gd name="T10" fmla="*/ 0 w 74"/>
                <a:gd name="T11" fmla="*/ 73 h 73"/>
                <a:gd name="T12" fmla="*/ 74 w 74"/>
                <a:gd name="T13" fmla="*/ 36 h 73"/>
              </a:gdLst>
              <a:ahLst/>
              <a:cxnLst>
                <a:cxn ang="0">
                  <a:pos x="T0" y="T1"/>
                </a:cxn>
                <a:cxn ang="0">
                  <a:pos x="T2" y="T3"/>
                </a:cxn>
                <a:cxn ang="0">
                  <a:pos x="T4" y="T5"/>
                </a:cxn>
                <a:cxn ang="0">
                  <a:pos x="T6" y="T7"/>
                </a:cxn>
                <a:cxn ang="0">
                  <a:pos x="T8" y="T9"/>
                </a:cxn>
                <a:cxn ang="0">
                  <a:pos x="T10" y="T11"/>
                </a:cxn>
                <a:cxn ang="0">
                  <a:pos x="T12" y="T13"/>
                </a:cxn>
              </a:cxnLst>
              <a:rect l="0" t="0" r="r" b="b"/>
              <a:pathLst>
                <a:path w="74" h="73">
                  <a:moveTo>
                    <a:pt x="74" y="36"/>
                  </a:moveTo>
                  <a:lnTo>
                    <a:pt x="0" y="0"/>
                  </a:lnTo>
                  <a:lnTo>
                    <a:pt x="0" y="28"/>
                  </a:lnTo>
                  <a:lnTo>
                    <a:pt x="19" y="36"/>
                  </a:lnTo>
                  <a:lnTo>
                    <a:pt x="0" y="46"/>
                  </a:lnTo>
                  <a:lnTo>
                    <a:pt x="0" y="73"/>
                  </a:lnTo>
                  <a:lnTo>
                    <a:pt x="74"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方正粗圆简体" panose="02010601030101010101" pitchFamily="65" charset="-122"/>
                <a:ea typeface="方正粗圆简体" panose="02010601030101010101" pitchFamily="65" charset="-122"/>
                <a:cs typeface="+mn-ea"/>
                <a:sym typeface="+mn-lt"/>
              </a:endParaRPr>
            </a:p>
          </p:txBody>
        </p:sp>
        <p:sp>
          <p:nvSpPr>
            <p:cNvPr id="21" name="Freeform 16"/>
            <p:cNvSpPr/>
            <p:nvPr/>
          </p:nvSpPr>
          <p:spPr bwMode="auto">
            <a:xfrm>
              <a:off x="2854325" y="1114425"/>
              <a:ext cx="117475" cy="115887"/>
            </a:xfrm>
            <a:custGeom>
              <a:avLst/>
              <a:gdLst>
                <a:gd name="T0" fmla="*/ 55 w 74"/>
                <a:gd name="T1" fmla="*/ 28 h 73"/>
                <a:gd name="T2" fmla="*/ 0 w 74"/>
                <a:gd name="T3" fmla="*/ 0 h 73"/>
                <a:gd name="T4" fmla="*/ 0 w 74"/>
                <a:gd name="T5" fmla="*/ 73 h 73"/>
                <a:gd name="T6" fmla="*/ 55 w 74"/>
                <a:gd name="T7" fmla="*/ 46 h 73"/>
                <a:gd name="T8" fmla="*/ 74 w 74"/>
                <a:gd name="T9" fmla="*/ 36 h 73"/>
                <a:gd name="T10" fmla="*/ 55 w 74"/>
                <a:gd name="T11" fmla="*/ 28 h 73"/>
              </a:gdLst>
              <a:ahLst/>
              <a:cxnLst>
                <a:cxn ang="0">
                  <a:pos x="T0" y="T1"/>
                </a:cxn>
                <a:cxn ang="0">
                  <a:pos x="T2" y="T3"/>
                </a:cxn>
                <a:cxn ang="0">
                  <a:pos x="T4" y="T5"/>
                </a:cxn>
                <a:cxn ang="0">
                  <a:pos x="T6" y="T7"/>
                </a:cxn>
                <a:cxn ang="0">
                  <a:pos x="T8" y="T9"/>
                </a:cxn>
                <a:cxn ang="0">
                  <a:pos x="T10" y="T11"/>
                </a:cxn>
              </a:cxnLst>
              <a:rect l="0" t="0" r="r" b="b"/>
              <a:pathLst>
                <a:path w="74" h="73">
                  <a:moveTo>
                    <a:pt x="55" y="28"/>
                  </a:moveTo>
                  <a:lnTo>
                    <a:pt x="0" y="0"/>
                  </a:lnTo>
                  <a:lnTo>
                    <a:pt x="0" y="73"/>
                  </a:lnTo>
                  <a:lnTo>
                    <a:pt x="55" y="46"/>
                  </a:lnTo>
                  <a:lnTo>
                    <a:pt x="74" y="36"/>
                  </a:lnTo>
                  <a:lnTo>
                    <a:pt x="55"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方正粗圆简体" panose="02010601030101010101" pitchFamily="65" charset="-122"/>
                <a:ea typeface="方正粗圆简体" panose="02010601030101010101" pitchFamily="65" charset="-122"/>
                <a:cs typeface="+mn-ea"/>
                <a:sym typeface="+mn-lt"/>
              </a:endParaRPr>
            </a:p>
          </p:txBody>
        </p:sp>
      </p:grpSp>
      <p:sp>
        <p:nvSpPr>
          <p:cNvPr id="20494" name="文本框 14"/>
          <p:cNvSpPr txBox="1">
            <a:spLocks noChangeArrowheads="1"/>
          </p:cNvSpPr>
          <p:nvPr/>
        </p:nvSpPr>
        <p:spPr bwMode="auto">
          <a:xfrm>
            <a:off x="3684680" y="3299460"/>
            <a:ext cx="461347"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700">
                <a:solidFill>
                  <a:srgbClr val="FFFFFF"/>
                </a:solidFill>
                <a:latin typeface="方正粗圆简体" panose="02010601030101010101" pitchFamily="65" charset="-122"/>
                <a:ea typeface="方正粗圆简体" panose="02010601030101010101" pitchFamily="65" charset="-122"/>
                <a:cs typeface="+mn-ea"/>
                <a:sym typeface="+mn-lt"/>
              </a:rPr>
              <a:t>C</a:t>
            </a:r>
            <a:endParaRPr lang="zh-CN" altLang="en-US" sz="2700">
              <a:solidFill>
                <a:srgbClr val="FFFFFF"/>
              </a:solidFill>
              <a:latin typeface="方正粗圆简体" panose="02010601030101010101" pitchFamily="65" charset="-122"/>
              <a:ea typeface="方正粗圆简体" panose="02010601030101010101" pitchFamily="65" charset="-122"/>
              <a:cs typeface="+mn-ea"/>
              <a:sym typeface="+mn-lt"/>
            </a:endParaRPr>
          </a:p>
        </p:txBody>
      </p:sp>
      <p:grpSp>
        <p:nvGrpSpPr>
          <p:cNvPr id="16" name="组合 15"/>
          <p:cNvGrpSpPr/>
          <p:nvPr/>
        </p:nvGrpSpPr>
        <p:grpSpPr>
          <a:xfrm>
            <a:off x="4954369" y="3082692"/>
            <a:ext cx="305094" cy="191051"/>
            <a:chOff x="4076700" y="1917701"/>
            <a:chExt cx="204787" cy="138112"/>
          </a:xfrm>
          <a:solidFill>
            <a:schemeClr val="bg1"/>
          </a:solidFill>
        </p:grpSpPr>
        <p:sp>
          <p:nvSpPr>
            <p:cNvPr id="18" name="Freeform 370"/>
            <p:cNvSpPr/>
            <p:nvPr/>
          </p:nvSpPr>
          <p:spPr bwMode="auto">
            <a:xfrm>
              <a:off x="4076700" y="1925638"/>
              <a:ext cx="204787" cy="130175"/>
            </a:xfrm>
            <a:custGeom>
              <a:avLst/>
              <a:gdLst>
                <a:gd name="T0" fmla="*/ 288 w 289"/>
                <a:gd name="T1" fmla="*/ 0 h 183"/>
                <a:gd name="T2" fmla="*/ 199 w 289"/>
                <a:gd name="T3" fmla="*/ 76 h 183"/>
                <a:gd name="T4" fmla="*/ 144 w 289"/>
                <a:gd name="T5" fmla="*/ 121 h 183"/>
                <a:gd name="T6" fmla="*/ 90 w 289"/>
                <a:gd name="T7" fmla="*/ 76 h 183"/>
                <a:gd name="T8" fmla="*/ 1 w 289"/>
                <a:gd name="T9" fmla="*/ 0 h 183"/>
                <a:gd name="T10" fmla="*/ 0 w 289"/>
                <a:gd name="T11" fmla="*/ 6 h 183"/>
                <a:gd name="T12" fmla="*/ 0 w 289"/>
                <a:gd name="T13" fmla="*/ 166 h 183"/>
                <a:gd name="T14" fmla="*/ 0 w 289"/>
                <a:gd name="T15" fmla="*/ 169 h 183"/>
                <a:gd name="T16" fmla="*/ 17 w 289"/>
                <a:gd name="T17" fmla="*/ 183 h 183"/>
                <a:gd name="T18" fmla="*/ 271 w 289"/>
                <a:gd name="T19" fmla="*/ 183 h 183"/>
                <a:gd name="T20" fmla="*/ 287 w 289"/>
                <a:gd name="T21" fmla="*/ 171 h 183"/>
                <a:gd name="T22" fmla="*/ 288 w 289"/>
                <a:gd name="T23" fmla="*/ 171 h 183"/>
                <a:gd name="T24" fmla="*/ 289 w 289"/>
                <a:gd name="T25" fmla="*/ 166 h 183"/>
                <a:gd name="T26" fmla="*/ 289 w 289"/>
                <a:gd name="T27" fmla="*/ 6 h 183"/>
                <a:gd name="T28" fmla="*/ 288 w 289"/>
                <a:gd name="T29"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9" h="183">
                  <a:moveTo>
                    <a:pt x="288" y="0"/>
                  </a:moveTo>
                  <a:cubicBezTo>
                    <a:pt x="199" y="76"/>
                    <a:pt x="199" y="76"/>
                    <a:pt x="199" y="76"/>
                  </a:cubicBezTo>
                  <a:cubicBezTo>
                    <a:pt x="144" y="121"/>
                    <a:pt x="144" y="121"/>
                    <a:pt x="144" y="121"/>
                  </a:cubicBezTo>
                  <a:cubicBezTo>
                    <a:pt x="90" y="76"/>
                    <a:pt x="90" y="76"/>
                    <a:pt x="90" y="76"/>
                  </a:cubicBezTo>
                  <a:cubicBezTo>
                    <a:pt x="1" y="0"/>
                    <a:pt x="1" y="0"/>
                    <a:pt x="1" y="0"/>
                  </a:cubicBezTo>
                  <a:cubicBezTo>
                    <a:pt x="0" y="2"/>
                    <a:pt x="0" y="4"/>
                    <a:pt x="0" y="6"/>
                  </a:cubicBezTo>
                  <a:cubicBezTo>
                    <a:pt x="0" y="166"/>
                    <a:pt x="0" y="166"/>
                    <a:pt x="0" y="166"/>
                  </a:cubicBezTo>
                  <a:cubicBezTo>
                    <a:pt x="0" y="167"/>
                    <a:pt x="0" y="168"/>
                    <a:pt x="0" y="169"/>
                  </a:cubicBezTo>
                  <a:cubicBezTo>
                    <a:pt x="2" y="177"/>
                    <a:pt x="9" y="183"/>
                    <a:pt x="17" y="183"/>
                  </a:cubicBezTo>
                  <a:cubicBezTo>
                    <a:pt x="271" y="183"/>
                    <a:pt x="271" y="183"/>
                    <a:pt x="271" y="183"/>
                  </a:cubicBezTo>
                  <a:cubicBezTo>
                    <a:pt x="279" y="183"/>
                    <a:pt x="285" y="178"/>
                    <a:pt x="287" y="171"/>
                  </a:cubicBezTo>
                  <a:cubicBezTo>
                    <a:pt x="288" y="171"/>
                    <a:pt x="288" y="171"/>
                    <a:pt x="288" y="171"/>
                  </a:cubicBezTo>
                  <a:cubicBezTo>
                    <a:pt x="288" y="169"/>
                    <a:pt x="289" y="168"/>
                    <a:pt x="289" y="166"/>
                  </a:cubicBezTo>
                  <a:cubicBezTo>
                    <a:pt x="289" y="6"/>
                    <a:pt x="289" y="6"/>
                    <a:pt x="289" y="6"/>
                  </a:cubicBezTo>
                  <a:cubicBezTo>
                    <a:pt x="289" y="4"/>
                    <a:pt x="288" y="2"/>
                    <a:pt x="28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方正粗圆简体" panose="02010601030101010101" pitchFamily="65" charset="-122"/>
                <a:ea typeface="方正粗圆简体" panose="02010601030101010101" pitchFamily="65" charset="-122"/>
                <a:cs typeface="+mn-ea"/>
                <a:sym typeface="+mn-lt"/>
              </a:endParaRPr>
            </a:p>
          </p:txBody>
        </p:sp>
        <p:sp>
          <p:nvSpPr>
            <p:cNvPr id="19" name="Freeform 371"/>
            <p:cNvSpPr/>
            <p:nvPr/>
          </p:nvSpPr>
          <p:spPr bwMode="auto">
            <a:xfrm>
              <a:off x="4086225" y="1917701"/>
              <a:ext cx="185737" cy="79375"/>
            </a:xfrm>
            <a:custGeom>
              <a:avLst/>
              <a:gdLst>
                <a:gd name="T0" fmla="*/ 108 w 264"/>
                <a:gd name="T1" fmla="*/ 92 h 112"/>
                <a:gd name="T2" fmla="*/ 132 w 264"/>
                <a:gd name="T3" fmla="*/ 112 h 112"/>
                <a:gd name="T4" fmla="*/ 157 w 264"/>
                <a:gd name="T5" fmla="*/ 92 h 112"/>
                <a:gd name="T6" fmla="*/ 170 w 264"/>
                <a:gd name="T7" fmla="*/ 82 h 112"/>
                <a:gd name="T8" fmla="*/ 264 w 264"/>
                <a:gd name="T9" fmla="*/ 1 h 112"/>
                <a:gd name="T10" fmla="*/ 259 w 264"/>
                <a:gd name="T11" fmla="*/ 0 h 112"/>
                <a:gd name="T12" fmla="*/ 5 w 264"/>
                <a:gd name="T13" fmla="*/ 0 h 112"/>
                <a:gd name="T14" fmla="*/ 0 w 264"/>
                <a:gd name="T15" fmla="*/ 1 h 112"/>
                <a:gd name="T16" fmla="*/ 95 w 264"/>
                <a:gd name="T17" fmla="*/ 82 h 112"/>
                <a:gd name="T18" fmla="*/ 108 w 264"/>
                <a:gd name="T19" fmla="*/ 9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4" h="112">
                  <a:moveTo>
                    <a:pt x="108" y="92"/>
                  </a:moveTo>
                  <a:cubicBezTo>
                    <a:pt x="132" y="112"/>
                    <a:pt x="132" y="112"/>
                    <a:pt x="132" y="112"/>
                  </a:cubicBezTo>
                  <a:cubicBezTo>
                    <a:pt x="157" y="92"/>
                    <a:pt x="157" y="92"/>
                    <a:pt x="157" y="92"/>
                  </a:cubicBezTo>
                  <a:cubicBezTo>
                    <a:pt x="170" y="82"/>
                    <a:pt x="170" y="82"/>
                    <a:pt x="170" y="82"/>
                  </a:cubicBezTo>
                  <a:cubicBezTo>
                    <a:pt x="264" y="1"/>
                    <a:pt x="264" y="1"/>
                    <a:pt x="264" y="1"/>
                  </a:cubicBezTo>
                  <a:cubicBezTo>
                    <a:pt x="263" y="1"/>
                    <a:pt x="261" y="0"/>
                    <a:pt x="259" y="0"/>
                  </a:cubicBezTo>
                  <a:cubicBezTo>
                    <a:pt x="5" y="0"/>
                    <a:pt x="5" y="0"/>
                    <a:pt x="5" y="0"/>
                  </a:cubicBezTo>
                  <a:cubicBezTo>
                    <a:pt x="4" y="0"/>
                    <a:pt x="2" y="1"/>
                    <a:pt x="0" y="1"/>
                  </a:cubicBezTo>
                  <a:cubicBezTo>
                    <a:pt x="95" y="82"/>
                    <a:pt x="95" y="82"/>
                    <a:pt x="95" y="82"/>
                  </a:cubicBezTo>
                  <a:lnTo>
                    <a:pt x="108"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方正粗圆简体" panose="02010601030101010101" pitchFamily="65" charset="-122"/>
                <a:ea typeface="方正粗圆简体" panose="02010601030101010101" pitchFamily="65" charset="-122"/>
                <a:cs typeface="+mn-ea"/>
                <a:sym typeface="+mn-lt"/>
              </a:endParaRPr>
            </a:p>
          </p:txBody>
        </p:sp>
      </p:grpSp>
      <p:sp>
        <p:nvSpPr>
          <p:cNvPr id="20496" name="文本框 16"/>
          <p:cNvSpPr txBox="1">
            <a:spLocks noChangeArrowheads="1"/>
          </p:cNvSpPr>
          <p:nvPr/>
        </p:nvSpPr>
        <p:spPr bwMode="auto">
          <a:xfrm>
            <a:off x="4930580" y="3265482"/>
            <a:ext cx="459586"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700">
                <a:solidFill>
                  <a:srgbClr val="FFFFFF"/>
                </a:solidFill>
                <a:latin typeface="方正粗圆简体" panose="02010601030101010101" pitchFamily="65" charset="-122"/>
                <a:ea typeface="方正粗圆简体" panose="02010601030101010101" pitchFamily="65" charset="-122"/>
                <a:cs typeface="+mn-ea"/>
                <a:sym typeface="+mn-lt"/>
              </a:rPr>
              <a:t>D</a:t>
            </a:r>
            <a:endParaRPr lang="zh-CN" altLang="en-US" sz="2700">
              <a:solidFill>
                <a:srgbClr val="FFFFFF"/>
              </a:solidFill>
              <a:latin typeface="方正粗圆简体" panose="02010601030101010101" pitchFamily="65" charset="-122"/>
              <a:ea typeface="方正粗圆简体" panose="02010601030101010101" pitchFamily="65" charset="-122"/>
              <a:cs typeface="+mn-ea"/>
              <a:sym typeface="+mn-lt"/>
            </a:endParaRPr>
          </a:p>
        </p:txBody>
      </p:sp>
      <p:cxnSp>
        <p:nvCxnSpPr>
          <p:cNvPr id="31" name="直接连接符 30"/>
          <p:cNvCxnSpPr/>
          <p:nvPr/>
        </p:nvCxnSpPr>
        <p:spPr>
          <a:xfrm>
            <a:off x="6196657" y="2739654"/>
            <a:ext cx="2463450"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675853" y="2739654"/>
            <a:ext cx="2463450"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20499" name="组合 32"/>
          <p:cNvGrpSpPr/>
          <p:nvPr/>
        </p:nvGrpSpPr>
        <p:grpSpPr bwMode="auto">
          <a:xfrm>
            <a:off x="612887" y="1334273"/>
            <a:ext cx="2786861" cy="1297722"/>
            <a:chOff x="1058443" y="2087979"/>
            <a:chExt cx="3350806" cy="2081621"/>
          </a:xfrm>
        </p:grpSpPr>
        <p:sp>
          <p:nvSpPr>
            <p:cNvPr id="34" name="文本框 33"/>
            <p:cNvSpPr txBox="1"/>
            <p:nvPr/>
          </p:nvSpPr>
          <p:spPr>
            <a:xfrm>
              <a:off x="1058443" y="2639157"/>
              <a:ext cx="3202739" cy="1530443"/>
            </a:xfrm>
            <a:prstGeom prst="rect">
              <a:avLst/>
            </a:prstGeom>
            <a:noFill/>
          </p:spPr>
          <p:txBody>
            <a:bodyPr wrap="square">
              <a:spAutoFit/>
            </a:bodyPr>
            <a:lstStyle/>
            <a:p>
              <a:pPr eaLnBrk="1" fontAlgn="auto" hangingPunct="1">
                <a:spcBef>
                  <a:spcPts val="0"/>
                </a:spcBef>
                <a:spcAft>
                  <a:spcPts val="0"/>
                </a:spcAft>
                <a:defRPr/>
              </a:pPr>
              <a:r>
                <a:rPr lang="zh-CN" altLang="en-US" sz="1400" dirty="0">
                  <a:solidFill>
                    <a:schemeClr val="tx2">
                      <a:lumMod val="75000"/>
                      <a:lumOff val="25000"/>
                    </a:schemeClr>
                  </a:solidFill>
                  <a:latin typeface="+mn-lt"/>
                  <a:ea typeface="+mn-ea"/>
                  <a:cs typeface="+mn-ea"/>
                  <a:sym typeface="+mn-lt"/>
                </a:rPr>
                <a:t>点击此处添加文字点击此处添加文字点击此处添加文字点击此处添加</a:t>
              </a:r>
              <a:r>
                <a:rPr lang="zh-CN" altLang="en-US" sz="1400" dirty="0" smtClean="0">
                  <a:solidFill>
                    <a:schemeClr val="tx2">
                      <a:lumMod val="75000"/>
                      <a:lumOff val="25000"/>
                    </a:schemeClr>
                  </a:solidFill>
                  <a:latin typeface="+mn-lt"/>
                  <a:ea typeface="+mn-ea"/>
                  <a:cs typeface="+mn-ea"/>
                  <a:sym typeface="+mn-lt"/>
                </a:rPr>
                <a:t>文字点击此处添加文字点击此处添加文字</a:t>
              </a:r>
              <a:endParaRPr lang="en-US" altLang="zh-CN" sz="1400" dirty="0">
                <a:solidFill>
                  <a:schemeClr val="tx2">
                    <a:lumMod val="75000"/>
                    <a:lumOff val="25000"/>
                  </a:schemeClr>
                </a:solidFill>
                <a:latin typeface="+mn-lt"/>
                <a:ea typeface="+mn-ea"/>
                <a:cs typeface="+mn-ea"/>
                <a:sym typeface="+mn-lt"/>
              </a:endParaRPr>
            </a:p>
          </p:txBody>
        </p:sp>
        <p:sp>
          <p:nvSpPr>
            <p:cNvPr id="20510" name="文本框 34"/>
            <p:cNvSpPr txBox="1">
              <a:spLocks noChangeArrowheads="1"/>
            </p:cNvSpPr>
            <p:nvPr/>
          </p:nvSpPr>
          <p:spPr bwMode="auto">
            <a:xfrm>
              <a:off x="1058443" y="2087979"/>
              <a:ext cx="3350806" cy="64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dirty="0">
                  <a:solidFill>
                    <a:srgbClr val="6AA903"/>
                  </a:solidFill>
                  <a:latin typeface="方正粗圆简体" panose="02010601030101010101" pitchFamily="65" charset="-122"/>
                  <a:ea typeface="方正粗圆简体" panose="02010601030101010101" pitchFamily="65" charset="-122"/>
                  <a:cs typeface="+mn-ea"/>
                  <a:sym typeface="+mn-lt"/>
                </a:rPr>
                <a:t>添加您的标题</a:t>
              </a:r>
              <a:endParaRPr lang="zh-CN" altLang="en-US" sz="2000" dirty="0">
                <a:solidFill>
                  <a:srgbClr val="6AA903"/>
                </a:solidFill>
                <a:latin typeface="方正粗圆简体" panose="02010601030101010101" pitchFamily="65" charset="-122"/>
                <a:ea typeface="方正粗圆简体" panose="02010601030101010101" pitchFamily="65" charset="-122"/>
                <a:cs typeface="+mn-ea"/>
                <a:sym typeface="+mn-lt"/>
              </a:endParaRPr>
            </a:p>
          </p:txBody>
        </p:sp>
      </p:grpSp>
      <p:grpSp>
        <p:nvGrpSpPr>
          <p:cNvPr id="40" name="组合 32"/>
          <p:cNvGrpSpPr/>
          <p:nvPr/>
        </p:nvGrpSpPr>
        <p:grpSpPr bwMode="auto">
          <a:xfrm>
            <a:off x="612887" y="2859841"/>
            <a:ext cx="2786861" cy="1297722"/>
            <a:chOff x="1058443" y="2087979"/>
            <a:chExt cx="3350806" cy="2081621"/>
          </a:xfrm>
        </p:grpSpPr>
        <p:sp>
          <p:nvSpPr>
            <p:cNvPr id="43" name="文本框 33"/>
            <p:cNvSpPr txBox="1"/>
            <p:nvPr/>
          </p:nvSpPr>
          <p:spPr>
            <a:xfrm>
              <a:off x="1058443" y="2639157"/>
              <a:ext cx="3202739" cy="1530443"/>
            </a:xfrm>
            <a:prstGeom prst="rect">
              <a:avLst/>
            </a:prstGeom>
            <a:noFill/>
          </p:spPr>
          <p:txBody>
            <a:bodyPr wrap="square">
              <a:spAutoFit/>
            </a:bodyPr>
            <a:lstStyle/>
            <a:p>
              <a:pPr eaLnBrk="1" fontAlgn="auto" hangingPunct="1">
                <a:spcBef>
                  <a:spcPts val="0"/>
                </a:spcBef>
                <a:spcAft>
                  <a:spcPts val="0"/>
                </a:spcAft>
                <a:defRPr/>
              </a:pPr>
              <a:r>
                <a:rPr lang="zh-CN" altLang="en-US" sz="1400" dirty="0">
                  <a:solidFill>
                    <a:schemeClr val="tx2">
                      <a:lumMod val="75000"/>
                      <a:lumOff val="25000"/>
                    </a:schemeClr>
                  </a:solidFill>
                  <a:latin typeface="+mn-lt"/>
                  <a:ea typeface="+mn-ea"/>
                  <a:cs typeface="+mn-ea"/>
                  <a:sym typeface="+mn-lt"/>
                </a:rPr>
                <a:t>点击此处添加文字点击此处添加文字点击此处添加文字点击此处添加</a:t>
              </a:r>
              <a:r>
                <a:rPr lang="zh-CN" altLang="en-US" sz="1400" dirty="0" smtClean="0">
                  <a:solidFill>
                    <a:schemeClr val="tx2">
                      <a:lumMod val="75000"/>
                      <a:lumOff val="25000"/>
                    </a:schemeClr>
                  </a:solidFill>
                  <a:latin typeface="+mn-lt"/>
                  <a:ea typeface="+mn-ea"/>
                  <a:cs typeface="+mn-ea"/>
                  <a:sym typeface="+mn-lt"/>
                </a:rPr>
                <a:t>文字点击此处添加文字点击此处添加文字</a:t>
              </a:r>
              <a:endParaRPr lang="en-US" altLang="zh-CN" sz="1400" dirty="0">
                <a:solidFill>
                  <a:schemeClr val="tx2">
                    <a:lumMod val="75000"/>
                    <a:lumOff val="25000"/>
                  </a:schemeClr>
                </a:solidFill>
                <a:latin typeface="+mn-lt"/>
                <a:ea typeface="+mn-ea"/>
                <a:cs typeface="+mn-ea"/>
                <a:sym typeface="+mn-lt"/>
              </a:endParaRPr>
            </a:p>
          </p:txBody>
        </p:sp>
        <p:sp>
          <p:nvSpPr>
            <p:cNvPr id="46" name="文本框 34"/>
            <p:cNvSpPr txBox="1">
              <a:spLocks noChangeArrowheads="1"/>
            </p:cNvSpPr>
            <p:nvPr/>
          </p:nvSpPr>
          <p:spPr bwMode="auto">
            <a:xfrm>
              <a:off x="1058443" y="2087979"/>
              <a:ext cx="3350806" cy="64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dirty="0">
                  <a:solidFill>
                    <a:schemeClr val="accent6"/>
                  </a:solidFill>
                  <a:latin typeface="方正粗圆简体" panose="02010601030101010101" pitchFamily="65" charset="-122"/>
                  <a:ea typeface="方正粗圆简体" panose="02010601030101010101" pitchFamily="65" charset="-122"/>
                  <a:cs typeface="+mn-ea"/>
                  <a:sym typeface="+mn-lt"/>
                </a:rPr>
                <a:t>添加您的标题</a:t>
              </a:r>
              <a:endParaRPr lang="zh-CN" altLang="en-US" sz="2000" dirty="0">
                <a:solidFill>
                  <a:schemeClr val="accent6"/>
                </a:solidFill>
                <a:latin typeface="方正粗圆简体" panose="02010601030101010101" pitchFamily="65" charset="-122"/>
                <a:ea typeface="方正粗圆简体" panose="02010601030101010101" pitchFamily="65" charset="-122"/>
                <a:cs typeface="+mn-ea"/>
                <a:sym typeface="+mn-lt"/>
              </a:endParaRPr>
            </a:p>
          </p:txBody>
        </p:sp>
      </p:grpSp>
      <p:grpSp>
        <p:nvGrpSpPr>
          <p:cNvPr id="47" name="组合 32"/>
          <p:cNvGrpSpPr/>
          <p:nvPr/>
        </p:nvGrpSpPr>
        <p:grpSpPr bwMode="auto">
          <a:xfrm>
            <a:off x="6066630" y="1334273"/>
            <a:ext cx="2786861" cy="1297722"/>
            <a:chOff x="1058443" y="2087979"/>
            <a:chExt cx="3350806" cy="2081621"/>
          </a:xfrm>
        </p:grpSpPr>
        <p:sp>
          <p:nvSpPr>
            <p:cNvPr id="48" name="文本框 33"/>
            <p:cNvSpPr txBox="1"/>
            <p:nvPr/>
          </p:nvSpPr>
          <p:spPr>
            <a:xfrm>
              <a:off x="1058443" y="2639157"/>
              <a:ext cx="3202739" cy="1530443"/>
            </a:xfrm>
            <a:prstGeom prst="rect">
              <a:avLst/>
            </a:prstGeom>
            <a:noFill/>
          </p:spPr>
          <p:txBody>
            <a:bodyPr wrap="square">
              <a:spAutoFit/>
            </a:bodyPr>
            <a:lstStyle/>
            <a:p>
              <a:pPr eaLnBrk="1" fontAlgn="auto" hangingPunct="1">
                <a:spcBef>
                  <a:spcPts val="0"/>
                </a:spcBef>
                <a:spcAft>
                  <a:spcPts val="0"/>
                </a:spcAft>
                <a:defRPr/>
              </a:pPr>
              <a:r>
                <a:rPr lang="zh-CN" altLang="en-US" sz="1400" dirty="0">
                  <a:solidFill>
                    <a:schemeClr val="tx2">
                      <a:lumMod val="75000"/>
                      <a:lumOff val="25000"/>
                    </a:schemeClr>
                  </a:solidFill>
                  <a:latin typeface="+mn-lt"/>
                  <a:ea typeface="+mn-ea"/>
                  <a:cs typeface="+mn-ea"/>
                  <a:sym typeface="+mn-lt"/>
                </a:rPr>
                <a:t>点击此处添加文字点击此处添加文字点击此处添加文字点击此处添加</a:t>
              </a:r>
              <a:r>
                <a:rPr lang="zh-CN" altLang="en-US" sz="1400" dirty="0" smtClean="0">
                  <a:solidFill>
                    <a:schemeClr val="tx2">
                      <a:lumMod val="75000"/>
                      <a:lumOff val="25000"/>
                    </a:schemeClr>
                  </a:solidFill>
                  <a:latin typeface="+mn-lt"/>
                  <a:ea typeface="+mn-ea"/>
                  <a:cs typeface="+mn-ea"/>
                  <a:sym typeface="+mn-lt"/>
                </a:rPr>
                <a:t>文字点击此处添加文字点击此处添加文字</a:t>
              </a:r>
              <a:endParaRPr lang="en-US" altLang="zh-CN" sz="1400" dirty="0">
                <a:solidFill>
                  <a:schemeClr val="tx2">
                    <a:lumMod val="75000"/>
                    <a:lumOff val="25000"/>
                  </a:schemeClr>
                </a:solidFill>
                <a:latin typeface="+mn-lt"/>
                <a:ea typeface="+mn-ea"/>
                <a:cs typeface="+mn-ea"/>
                <a:sym typeface="+mn-lt"/>
              </a:endParaRPr>
            </a:p>
          </p:txBody>
        </p:sp>
        <p:sp>
          <p:nvSpPr>
            <p:cNvPr id="49" name="文本框 34"/>
            <p:cNvSpPr txBox="1">
              <a:spLocks noChangeArrowheads="1"/>
            </p:cNvSpPr>
            <p:nvPr/>
          </p:nvSpPr>
          <p:spPr bwMode="auto">
            <a:xfrm>
              <a:off x="1058443" y="2087979"/>
              <a:ext cx="3350806" cy="64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dirty="0">
                  <a:solidFill>
                    <a:schemeClr val="accent6"/>
                  </a:solidFill>
                  <a:latin typeface="方正粗圆简体" panose="02010601030101010101" pitchFamily="65" charset="-122"/>
                  <a:ea typeface="方正粗圆简体" panose="02010601030101010101" pitchFamily="65" charset="-122"/>
                  <a:cs typeface="+mn-ea"/>
                  <a:sym typeface="+mn-lt"/>
                </a:rPr>
                <a:t>添加您的标题</a:t>
              </a:r>
              <a:endParaRPr lang="zh-CN" altLang="en-US" sz="2000" dirty="0">
                <a:solidFill>
                  <a:schemeClr val="accent6"/>
                </a:solidFill>
                <a:latin typeface="方正粗圆简体" panose="02010601030101010101" pitchFamily="65" charset="-122"/>
                <a:ea typeface="方正粗圆简体" panose="02010601030101010101" pitchFamily="65" charset="-122"/>
                <a:cs typeface="+mn-ea"/>
                <a:sym typeface="+mn-lt"/>
              </a:endParaRPr>
            </a:p>
          </p:txBody>
        </p:sp>
      </p:grpSp>
      <p:grpSp>
        <p:nvGrpSpPr>
          <p:cNvPr id="50" name="组合 32"/>
          <p:cNvGrpSpPr/>
          <p:nvPr/>
        </p:nvGrpSpPr>
        <p:grpSpPr bwMode="auto">
          <a:xfrm>
            <a:off x="6066630" y="2859841"/>
            <a:ext cx="2786861" cy="1297722"/>
            <a:chOff x="1058443" y="2087979"/>
            <a:chExt cx="3350806" cy="2081621"/>
          </a:xfrm>
        </p:grpSpPr>
        <p:sp>
          <p:nvSpPr>
            <p:cNvPr id="51" name="文本框 33"/>
            <p:cNvSpPr txBox="1"/>
            <p:nvPr/>
          </p:nvSpPr>
          <p:spPr>
            <a:xfrm>
              <a:off x="1058443" y="2639157"/>
              <a:ext cx="3202739" cy="1530443"/>
            </a:xfrm>
            <a:prstGeom prst="rect">
              <a:avLst/>
            </a:prstGeom>
            <a:noFill/>
          </p:spPr>
          <p:txBody>
            <a:bodyPr wrap="square">
              <a:spAutoFit/>
            </a:bodyPr>
            <a:lstStyle/>
            <a:p>
              <a:pPr eaLnBrk="1" fontAlgn="auto" hangingPunct="1">
                <a:spcBef>
                  <a:spcPts val="0"/>
                </a:spcBef>
                <a:spcAft>
                  <a:spcPts val="0"/>
                </a:spcAft>
                <a:defRPr/>
              </a:pPr>
              <a:r>
                <a:rPr lang="zh-CN" altLang="en-US" sz="1400" dirty="0">
                  <a:solidFill>
                    <a:schemeClr val="tx2">
                      <a:lumMod val="75000"/>
                      <a:lumOff val="25000"/>
                    </a:schemeClr>
                  </a:solidFill>
                  <a:latin typeface="+mn-lt"/>
                  <a:ea typeface="+mn-ea"/>
                  <a:cs typeface="+mn-ea"/>
                  <a:sym typeface="+mn-lt"/>
                </a:rPr>
                <a:t>点击此处添加文字点击此处添加文字点击此处添加文字点击此处添加</a:t>
              </a:r>
              <a:r>
                <a:rPr lang="zh-CN" altLang="en-US" sz="1400" dirty="0" smtClean="0">
                  <a:solidFill>
                    <a:schemeClr val="tx2">
                      <a:lumMod val="75000"/>
                      <a:lumOff val="25000"/>
                    </a:schemeClr>
                  </a:solidFill>
                  <a:latin typeface="+mn-lt"/>
                  <a:ea typeface="+mn-ea"/>
                  <a:cs typeface="+mn-ea"/>
                  <a:sym typeface="+mn-lt"/>
                </a:rPr>
                <a:t>文字点击此处添加文字点击此处添加文字</a:t>
              </a:r>
              <a:endParaRPr lang="en-US" altLang="zh-CN" sz="1400" dirty="0">
                <a:solidFill>
                  <a:schemeClr val="tx2">
                    <a:lumMod val="75000"/>
                    <a:lumOff val="25000"/>
                  </a:schemeClr>
                </a:solidFill>
                <a:latin typeface="+mn-lt"/>
                <a:ea typeface="+mn-ea"/>
                <a:cs typeface="+mn-ea"/>
                <a:sym typeface="+mn-lt"/>
              </a:endParaRPr>
            </a:p>
          </p:txBody>
        </p:sp>
        <p:sp>
          <p:nvSpPr>
            <p:cNvPr id="52" name="文本框 34"/>
            <p:cNvSpPr txBox="1">
              <a:spLocks noChangeArrowheads="1"/>
            </p:cNvSpPr>
            <p:nvPr/>
          </p:nvSpPr>
          <p:spPr bwMode="auto">
            <a:xfrm>
              <a:off x="1058443" y="2087979"/>
              <a:ext cx="3350806" cy="64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dirty="0">
                  <a:solidFill>
                    <a:srgbClr val="6AA903"/>
                  </a:solidFill>
                  <a:latin typeface="方正粗圆简体" panose="02010601030101010101" pitchFamily="65" charset="-122"/>
                  <a:ea typeface="方正粗圆简体" panose="02010601030101010101" pitchFamily="65" charset="-122"/>
                  <a:cs typeface="+mn-ea"/>
                  <a:sym typeface="+mn-lt"/>
                </a:rPr>
                <a:t>添加您的标题</a:t>
              </a:r>
              <a:endParaRPr lang="zh-CN" altLang="en-US" sz="2000" dirty="0">
                <a:solidFill>
                  <a:srgbClr val="6AA903"/>
                </a:solidFill>
                <a:latin typeface="方正粗圆简体" panose="02010601030101010101" pitchFamily="65" charset="-122"/>
                <a:ea typeface="方正粗圆简体" panose="02010601030101010101" pitchFamily="65" charset="-122"/>
                <a:cs typeface="+mn-ea"/>
                <a:sym typeface="+mn-lt"/>
              </a:endParaRPr>
            </a:p>
          </p:txBody>
        </p:sp>
      </p:grpSp>
      <p:sp>
        <p:nvSpPr>
          <p:cNvPr id="53" name="TextBox 52"/>
          <p:cNvSpPr txBox="1"/>
          <p:nvPr/>
        </p:nvSpPr>
        <p:spPr>
          <a:xfrm>
            <a:off x="560569" y="276377"/>
            <a:ext cx="4964346" cy="461665"/>
          </a:xfrm>
          <a:prstGeom prst="rect">
            <a:avLst/>
          </a:prstGeom>
          <a:noFill/>
        </p:spPr>
        <p:txBody>
          <a:bodyPr wrap="square" rtlCol="0">
            <a:spAutoFit/>
          </a:bodyPr>
          <a:lstStyle/>
          <a:p>
            <a:r>
              <a:rPr lang="zh-CN" altLang="en-US" sz="2400" dirty="0" smtClean="0">
                <a:solidFill>
                  <a:srgbClr val="6AA903"/>
                </a:solidFill>
                <a:latin typeface="方正少儿简体" panose="03000509000000000000" pitchFamily="65" charset="-122"/>
                <a:ea typeface="方正少儿简体" panose="03000509000000000000" pitchFamily="65" charset="-122"/>
                <a:cs typeface="+mn-ea"/>
                <a:sym typeface="+mn-lt"/>
              </a:rPr>
              <a:t>点击此处添加标题</a:t>
            </a:r>
            <a:endParaRPr lang="zh-CN" altLang="en-US" sz="2400" dirty="0">
              <a:solidFill>
                <a:srgbClr val="6AA903"/>
              </a:solidFill>
              <a:latin typeface="方正少儿简体" panose="03000509000000000000" pitchFamily="65" charset="-122"/>
              <a:ea typeface="方正少儿简体" panose="03000509000000000000" pitchFamily="65"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3"/>
                                        </p:tgtEl>
                                        <p:attrNameLst>
                                          <p:attrName>ppt_y</p:attrName>
                                        </p:attrNameLst>
                                      </p:cBhvr>
                                      <p:tavLst>
                                        <p:tav tm="0">
                                          <p:val>
                                            <p:strVal val="#ppt_y"/>
                                          </p:val>
                                        </p:tav>
                                        <p:tav tm="100000">
                                          <p:val>
                                            <p:strVal val="#ppt_y"/>
                                          </p:val>
                                        </p:tav>
                                      </p:tavLst>
                                    </p:anim>
                                    <p:anim calcmode="lin" valueType="num">
                                      <p:cBhvr>
                                        <p:cTn id="9" dur="50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3"/>
                                        </p:tgtEl>
                                      </p:cBhvr>
                                    </p:animEffect>
                                  </p:childTnLst>
                                </p:cTn>
                              </p:par>
                            </p:childTnLst>
                          </p:cTn>
                        </p:par>
                        <p:par>
                          <p:cTn id="12" fill="hold">
                            <p:stCondLst>
                              <p:cond delay="850"/>
                            </p:stCondLst>
                            <p:childTnLst>
                              <p:par>
                                <p:cTn id="13" presetID="23" presetClass="entr" presetSubtype="16"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p:cTn id="15" dur="500" fill="hold"/>
                                        <p:tgtEl>
                                          <p:spTgt spid="28"/>
                                        </p:tgtEl>
                                        <p:attrNameLst>
                                          <p:attrName>ppt_w</p:attrName>
                                        </p:attrNameLst>
                                      </p:cBhvr>
                                      <p:tavLst>
                                        <p:tav tm="0">
                                          <p:val>
                                            <p:fltVal val="0"/>
                                          </p:val>
                                        </p:tav>
                                        <p:tav tm="100000">
                                          <p:val>
                                            <p:strVal val="#ppt_w"/>
                                          </p:val>
                                        </p:tav>
                                      </p:tavLst>
                                    </p:anim>
                                    <p:anim calcmode="lin" valueType="num">
                                      <p:cBhvr>
                                        <p:cTn id="16" dur="500" fill="hold"/>
                                        <p:tgtEl>
                                          <p:spTgt spid="28"/>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500" fill="hold"/>
                                        <p:tgtEl>
                                          <p:spTgt spid="27"/>
                                        </p:tgtEl>
                                        <p:attrNameLst>
                                          <p:attrName>ppt_w</p:attrName>
                                        </p:attrNameLst>
                                      </p:cBhvr>
                                      <p:tavLst>
                                        <p:tav tm="0">
                                          <p:val>
                                            <p:fltVal val="0"/>
                                          </p:val>
                                        </p:tav>
                                        <p:tav tm="100000">
                                          <p:val>
                                            <p:strVal val="#ppt_w"/>
                                          </p:val>
                                        </p:tav>
                                      </p:tavLst>
                                    </p:anim>
                                    <p:anim calcmode="lin" valueType="num">
                                      <p:cBhvr>
                                        <p:cTn id="20" dur="500" fill="hold"/>
                                        <p:tgtEl>
                                          <p:spTgt spid="27"/>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p:cTn id="23" dur="500" fill="hold"/>
                                        <p:tgtEl>
                                          <p:spTgt spid="29"/>
                                        </p:tgtEl>
                                        <p:attrNameLst>
                                          <p:attrName>ppt_w</p:attrName>
                                        </p:attrNameLst>
                                      </p:cBhvr>
                                      <p:tavLst>
                                        <p:tav tm="0">
                                          <p:val>
                                            <p:fltVal val="0"/>
                                          </p:val>
                                        </p:tav>
                                        <p:tav tm="100000">
                                          <p:val>
                                            <p:strVal val="#ppt_w"/>
                                          </p:val>
                                        </p:tav>
                                      </p:tavLst>
                                    </p:anim>
                                    <p:anim calcmode="lin" valueType="num">
                                      <p:cBhvr>
                                        <p:cTn id="24" dur="500" fill="hold"/>
                                        <p:tgtEl>
                                          <p:spTgt spid="29"/>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childTnLst>
                                </p:cTn>
                              </p:par>
                            </p:childTnLst>
                          </p:cTn>
                        </p:par>
                        <p:par>
                          <p:cTn id="29" fill="hold">
                            <p:stCondLst>
                              <p:cond delay="1350"/>
                            </p:stCondLst>
                            <p:childTnLst>
                              <p:par>
                                <p:cTn id="30" presetID="10" presetClass="entr" presetSubtype="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0490"/>
                                        </p:tgtEl>
                                        <p:attrNameLst>
                                          <p:attrName>style.visibility</p:attrName>
                                        </p:attrNameLst>
                                      </p:cBhvr>
                                      <p:to>
                                        <p:strVal val="visible"/>
                                      </p:to>
                                    </p:set>
                                    <p:animEffect transition="in" filter="fade">
                                      <p:cBhvr>
                                        <p:cTn id="35" dur="500"/>
                                        <p:tgtEl>
                                          <p:spTgt spid="2049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0492"/>
                                        </p:tgtEl>
                                        <p:attrNameLst>
                                          <p:attrName>style.visibility</p:attrName>
                                        </p:attrNameLst>
                                      </p:cBhvr>
                                      <p:to>
                                        <p:strVal val="visible"/>
                                      </p:to>
                                    </p:set>
                                    <p:animEffect transition="in" filter="fade">
                                      <p:cBhvr>
                                        <p:cTn id="41" dur="500"/>
                                        <p:tgtEl>
                                          <p:spTgt spid="20492"/>
                                        </p:tgtEl>
                                      </p:cBhvr>
                                    </p:animEffect>
                                  </p:childTnLst>
                                </p:cTn>
                              </p:par>
                              <p:par>
                                <p:cTn id="42" presetID="10" presetClass="entr" presetSubtype="0" fill="hold"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0494"/>
                                        </p:tgtEl>
                                        <p:attrNameLst>
                                          <p:attrName>style.visibility</p:attrName>
                                        </p:attrNameLst>
                                      </p:cBhvr>
                                      <p:to>
                                        <p:strVal val="visible"/>
                                      </p:to>
                                    </p:set>
                                    <p:animEffect transition="in" filter="fade">
                                      <p:cBhvr>
                                        <p:cTn id="47" dur="500"/>
                                        <p:tgtEl>
                                          <p:spTgt spid="20494"/>
                                        </p:tgtEl>
                                      </p:cBhvr>
                                    </p:animEffect>
                                  </p:childTnLst>
                                </p:cTn>
                              </p:par>
                              <p:par>
                                <p:cTn id="48" presetID="10" presetClass="entr" presetSubtype="0" fill="hold"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0496"/>
                                        </p:tgtEl>
                                        <p:attrNameLst>
                                          <p:attrName>style.visibility</p:attrName>
                                        </p:attrNameLst>
                                      </p:cBhvr>
                                      <p:to>
                                        <p:strVal val="visible"/>
                                      </p:to>
                                    </p:set>
                                    <p:animEffect transition="in" filter="fade">
                                      <p:cBhvr>
                                        <p:cTn id="53" dur="500"/>
                                        <p:tgtEl>
                                          <p:spTgt spid="20496"/>
                                        </p:tgtEl>
                                      </p:cBhvr>
                                    </p:animEffect>
                                  </p:childTnLst>
                                </p:cTn>
                              </p:par>
                            </p:childTnLst>
                          </p:cTn>
                        </p:par>
                        <p:par>
                          <p:cTn id="54" fill="hold">
                            <p:stCondLst>
                              <p:cond delay="1850"/>
                            </p:stCondLst>
                            <p:childTnLst>
                              <p:par>
                                <p:cTn id="55" presetID="22" presetClass="entr" presetSubtype="2" fill="hold" nodeType="after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wipe(right)">
                                      <p:cBhvr>
                                        <p:cTn id="57" dur="500"/>
                                        <p:tgtEl>
                                          <p:spTgt spid="32"/>
                                        </p:tgtEl>
                                      </p:cBhvr>
                                    </p:animEffect>
                                  </p:childTnLst>
                                </p:cTn>
                              </p:par>
                              <p:par>
                                <p:cTn id="58" presetID="22" presetClass="entr" presetSubtype="8" fill="hold"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left)">
                                      <p:cBhvr>
                                        <p:cTn id="60" dur="500"/>
                                        <p:tgtEl>
                                          <p:spTgt spid="31"/>
                                        </p:tgtEl>
                                      </p:cBhvr>
                                    </p:animEffect>
                                  </p:childTnLst>
                                </p:cTn>
                              </p:par>
                            </p:childTnLst>
                          </p:cTn>
                        </p:par>
                        <p:par>
                          <p:cTn id="61" fill="hold">
                            <p:stCondLst>
                              <p:cond delay="2350"/>
                            </p:stCondLst>
                            <p:childTnLst>
                              <p:par>
                                <p:cTn id="62" presetID="2" presetClass="entr" presetSubtype="4" fill="hold" nodeType="afterEffect">
                                  <p:stCondLst>
                                    <p:cond delay="0"/>
                                  </p:stCondLst>
                                  <p:childTnLst>
                                    <p:set>
                                      <p:cBhvr>
                                        <p:cTn id="63" dur="1" fill="hold">
                                          <p:stCondLst>
                                            <p:cond delay="0"/>
                                          </p:stCondLst>
                                        </p:cTn>
                                        <p:tgtEl>
                                          <p:spTgt spid="20499"/>
                                        </p:tgtEl>
                                        <p:attrNameLst>
                                          <p:attrName>style.visibility</p:attrName>
                                        </p:attrNameLst>
                                      </p:cBhvr>
                                      <p:to>
                                        <p:strVal val="visible"/>
                                      </p:to>
                                    </p:set>
                                    <p:anim calcmode="lin" valueType="num">
                                      <p:cBhvr additive="base">
                                        <p:cTn id="64" dur="500" fill="hold"/>
                                        <p:tgtEl>
                                          <p:spTgt spid="20499"/>
                                        </p:tgtEl>
                                        <p:attrNameLst>
                                          <p:attrName>ppt_x</p:attrName>
                                        </p:attrNameLst>
                                      </p:cBhvr>
                                      <p:tavLst>
                                        <p:tav tm="0">
                                          <p:val>
                                            <p:strVal val="#ppt_x"/>
                                          </p:val>
                                        </p:tav>
                                        <p:tav tm="100000">
                                          <p:val>
                                            <p:strVal val="#ppt_x"/>
                                          </p:val>
                                        </p:tav>
                                      </p:tavLst>
                                    </p:anim>
                                    <p:anim calcmode="lin" valueType="num">
                                      <p:cBhvr additive="base">
                                        <p:cTn id="65" dur="500" fill="hold"/>
                                        <p:tgtEl>
                                          <p:spTgt spid="20499"/>
                                        </p:tgtEl>
                                        <p:attrNameLst>
                                          <p:attrName>ppt_y</p:attrName>
                                        </p:attrNameLst>
                                      </p:cBhvr>
                                      <p:tavLst>
                                        <p:tav tm="0">
                                          <p:val>
                                            <p:strVal val="1+#ppt_h/2"/>
                                          </p:val>
                                        </p:tav>
                                        <p:tav tm="100000">
                                          <p:val>
                                            <p:strVal val="#ppt_y"/>
                                          </p:val>
                                        </p:tav>
                                      </p:tavLst>
                                    </p:anim>
                                  </p:childTnLst>
                                </p:cTn>
                              </p:par>
                            </p:childTnLst>
                          </p:cTn>
                        </p:par>
                        <p:par>
                          <p:cTn id="66" fill="hold">
                            <p:stCondLst>
                              <p:cond delay="2850"/>
                            </p:stCondLst>
                            <p:childTnLst>
                              <p:par>
                                <p:cTn id="67" presetID="2" presetClass="entr" presetSubtype="4" fill="hold" nodeType="afterEffect">
                                  <p:stCondLst>
                                    <p:cond delay="0"/>
                                  </p:stCondLst>
                                  <p:childTnLst>
                                    <p:set>
                                      <p:cBhvr>
                                        <p:cTn id="68" dur="1" fill="hold">
                                          <p:stCondLst>
                                            <p:cond delay="0"/>
                                          </p:stCondLst>
                                        </p:cTn>
                                        <p:tgtEl>
                                          <p:spTgt spid="40"/>
                                        </p:tgtEl>
                                        <p:attrNameLst>
                                          <p:attrName>style.visibility</p:attrName>
                                        </p:attrNameLst>
                                      </p:cBhvr>
                                      <p:to>
                                        <p:strVal val="visible"/>
                                      </p:to>
                                    </p:set>
                                    <p:anim calcmode="lin" valueType="num">
                                      <p:cBhvr additive="base">
                                        <p:cTn id="69" dur="500" fill="hold"/>
                                        <p:tgtEl>
                                          <p:spTgt spid="40"/>
                                        </p:tgtEl>
                                        <p:attrNameLst>
                                          <p:attrName>ppt_x</p:attrName>
                                        </p:attrNameLst>
                                      </p:cBhvr>
                                      <p:tavLst>
                                        <p:tav tm="0">
                                          <p:val>
                                            <p:strVal val="#ppt_x"/>
                                          </p:val>
                                        </p:tav>
                                        <p:tav tm="100000">
                                          <p:val>
                                            <p:strVal val="#ppt_x"/>
                                          </p:val>
                                        </p:tav>
                                      </p:tavLst>
                                    </p:anim>
                                    <p:anim calcmode="lin" valueType="num">
                                      <p:cBhvr additive="base">
                                        <p:cTn id="70" dur="500" fill="hold"/>
                                        <p:tgtEl>
                                          <p:spTgt spid="40"/>
                                        </p:tgtEl>
                                        <p:attrNameLst>
                                          <p:attrName>ppt_y</p:attrName>
                                        </p:attrNameLst>
                                      </p:cBhvr>
                                      <p:tavLst>
                                        <p:tav tm="0">
                                          <p:val>
                                            <p:strVal val="1+#ppt_h/2"/>
                                          </p:val>
                                        </p:tav>
                                        <p:tav tm="100000">
                                          <p:val>
                                            <p:strVal val="#ppt_y"/>
                                          </p:val>
                                        </p:tav>
                                      </p:tavLst>
                                    </p:anim>
                                  </p:childTnLst>
                                </p:cTn>
                              </p:par>
                            </p:childTnLst>
                          </p:cTn>
                        </p:par>
                        <p:par>
                          <p:cTn id="71" fill="hold">
                            <p:stCondLst>
                              <p:cond delay="3350"/>
                            </p:stCondLst>
                            <p:childTnLst>
                              <p:par>
                                <p:cTn id="72" presetID="2" presetClass="entr" presetSubtype="4" fill="hold"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additive="base">
                                        <p:cTn id="74" dur="500" fill="hold"/>
                                        <p:tgtEl>
                                          <p:spTgt spid="47"/>
                                        </p:tgtEl>
                                        <p:attrNameLst>
                                          <p:attrName>ppt_x</p:attrName>
                                        </p:attrNameLst>
                                      </p:cBhvr>
                                      <p:tavLst>
                                        <p:tav tm="0">
                                          <p:val>
                                            <p:strVal val="#ppt_x"/>
                                          </p:val>
                                        </p:tav>
                                        <p:tav tm="100000">
                                          <p:val>
                                            <p:strVal val="#ppt_x"/>
                                          </p:val>
                                        </p:tav>
                                      </p:tavLst>
                                    </p:anim>
                                    <p:anim calcmode="lin" valueType="num">
                                      <p:cBhvr additive="base">
                                        <p:cTn id="75" dur="500" fill="hold"/>
                                        <p:tgtEl>
                                          <p:spTgt spid="47"/>
                                        </p:tgtEl>
                                        <p:attrNameLst>
                                          <p:attrName>ppt_y</p:attrName>
                                        </p:attrNameLst>
                                      </p:cBhvr>
                                      <p:tavLst>
                                        <p:tav tm="0">
                                          <p:val>
                                            <p:strVal val="1+#ppt_h/2"/>
                                          </p:val>
                                        </p:tav>
                                        <p:tav tm="100000">
                                          <p:val>
                                            <p:strVal val="#ppt_y"/>
                                          </p:val>
                                        </p:tav>
                                      </p:tavLst>
                                    </p:anim>
                                  </p:childTnLst>
                                </p:cTn>
                              </p:par>
                            </p:childTnLst>
                          </p:cTn>
                        </p:par>
                        <p:par>
                          <p:cTn id="76" fill="hold">
                            <p:stCondLst>
                              <p:cond delay="3850"/>
                            </p:stCondLst>
                            <p:childTnLst>
                              <p:par>
                                <p:cTn id="77" presetID="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ppt_x"/>
                                          </p:val>
                                        </p:tav>
                                        <p:tav tm="100000">
                                          <p:val>
                                            <p:strVal val="#ppt_x"/>
                                          </p:val>
                                        </p:tav>
                                      </p:tavLst>
                                    </p:anim>
                                    <p:anim calcmode="lin" valueType="num">
                                      <p:cBhvr additive="base">
                                        <p:cTn id="80"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20490" grpId="0"/>
      <p:bldP spid="12" grpId="0" animBg="1"/>
      <p:bldP spid="20492" grpId="0"/>
      <p:bldP spid="20494" grpId="0"/>
      <p:bldP spid="20496" grpId="0"/>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37"/>
          <p:cNvSpPr/>
          <p:nvPr/>
        </p:nvSpPr>
        <p:spPr>
          <a:xfrm>
            <a:off x="524792" y="1378874"/>
            <a:ext cx="1624874" cy="776728"/>
          </a:xfrm>
          <a:prstGeom prst="roundRect">
            <a:avLst>
              <a:gd name="adj" fmla="val 5186"/>
            </a:avLst>
          </a:prstGeom>
          <a:blipFill dpi="0" rotWithShape="1">
            <a:blip r:embed="rId1" cstate="print">
              <a:extLst>
                <a:ext uri="{28A0092B-C50C-407E-A947-70E740481C1C}">
                  <a14:useLocalDpi xmlns:a14="http://schemas.microsoft.com/office/drawing/2010/main" val="0"/>
                </a:ext>
              </a:extLst>
            </a:blip>
            <a:srcRect/>
            <a:stretch>
              <a:fillRect/>
            </a:stretch>
          </a:blip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7" name="Rounded Rectangle 45"/>
          <p:cNvSpPr/>
          <p:nvPr/>
        </p:nvSpPr>
        <p:spPr>
          <a:xfrm>
            <a:off x="524792" y="2239852"/>
            <a:ext cx="1624874" cy="776728"/>
          </a:xfrm>
          <a:prstGeom prst="roundRect">
            <a:avLst>
              <a:gd name="adj" fmla="val 5186"/>
            </a:avLst>
          </a:prstGeom>
          <a:blipFill dpi="0" rotWithShape="1">
            <a:blip r:embed="rId2" cstate="print">
              <a:extLst>
                <a:ext uri="{28A0092B-C50C-407E-A947-70E740481C1C}">
                  <a14:useLocalDpi xmlns:a14="http://schemas.microsoft.com/office/drawing/2010/main" val="0"/>
                </a:ext>
              </a:extLst>
            </a:blip>
            <a:srcRect/>
            <a:stretch>
              <a:fillRect/>
            </a:stretch>
          </a:blip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8" name="Rounded Rectangle 47"/>
          <p:cNvSpPr/>
          <p:nvPr/>
        </p:nvSpPr>
        <p:spPr>
          <a:xfrm>
            <a:off x="524792" y="3102612"/>
            <a:ext cx="1624874" cy="776728"/>
          </a:xfrm>
          <a:prstGeom prst="roundRect">
            <a:avLst>
              <a:gd name="adj" fmla="val 5186"/>
            </a:avLst>
          </a:prstGeom>
          <a:blipFill dpi="0" rotWithShape="1">
            <a:blip r:embed="rId3" cstate="print">
              <a:extLst>
                <a:ext uri="{28A0092B-C50C-407E-A947-70E740481C1C}">
                  <a14:useLocalDpi xmlns:a14="http://schemas.microsoft.com/office/drawing/2010/main" val="0"/>
                </a:ext>
              </a:extLst>
            </a:blip>
            <a:srcRect/>
            <a:stretch>
              <a:fillRect/>
            </a:stretch>
          </a:blip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0" name="圆角矩形 9"/>
          <p:cNvSpPr/>
          <p:nvPr/>
        </p:nvSpPr>
        <p:spPr>
          <a:xfrm>
            <a:off x="2249355" y="1389759"/>
            <a:ext cx="3378198" cy="2500466"/>
          </a:xfrm>
          <a:prstGeom prst="roundRect">
            <a:avLst>
              <a:gd name="adj" fmla="val 4477"/>
            </a:avLst>
          </a:prstGeom>
          <a:blipFill dpi="0" rotWithShape="1">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Прямоугольник 121"/>
          <p:cNvSpPr/>
          <p:nvPr/>
        </p:nvSpPr>
        <p:spPr>
          <a:xfrm>
            <a:off x="5847179" y="1600422"/>
            <a:ext cx="2703393" cy="2677656"/>
          </a:xfrm>
          <a:prstGeom prst="rect">
            <a:avLst/>
          </a:prstGeom>
        </p:spPr>
        <p:txBody>
          <a:bodyPr wrap="square">
            <a:spAutoFit/>
          </a:bodyPr>
          <a:lstStyle/>
          <a:p>
            <a:pPr>
              <a:lnSpc>
                <a:spcPct val="120000"/>
              </a:lnSpc>
            </a:pPr>
            <a:r>
              <a:rPr lang="zh-CN" altLang="en-US" sz="1400" dirty="0">
                <a:solidFill>
                  <a:schemeClr val="tx2">
                    <a:lumMod val="75000"/>
                    <a:lumOff val="25000"/>
                  </a:schemeClr>
                </a:solidFill>
                <a:latin typeface="+mn-lt"/>
                <a:ea typeface="+mn-ea"/>
                <a:cs typeface="+mn-ea"/>
                <a:sym typeface="+mn-lt"/>
              </a:rPr>
              <a:t>点击此处添加文字点击此处添加文字点击此处添加文字点击此处添加文字点击此处添加文字点击此处添加文字点击此处添加文字点击此处添加文字点击此处添加文字点击此处添加文字点击此处添加文字点击此处添加文字点击此处添加文字点击此处添加文字点击此处添加文字点击此处添加文字</a:t>
            </a:r>
            <a:endParaRPr lang="ru-RU" sz="1400" dirty="0" smtClean="0">
              <a:solidFill>
                <a:schemeClr val="tx2">
                  <a:lumMod val="75000"/>
                  <a:lumOff val="25000"/>
                </a:schemeClr>
              </a:solidFill>
              <a:latin typeface="+mn-lt"/>
              <a:ea typeface="+mn-ea"/>
              <a:cs typeface="+mn-ea"/>
              <a:sym typeface="+mn-lt"/>
            </a:endParaRPr>
          </a:p>
        </p:txBody>
      </p:sp>
      <p:sp>
        <p:nvSpPr>
          <p:cNvPr id="15" name="TextBox 14"/>
          <p:cNvSpPr txBox="1"/>
          <p:nvPr/>
        </p:nvSpPr>
        <p:spPr>
          <a:xfrm>
            <a:off x="5876477" y="1163430"/>
            <a:ext cx="2045644" cy="430887"/>
          </a:xfrm>
          <a:prstGeom prst="rect">
            <a:avLst/>
          </a:prstGeom>
          <a:noFill/>
          <a:ln>
            <a:noFill/>
          </a:ln>
        </p:spPr>
        <p:txBody>
          <a:bodyPr>
            <a:spAutoFit/>
          </a:bodyPr>
          <a:lstStyle>
            <a:defPPr>
              <a:defRPr lang="zh-CN"/>
            </a:defPPr>
            <a:lvl1pPr marR="0" lvl="0" indent="0" fontAlgn="auto">
              <a:lnSpc>
                <a:spcPct val="100000"/>
              </a:lnSpc>
              <a:spcBef>
                <a:spcPts val="0"/>
              </a:spcBef>
              <a:spcAft>
                <a:spcPts val="0"/>
              </a:spcAft>
              <a:buClrTx/>
              <a:buSzTx/>
              <a:buFontTx/>
              <a:buNone/>
              <a:defRPr kumimoji="0" b="1" i="0" u="none" strike="noStrike" kern="0" cap="none" spc="0" normalizeH="0" baseline="0">
                <a:ln>
                  <a:noFill/>
                </a:ln>
                <a:solidFill>
                  <a:srgbClr val="824105"/>
                </a:solidFill>
                <a:effectLst/>
                <a:uLnTx/>
                <a:uFillTx/>
                <a:latin typeface="微软雅黑" panose="020B0503020204020204" pitchFamily="34" charset="-122"/>
                <a:ea typeface="微软雅黑" panose="020B0503020204020204" pitchFamily="34"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sz="2200" b="0" dirty="0">
                <a:solidFill>
                  <a:srgbClr val="6AA903"/>
                </a:solidFill>
                <a:latin typeface="方正粗圆简体" panose="02010601030101010101" pitchFamily="65" charset="-122"/>
                <a:ea typeface="方正粗圆简体" panose="02010601030101010101" pitchFamily="65" charset="-122"/>
                <a:cs typeface="+mn-ea"/>
                <a:sym typeface="+mn-lt"/>
              </a:rPr>
              <a:t>添加标题文本</a:t>
            </a:r>
            <a:endParaRPr lang="zh-CN" altLang="en-US" sz="2200" b="0" dirty="0">
              <a:solidFill>
                <a:srgbClr val="6AA903"/>
              </a:solidFill>
              <a:latin typeface="方正粗圆简体" panose="02010601030101010101" pitchFamily="65" charset="-122"/>
              <a:ea typeface="方正粗圆简体" panose="02010601030101010101" pitchFamily="65" charset="-122"/>
              <a:cs typeface="+mn-ea"/>
              <a:sym typeface="+mn-lt"/>
            </a:endParaRPr>
          </a:p>
        </p:txBody>
      </p:sp>
      <p:sp>
        <p:nvSpPr>
          <p:cNvPr id="16" name="TextBox 15"/>
          <p:cNvSpPr txBox="1"/>
          <p:nvPr/>
        </p:nvSpPr>
        <p:spPr>
          <a:xfrm>
            <a:off x="560569" y="276377"/>
            <a:ext cx="4964346" cy="461665"/>
          </a:xfrm>
          <a:prstGeom prst="rect">
            <a:avLst/>
          </a:prstGeom>
          <a:noFill/>
        </p:spPr>
        <p:txBody>
          <a:bodyPr wrap="square" rtlCol="0">
            <a:spAutoFit/>
          </a:bodyPr>
          <a:lstStyle/>
          <a:p>
            <a:r>
              <a:rPr lang="zh-CN" altLang="en-US" sz="2400" dirty="0" smtClean="0">
                <a:solidFill>
                  <a:srgbClr val="6AA903"/>
                </a:solidFill>
                <a:latin typeface="方正少儿简体" panose="03000509000000000000" pitchFamily="65" charset="-122"/>
                <a:ea typeface="方正少儿简体" panose="03000509000000000000" pitchFamily="65" charset="-122"/>
                <a:cs typeface="+mn-ea"/>
                <a:sym typeface="+mn-lt"/>
              </a:rPr>
              <a:t>点击此处添加标题</a:t>
            </a:r>
            <a:endParaRPr lang="zh-CN" altLang="en-US" sz="2400" dirty="0">
              <a:solidFill>
                <a:srgbClr val="6AA903"/>
              </a:solidFill>
              <a:latin typeface="方正少儿简体" panose="03000509000000000000" pitchFamily="65" charset="-122"/>
              <a:ea typeface="方正少儿简体" panose="03000509000000000000" pitchFamily="65"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400" advTm="0">
        <p14:doors dir="ver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gtEl>
                                        <p:attrNameLst>
                                          <p:attrName>ppt_y</p:attrName>
                                        </p:attrNameLst>
                                      </p:cBhvr>
                                      <p:tavLst>
                                        <p:tav tm="0">
                                          <p:val>
                                            <p:strVal val="#ppt_y"/>
                                          </p:val>
                                        </p:tav>
                                        <p:tav tm="100000">
                                          <p:val>
                                            <p:strVal val="#ppt_y"/>
                                          </p:val>
                                        </p:tav>
                                      </p:tavLst>
                                    </p:anim>
                                    <p:anim calcmode="lin" valueType="num">
                                      <p:cBhvr>
                                        <p:cTn id="9"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gtEl>
                                      </p:cBhvr>
                                    </p:animEffect>
                                  </p:childTnLst>
                                </p:cTn>
                              </p:par>
                            </p:childTnLst>
                          </p:cTn>
                        </p:par>
                        <p:par>
                          <p:cTn id="12" fill="hold">
                            <p:stCondLst>
                              <p:cond delay="850"/>
                            </p:stCondLst>
                            <p:childTnLst>
                              <p:par>
                                <p:cTn id="13" presetID="1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p:tgtEl>
                                          <p:spTgt spid="6"/>
                                        </p:tgtEl>
                                        <p:attrNameLst>
                                          <p:attrName>ppt_x</p:attrName>
                                        </p:attrNameLst>
                                      </p:cBhvr>
                                      <p:tavLst>
                                        <p:tav tm="0">
                                          <p:val>
                                            <p:strVal val="#ppt_x-#ppt_w*1.125000"/>
                                          </p:val>
                                        </p:tav>
                                        <p:tav tm="100000">
                                          <p:val>
                                            <p:strVal val="#ppt_x"/>
                                          </p:val>
                                        </p:tav>
                                      </p:tavLst>
                                    </p:anim>
                                    <p:animEffect transition="in" filter="wipe(right)">
                                      <p:cBhvr>
                                        <p:cTn id="16" dur="500"/>
                                        <p:tgtEl>
                                          <p:spTgt spid="6"/>
                                        </p:tgtEl>
                                      </p:cBhvr>
                                    </p:animEffect>
                                  </p:childTnLst>
                                </p:cTn>
                              </p:par>
                              <p:par>
                                <p:cTn id="17" presetID="12" presetClass="entr" presetSubtype="8" fill="hold" grpId="0" nodeType="withEffect">
                                  <p:stCondLst>
                                    <p:cond delay="25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p:tgtEl>
                                          <p:spTgt spid="7"/>
                                        </p:tgtEl>
                                        <p:attrNameLst>
                                          <p:attrName>ppt_x</p:attrName>
                                        </p:attrNameLst>
                                      </p:cBhvr>
                                      <p:tavLst>
                                        <p:tav tm="0">
                                          <p:val>
                                            <p:strVal val="#ppt_x-#ppt_w*1.125000"/>
                                          </p:val>
                                        </p:tav>
                                        <p:tav tm="100000">
                                          <p:val>
                                            <p:strVal val="#ppt_x"/>
                                          </p:val>
                                        </p:tav>
                                      </p:tavLst>
                                    </p:anim>
                                    <p:animEffect transition="in" filter="wipe(right)">
                                      <p:cBhvr>
                                        <p:cTn id="20" dur="500"/>
                                        <p:tgtEl>
                                          <p:spTgt spid="7"/>
                                        </p:tgtEl>
                                      </p:cBhvr>
                                    </p:animEffect>
                                  </p:childTnLst>
                                </p:cTn>
                              </p:par>
                              <p:par>
                                <p:cTn id="21" presetID="12" presetClass="entr" presetSubtype="8" fill="hold" grpId="0" nodeType="withEffect">
                                  <p:stCondLst>
                                    <p:cond delay="50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p:tgtEl>
                                          <p:spTgt spid="8"/>
                                        </p:tgtEl>
                                        <p:attrNameLst>
                                          <p:attrName>ppt_x</p:attrName>
                                        </p:attrNameLst>
                                      </p:cBhvr>
                                      <p:tavLst>
                                        <p:tav tm="0">
                                          <p:val>
                                            <p:strVal val="#ppt_x-#ppt_w*1.125000"/>
                                          </p:val>
                                        </p:tav>
                                        <p:tav tm="100000">
                                          <p:val>
                                            <p:strVal val="#ppt_x"/>
                                          </p:val>
                                        </p:tav>
                                      </p:tavLst>
                                    </p:anim>
                                    <p:animEffect transition="in" filter="wipe(right)">
                                      <p:cBhvr>
                                        <p:cTn id="24" dur="500"/>
                                        <p:tgtEl>
                                          <p:spTgt spid="8"/>
                                        </p:tgtEl>
                                      </p:cBhvr>
                                    </p:animEffect>
                                  </p:childTnLst>
                                </p:cTn>
                              </p:par>
                            </p:childTnLst>
                          </p:cTn>
                        </p:par>
                        <p:par>
                          <p:cTn id="25" fill="hold">
                            <p:stCondLst>
                              <p:cond delay="1350"/>
                            </p:stCondLst>
                            <p:childTnLst>
                              <p:par>
                                <p:cTn id="26" presetID="22" presetClass="entr" presetSubtype="2"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right)">
                                      <p:cBhvr>
                                        <p:cTn id="28" dur="500"/>
                                        <p:tgtEl>
                                          <p:spTgt spid="10"/>
                                        </p:tgtEl>
                                      </p:cBhvr>
                                    </p:animEffect>
                                  </p:childTnLst>
                                </p:cTn>
                              </p:par>
                            </p:childTnLst>
                          </p:cTn>
                        </p:par>
                        <p:par>
                          <p:cTn id="29" fill="hold">
                            <p:stCondLst>
                              <p:cond delay="185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par>
                          <p:cTn id="33" fill="hold">
                            <p:stCondLst>
                              <p:cond delay="2350"/>
                            </p:stCondLst>
                            <p:childTnLst>
                              <p:par>
                                <p:cTn id="34" presetID="42" presetClass="entr" presetSubtype="0"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4" grpId="0"/>
      <p:bldP spid="15"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组合 61"/>
          <p:cNvGrpSpPr/>
          <p:nvPr/>
        </p:nvGrpSpPr>
        <p:grpSpPr>
          <a:xfrm>
            <a:off x="2763772" y="1099968"/>
            <a:ext cx="1694412" cy="1561555"/>
            <a:chOff x="2659494" y="1293239"/>
            <a:chExt cx="1793574" cy="1750108"/>
          </a:xfrm>
        </p:grpSpPr>
        <p:sp>
          <p:nvSpPr>
            <p:cNvPr id="63" name="Freeform 11"/>
            <p:cNvSpPr>
              <a:spLocks noEditPoints="1"/>
            </p:cNvSpPr>
            <p:nvPr/>
          </p:nvSpPr>
          <p:spPr bwMode="auto">
            <a:xfrm rot="21129250">
              <a:off x="2659494" y="1293239"/>
              <a:ext cx="1793574" cy="1750108"/>
            </a:xfrm>
            <a:custGeom>
              <a:avLst/>
              <a:gdLst/>
              <a:ahLst/>
              <a:cxnLst>
                <a:cxn ang="0">
                  <a:pos x="1613" y="210"/>
                </a:cxn>
                <a:cxn ang="0">
                  <a:pos x="1360" y="674"/>
                </a:cxn>
                <a:cxn ang="0">
                  <a:pos x="732" y="749"/>
                </a:cxn>
                <a:cxn ang="0">
                  <a:pos x="468" y="1245"/>
                </a:cxn>
                <a:cxn ang="0">
                  <a:pos x="543" y="1681"/>
                </a:cxn>
                <a:cxn ang="0">
                  <a:pos x="50" y="2188"/>
                </a:cxn>
                <a:cxn ang="0">
                  <a:pos x="228" y="2752"/>
                </a:cxn>
                <a:cxn ang="0">
                  <a:pos x="343" y="3352"/>
                </a:cxn>
                <a:cxn ang="0">
                  <a:pos x="478" y="3841"/>
                </a:cxn>
                <a:cxn ang="0">
                  <a:pos x="1117" y="4048"/>
                </a:cxn>
                <a:cxn ang="0">
                  <a:pos x="1356" y="4540"/>
                </a:cxn>
                <a:cxn ang="0">
                  <a:pos x="1892" y="4755"/>
                </a:cxn>
                <a:cxn ang="0">
                  <a:pos x="2384" y="4530"/>
                </a:cxn>
                <a:cxn ang="0">
                  <a:pos x="2994" y="4837"/>
                </a:cxn>
                <a:cxn ang="0">
                  <a:pos x="3448" y="4573"/>
                </a:cxn>
                <a:cxn ang="0">
                  <a:pos x="3748" y="4208"/>
                </a:cxn>
                <a:cxn ang="0">
                  <a:pos x="4340" y="4066"/>
                </a:cxn>
                <a:cxn ang="0">
                  <a:pos x="4515" y="3494"/>
                </a:cxn>
                <a:cxn ang="0">
                  <a:pos x="4686" y="3041"/>
                </a:cxn>
                <a:cxn ang="0">
                  <a:pos x="4961" y="2570"/>
                </a:cxn>
                <a:cxn ang="0">
                  <a:pos x="4658" y="2013"/>
                </a:cxn>
                <a:cxn ang="0">
                  <a:pos x="4647" y="1517"/>
                </a:cxn>
                <a:cxn ang="0">
                  <a:pos x="4515" y="1031"/>
                </a:cxn>
                <a:cxn ang="0">
                  <a:pos x="3876" y="821"/>
                </a:cxn>
                <a:cxn ang="0">
                  <a:pos x="3637" y="328"/>
                </a:cxn>
                <a:cxn ang="0">
                  <a:pos x="3102" y="114"/>
                </a:cxn>
                <a:cxn ang="0">
                  <a:pos x="2609" y="342"/>
                </a:cxn>
                <a:cxn ang="0">
                  <a:pos x="1999" y="32"/>
                </a:cxn>
                <a:cxn ang="0">
                  <a:pos x="2520" y="217"/>
                </a:cxn>
                <a:cxn ang="0">
                  <a:pos x="3212" y="71"/>
                </a:cxn>
                <a:cxn ang="0">
                  <a:pos x="3633" y="274"/>
                </a:cxn>
                <a:cxn ang="0">
                  <a:pos x="3876" y="788"/>
                </a:cxn>
                <a:cxn ang="0">
                  <a:pos x="4483" y="956"/>
                </a:cxn>
                <a:cxn ang="0">
                  <a:pos x="4690" y="1403"/>
                </a:cxn>
                <a:cxn ang="0">
                  <a:pos x="4761" y="2070"/>
                </a:cxn>
                <a:cxn ang="0">
                  <a:pos x="4993" y="2584"/>
                </a:cxn>
                <a:cxn ang="0">
                  <a:pos x="4604" y="3137"/>
                </a:cxn>
                <a:cxn ang="0">
                  <a:pos x="4551" y="3737"/>
                </a:cxn>
                <a:cxn ang="0">
                  <a:pos x="4187" y="4191"/>
                </a:cxn>
                <a:cxn ang="0">
                  <a:pos x="3594" y="4365"/>
                </a:cxn>
                <a:cxn ang="0">
                  <a:pos x="3127" y="4855"/>
                </a:cxn>
                <a:cxn ang="0">
                  <a:pos x="2577" y="4730"/>
                </a:cxn>
                <a:cxn ang="0">
                  <a:pos x="1895" y="4787"/>
                </a:cxn>
                <a:cxn ang="0">
                  <a:pos x="1428" y="4665"/>
                </a:cxn>
                <a:cxn ang="0">
                  <a:pos x="1146" y="4080"/>
                </a:cxn>
                <a:cxn ang="0">
                  <a:pos x="589" y="3966"/>
                </a:cxn>
                <a:cxn ang="0">
                  <a:pos x="307" y="3552"/>
                </a:cxn>
                <a:cxn ang="0">
                  <a:pos x="325" y="2888"/>
                </a:cxn>
                <a:cxn ang="0">
                  <a:pos x="0" y="2316"/>
                </a:cxn>
                <a:cxn ang="0">
                  <a:pos x="282" y="1809"/>
                </a:cxn>
                <a:cxn ang="0">
                  <a:pos x="435" y="1245"/>
                </a:cxn>
                <a:cxn ang="0">
                  <a:pos x="632" y="778"/>
                </a:cxn>
                <a:cxn ang="0">
                  <a:pos x="1242" y="628"/>
                </a:cxn>
                <a:cxn ang="0">
                  <a:pos x="1624" y="153"/>
                </a:cxn>
              </a:cxnLst>
              <a:rect l="0" t="0" r="r" b="b"/>
              <a:pathLst>
                <a:path w="4993" h="4872">
                  <a:moveTo>
                    <a:pt x="1999" y="32"/>
                  </a:moveTo>
                  <a:lnTo>
                    <a:pt x="1934" y="35"/>
                  </a:lnTo>
                  <a:lnTo>
                    <a:pt x="1874" y="46"/>
                  </a:lnTo>
                  <a:lnTo>
                    <a:pt x="1781" y="82"/>
                  </a:lnTo>
                  <a:lnTo>
                    <a:pt x="1692" y="135"/>
                  </a:lnTo>
                  <a:lnTo>
                    <a:pt x="1613" y="210"/>
                  </a:lnTo>
                  <a:lnTo>
                    <a:pt x="1542" y="299"/>
                  </a:lnTo>
                  <a:lnTo>
                    <a:pt x="1481" y="407"/>
                  </a:lnTo>
                  <a:lnTo>
                    <a:pt x="1424" y="528"/>
                  </a:lnTo>
                  <a:lnTo>
                    <a:pt x="1378" y="664"/>
                  </a:lnTo>
                  <a:lnTo>
                    <a:pt x="1371" y="678"/>
                  </a:lnTo>
                  <a:lnTo>
                    <a:pt x="1360" y="674"/>
                  </a:lnTo>
                  <a:lnTo>
                    <a:pt x="1246" y="660"/>
                  </a:lnTo>
                  <a:lnTo>
                    <a:pt x="1142" y="656"/>
                  </a:lnTo>
                  <a:lnTo>
                    <a:pt x="1024" y="664"/>
                  </a:lnTo>
                  <a:lnTo>
                    <a:pt x="917" y="681"/>
                  </a:lnTo>
                  <a:lnTo>
                    <a:pt x="817" y="710"/>
                  </a:lnTo>
                  <a:lnTo>
                    <a:pt x="732" y="749"/>
                  </a:lnTo>
                  <a:lnTo>
                    <a:pt x="653" y="803"/>
                  </a:lnTo>
                  <a:lnTo>
                    <a:pt x="589" y="867"/>
                  </a:lnTo>
                  <a:lnTo>
                    <a:pt x="535" y="946"/>
                  </a:lnTo>
                  <a:lnTo>
                    <a:pt x="500" y="1038"/>
                  </a:lnTo>
                  <a:lnTo>
                    <a:pt x="475" y="1138"/>
                  </a:lnTo>
                  <a:lnTo>
                    <a:pt x="468" y="1245"/>
                  </a:lnTo>
                  <a:lnTo>
                    <a:pt x="471" y="1342"/>
                  </a:lnTo>
                  <a:lnTo>
                    <a:pt x="489" y="1442"/>
                  </a:lnTo>
                  <a:lnTo>
                    <a:pt x="514" y="1549"/>
                  </a:lnTo>
                  <a:lnTo>
                    <a:pt x="550" y="1660"/>
                  </a:lnTo>
                  <a:lnTo>
                    <a:pt x="553" y="1674"/>
                  </a:lnTo>
                  <a:lnTo>
                    <a:pt x="543" y="1681"/>
                  </a:lnTo>
                  <a:lnTo>
                    <a:pt x="418" y="1752"/>
                  </a:lnTo>
                  <a:lnTo>
                    <a:pt x="307" y="1831"/>
                  </a:lnTo>
                  <a:lnTo>
                    <a:pt x="214" y="1913"/>
                  </a:lnTo>
                  <a:lnTo>
                    <a:pt x="143" y="2002"/>
                  </a:lnTo>
                  <a:lnTo>
                    <a:pt x="86" y="2091"/>
                  </a:lnTo>
                  <a:lnTo>
                    <a:pt x="50" y="2188"/>
                  </a:lnTo>
                  <a:lnTo>
                    <a:pt x="32" y="2288"/>
                  </a:lnTo>
                  <a:lnTo>
                    <a:pt x="32" y="2316"/>
                  </a:lnTo>
                  <a:lnTo>
                    <a:pt x="46" y="2427"/>
                  </a:lnTo>
                  <a:lnTo>
                    <a:pt x="82" y="2538"/>
                  </a:lnTo>
                  <a:lnTo>
                    <a:pt x="146" y="2648"/>
                  </a:lnTo>
                  <a:lnTo>
                    <a:pt x="228" y="2752"/>
                  </a:lnTo>
                  <a:lnTo>
                    <a:pt x="335" y="2855"/>
                  </a:lnTo>
                  <a:lnTo>
                    <a:pt x="478" y="2963"/>
                  </a:lnTo>
                  <a:lnTo>
                    <a:pt x="471" y="2973"/>
                  </a:lnTo>
                  <a:lnTo>
                    <a:pt x="414" y="3105"/>
                  </a:lnTo>
                  <a:lnTo>
                    <a:pt x="371" y="3230"/>
                  </a:lnTo>
                  <a:lnTo>
                    <a:pt x="343" y="3352"/>
                  </a:lnTo>
                  <a:lnTo>
                    <a:pt x="335" y="3466"/>
                  </a:lnTo>
                  <a:lnTo>
                    <a:pt x="339" y="3548"/>
                  </a:lnTo>
                  <a:lnTo>
                    <a:pt x="357" y="3627"/>
                  </a:lnTo>
                  <a:lnTo>
                    <a:pt x="382" y="3698"/>
                  </a:lnTo>
                  <a:lnTo>
                    <a:pt x="418" y="3766"/>
                  </a:lnTo>
                  <a:lnTo>
                    <a:pt x="478" y="3841"/>
                  </a:lnTo>
                  <a:lnTo>
                    <a:pt x="553" y="3905"/>
                  </a:lnTo>
                  <a:lnTo>
                    <a:pt x="639" y="3955"/>
                  </a:lnTo>
                  <a:lnTo>
                    <a:pt x="742" y="3998"/>
                  </a:lnTo>
                  <a:lnTo>
                    <a:pt x="857" y="4026"/>
                  </a:lnTo>
                  <a:lnTo>
                    <a:pt x="982" y="4041"/>
                  </a:lnTo>
                  <a:lnTo>
                    <a:pt x="1117" y="4048"/>
                  </a:lnTo>
                  <a:lnTo>
                    <a:pt x="1171" y="4048"/>
                  </a:lnTo>
                  <a:lnTo>
                    <a:pt x="1174" y="4062"/>
                  </a:lnTo>
                  <a:lnTo>
                    <a:pt x="1206" y="4201"/>
                  </a:lnTo>
                  <a:lnTo>
                    <a:pt x="1246" y="4330"/>
                  </a:lnTo>
                  <a:lnTo>
                    <a:pt x="1296" y="4444"/>
                  </a:lnTo>
                  <a:lnTo>
                    <a:pt x="1356" y="4540"/>
                  </a:lnTo>
                  <a:lnTo>
                    <a:pt x="1428" y="4622"/>
                  </a:lnTo>
                  <a:lnTo>
                    <a:pt x="1506" y="4687"/>
                  </a:lnTo>
                  <a:lnTo>
                    <a:pt x="1595" y="4733"/>
                  </a:lnTo>
                  <a:lnTo>
                    <a:pt x="1688" y="4758"/>
                  </a:lnTo>
                  <a:lnTo>
                    <a:pt x="1781" y="4765"/>
                  </a:lnTo>
                  <a:lnTo>
                    <a:pt x="1892" y="4755"/>
                  </a:lnTo>
                  <a:lnTo>
                    <a:pt x="2006" y="4726"/>
                  </a:lnTo>
                  <a:lnTo>
                    <a:pt x="2120" y="4680"/>
                  </a:lnTo>
                  <a:lnTo>
                    <a:pt x="2241" y="4612"/>
                  </a:lnTo>
                  <a:lnTo>
                    <a:pt x="2363" y="4526"/>
                  </a:lnTo>
                  <a:lnTo>
                    <a:pt x="2373" y="4519"/>
                  </a:lnTo>
                  <a:lnTo>
                    <a:pt x="2384" y="4530"/>
                  </a:lnTo>
                  <a:lnTo>
                    <a:pt x="2488" y="4622"/>
                  </a:lnTo>
                  <a:lnTo>
                    <a:pt x="2588" y="4697"/>
                  </a:lnTo>
                  <a:lnTo>
                    <a:pt x="2691" y="4758"/>
                  </a:lnTo>
                  <a:lnTo>
                    <a:pt x="2795" y="4801"/>
                  </a:lnTo>
                  <a:lnTo>
                    <a:pt x="2895" y="4830"/>
                  </a:lnTo>
                  <a:lnTo>
                    <a:pt x="2994" y="4837"/>
                  </a:lnTo>
                  <a:lnTo>
                    <a:pt x="3055" y="4833"/>
                  </a:lnTo>
                  <a:lnTo>
                    <a:pt x="3119" y="4822"/>
                  </a:lnTo>
                  <a:lnTo>
                    <a:pt x="3212" y="4787"/>
                  </a:lnTo>
                  <a:lnTo>
                    <a:pt x="3298" y="4733"/>
                  </a:lnTo>
                  <a:lnTo>
                    <a:pt x="3376" y="4662"/>
                  </a:lnTo>
                  <a:lnTo>
                    <a:pt x="3448" y="4573"/>
                  </a:lnTo>
                  <a:lnTo>
                    <a:pt x="3512" y="4465"/>
                  </a:lnTo>
                  <a:lnTo>
                    <a:pt x="3569" y="4344"/>
                  </a:lnTo>
                  <a:lnTo>
                    <a:pt x="3615" y="4208"/>
                  </a:lnTo>
                  <a:lnTo>
                    <a:pt x="3619" y="4194"/>
                  </a:lnTo>
                  <a:lnTo>
                    <a:pt x="3633" y="4194"/>
                  </a:lnTo>
                  <a:lnTo>
                    <a:pt x="3748" y="4208"/>
                  </a:lnTo>
                  <a:lnTo>
                    <a:pt x="3851" y="4212"/>
                  </a:lnTo>
                  <a:lnTo>
                    <a:pt x="3969" y="4205"/>
                  </a:lnTo>
                  <a:lnTo>
                    <a:pt x="4076" y="4191"/>
                  </a:lnTo>
                  <a:lnTo>
                    <a:pt x="4176" y="4162"/>
                  </a:lnTo>
                  <a:lnTo>
                    <a:pt x="4261" y="4119"/>
                  </a:lnTo>
                  <a:lnTo>
                    <a:pt x="4340" y="4066"/>
                  </a:lnTo>
                  <a:lnTo>
                    <a:pt x="4404" y="4001"/>
                  </a:lnTo>
                  <a:lnTo>
                    <a:pt x="4454" y="3923"/>
                  </a:lnTo>
                  <a:lnTo>
                    <a:pt x="4493" y="3830"/>
                  </a:lnTo>
                  <a:lnTo>
                    <a:pt x="4515" y="3730"/>
                  </a:lnTo>
                  <a:lnTo>
                    <a:pt x="4522" y="3623"/>
                  </a:lnTo>
                  <a:lnTo>
                    <a:pt x="4515" y="3494"/>
                  </a:lnTo>
                  <a:lnTo>
                    <a:pt x="4486" y="3355"/>
                  </a:lnTo>
                  <a:lnTo>
                    <a:pt x="4444" y="3209"/>
                  </a:lnTo>
                  <a:lnTo>
                    <a:pt x="4440" y="3195"/>
                  </a:lnTo>
                  <a:lnTo>
                    <a:pt x="4451" y="3191"/>
                  </a:lnTo>
                  <a:lnTo>
                    <a:pt x="4576" y="3120"/>
                  </a:lnTo>
                  <a:lnTo>
                    <a:pt x="4686" y="3041"/>
                  </a:lnTo>
                  <a:lnTo>
                    <a:pt x="4775" y="2955"/>
                  </a:lnTo>
                  <a:lnTo>
                    <a:pt x="4850" y="2870"/>
                  </a:lnTo>
                  <a:lnTo>
                    <a:pt x="4908" y="2777"/>
                  </a:lnTo>
                  <a:lnTo>
                    <a:pt x="4943" y="2681"/>
                  </a:lnTo>
                  <a:lnTo>
                    <a:pt x="4957" y="2581"/>
                  </a:lnTo>
                  <a:lnTo>
                    <a:pt x="4961" y="2570"/>
                  </a:lnTo>
                  <a:lnTo>
                    <a:pt x="4961" y="2552"/>
                  </a:lnTo>
                  <a:lnTo>
                    <a:pt x="4947" y="2441"/>
                  </a:lnTo>
                  <a:lnTo>
                    <a:pt x="4911" y="2331"/>
                  </a:lnTo>
                  <a:lnTo>
                    <a:pt x="4847" y="2220"/>
                  </a:lnTo>
                  <a:lnTo>
                    <a:pt x="4765" y="2116"/>
                  </a:lnTo>
                  <a:lnTo>
                    <a:pt x="4658" y="2013"/>
                  </a:lnTo>
                  <a:lnTo>
                    <a:pt x="4529" y="1917"/>
                  </a:lnTo>
                  <a:lnTo>
                    <a:pt x="4515" y="1909"/>
                  </a:lnTo>
                  <a:lnTo>
                    <a:pt x="4522" y="1895"/>
                  </a:lnTo>
                  <a:lnTo>
                    <a:pt x="4579" y="1763"/>
                  </a:lnTo>
                  <a:lnTo>
                    <a:pt x="4622" y="1638"/>
                  </a:lnTo>
                  <a:lnTo>
                    <a:pt x="4647" y="1517"/>
                  </a:lnTo>
                  <a:lnTo>
                    <a:pt x="4654" y="1403"/>
                  </a:lnTo>
                  <a:lnTo>
                    <a:pt x="4651" y="1320"/>
                  </a:lnTo>
                  <a:lnTo>
                    <a:pt x="4636" y="1245"/>
                  </a:lnTo>
                  <a:lnTo>
                    <a:pt x="4611" y="1174"/>
                  </a:lnTo>
                  <a:lnTo>
                    <a:pt x="4576" y="1106"/>
                  </a:lnTo>
                  <a:lnTo>
                    <a:pt x="4515" y="1031"/>
                  </a:lnTo>
                  <a:lnTo>
                    <a:pt x="4440" y="967"/>
                  </a:lnTo>
                  <a:lnTo>
                    <a:pt x="4354" y="913"/>
                  </a:lnTo>
                  <a:lnTo>
                    <a:pt x="4251" y="871"/>
                  </a:lnTo>
                  <a:lnTo>
                    <a:pt x="4137" y="842"/>
                  </a:lnTo>
                  <a:lnTo>
                    <a:pt x="4012" y="828"/>
                  </a:lnTo>
                  <a:lnTo>
                    <a:pt x="3876" y="821"/>
                  </a:lnTo>
                  <a:lnTo>
                    <a:pt x="3822" y="821"/>
                  </a:lnTo>
                  <a:lnTo>
                    <a:pt x="3819" y="806"/>
                  </a:lnTo>
                  <a:lnTo>
                    <a:pt x="3787" y="667"/>
                  </a:lnTo>
                  <a:lnTo>
                    <a:pt x="3748" y="539"/>
                  </a:lnTo>
                  <a:lnTo>
                    <a:pt x="3698" y="428"/>
                  </a:lnTo>
                  <a:lnTo>
                    <a:pt x="3637" y="328"/>
                  </a:lnTo>
                  <a:lnTo>
                    <a:pt x="3566" y="249"/>
                  </a:lnTo>
                  <a:lnTo>
                    <a:pt x="3487" y="185"/>
                  </a:lnTo>
                  <a:lnTo>
                    <a:pt x="3398" y="139"/>
                  </a:lnTo>
                  <a:lnTo>
                    <a:pt x="3305" y="110"/>
                  </a:lnTo>
                  <a:lnTo>
                    <a:pt x="3212" y="103"/>
                  </a:lnTo>
                  <a:lnTo>
                    <a:pt x="3102" y="114"/>
                  </a:lnTo>
                  <a:lnTo>
                    <a:pt x="2987" y="142"/>
                  </a:lnTo>
                  <a:lnTo>
                    <a:pt x="2873" y="192"/>
                  </a:lnTo>
                  <a:lnTo>
                    <a:pt x="2752" y="260"/>
                  </a:lnTo>
                  <a:lnTo>
                    <a:pt x="2630" y="342"/>
                  </a:lnTo>
                  <a:lnTo>
                    <a:pt x="2620" y="349"/>
                  </a:lnTo>
                  <a:lnTo>
                    <a:pt x="2609" y="342"/>
                  </a:lnTo>
                  <a:lnTo>
                    <a:pt x="2506" y="249"/>
                  </a:lnTo>
                  <a:lnTo>
                    <a:pt x="2402" y="174"/>
                  </a:lnTo>
                  <a:lnTo>
                    <a:pt x="2298" y="110"/>
                  </a:lnTo>
                  <a:lnTo>
                    <a:pt x="2199" y="67"/>
                  </a:lnTo>
                  <a:lnTo>
                    <a:pt x="2095" y="42"/>
                  </a:lnTo>
                  <a:lnTo>
                    <a:pt x="1999" y="32"/>
                  </a:lnTo>
                  <a:close/>
                  <a:moveTo>
                    <a:pt x="1999" y="0"/>
                  </a:moveTo>
                  <a:lnTo>
                    <a:pt x="2102" y="10"/>
                  </a:lnTo>
                  <a:lnTo>
                    <a:pt x="2206" y="35"/>
                  </a:lnTo>
                  <a:lnTo>
                    <a:pt x="2309" y="78"/>
                  </a:lnTo>
                  <a:lnTo>
                    <a:pt x="2416" y="139"/>
                  </a:lnTo>
                  <a:lnTo>
                    <a:pt x="2520" y="217"/>
                  </a:lnTo>
                  <a:lnTo>
                    <a:pt x="2623" y="307"/>
                  </a:lnTo>
                  <a:lnTo>
                    <a:pt x="2745" y="224"/>
                  </a:lnTo>
                  <a:lnTo>
                    <a:pt x="2866" y="160"/>
                  </a:lnTo>
                  <a:lnTo>
                    <a:pt x="2984" y="110"/>
                  </a:lnTo>
                  <a:lnTo>
                    <a:pt x="3098" y="82"/>
                  </a:lnTo>
                  <a:lnTo>
                    <a:pt x="3212" y="71"/>
                  </a:lnTo>
                  <a:lnTo>
                    <a:pt x="3280" y="75"/>
                  </a:lnTo>
                  <a:lnTo>
                    <a:pt x="3344" y="85"/>
                  </a:lnTo>
                  <a:lnTo>
                    <a:pt x="3408" y="107"/>
                  </a:lnTo>
                  <a:lnTo>
                    <a:pt x="3491" y="150"/>
                  </a:lnTo>
                  <a:lnTo>
                    <a:pt x="3566" y="203"/>
                  </a:lnTo>
                  <a:lnTo>
                    <a:pt x="3633" y="274"/>
                  </a:lnTo>
                  <a:lnTo>
                    <a:pt x="3690" y="353"/>
                  </a:lnTo>
                  <a:lnTo>
                    <a:pt x="3744" y="446"/>
                  </a:lnTo>
                  <a:lnTo>
                    <a:pt x="3787" y="549"/>
                  </a:lnTo>
                  <a:lnTo>
                    <a:pt x="3819" y="664"/>
                  </a:lnTo>
                  <a:lnTo>
                    <a:pt x="3847" y="788"/>
                  </a:lnTo>
                  <a:lnTo>
                    <a:pt x="3876" y="788"/>
                  </a:lnTo>
                  <a:lnTo>
                    <a:pt x="3997" y="792"/>
                  </a:lnTo>
                  <a:lnTo>
                    <a:pt x="4112" y="806"/>
                  </a:lnTo>
                  <a:lnTo>
                    <a:pt x="4219" y="831"/>
                  </a:lnTo>
                  <a:lnTo>
                    <a:pt x="4315" y="863"/>
                  </a:lnTo>
                  <a:lnTo>
                    <a:pt x="4404" y="903"/>
                  </a:lnTo>
                  <a:lnTo>
                    <a:pt x="4483" y="956"/>
                  </a:lnTo>
                  <a:lnTo>
                    <a:pt x="4547" y="1017"/>
                  </a:lnTo>
                  <a:lnTo>
                    <a:pt x="4604" y="1088"/>
                  </a:lnTo>
                  <a:lnTo>
                    <a:pt x="4640" y="1160"/>
                  </a:lnTo>
                  <a:lnTo>
                    <a:pt x="4668" y="1235"/>
                  </a:lnTo>
                  <a:lnTo>
                    <a:pt x="4683" y="1317"/>
                  </a:lnTo>
                  <a:lnTo>
                    <a:pt x="4690" y="1403"/>
                  </a:lnTo>
                  <a:lnTo>
                    <a:pt x="4683" y="1517"/>
                  </a:lnTo>
                  <a:lnTo>
                    <a:pt x="4654" y="1638"/>
                  </a:lnTo>
                  <a:lnTo>
                    <a:pt x="4615" y="1767"/>
                  </a:lnTo>
                  <a:lnTo>
                    <a:pt x="4558" y="1899"/>
                  </a:lnTo>
                  <a:lnTo>
                    <a:pt x="4668" y="1981"/>
                  </a:lnTo>
                  <a:lnTo>
                    <a:pt x="4761" y="2070"/>
                  </a:lnTo>
                  <a:lnTo>
                    <a:pt x="4843" y="2159"/>
                  </a:lnTo>
                  <a:lnTo>
                    <a:pt x="4908" y="2256"/>
                  </a:lnTo>
                  <a:lnTo>
                    <a:pt x="4954" y="2352"/>
                  </a:lnTo>
                  <a:lnTo>
                    <a:pt x="4982" y="2452"/>
                  </a:lnTo>
                  <a:lnTo>
                    <a:pt x="4993" y="2552"/>
                  </a:lnTo>
                  <a:lnTo>
                    <a:pt x="4993" y="2584"/>
                  </a:lnTo>
                  <a:lnTo>
                    <a:pt x="4975" y="2688"/>
                  </a:lnTo>
                  <a:lnTo>
                    <a:pt x="4936" y="2788"/>
                  </a:lnTo>
                  <a:lnTo>
                    <a:pt x="4879" y="2884"/>
                  </a:lnTo>
                  <a:lnTo>
                    <a:pt x="4804" y="2973"/>
                  </a:lnTo>
                  <a:lnTo>
                    <a:pt x="4711" y="3059"/>
                  </a:lnTo>
                  <a:lnTo>
                    <a:pt x="4604" y="3137"/>
                  </a:lnTo>
                  <a:lnTo>
                    <a:pt x="4479" y="3212"/>
                  </a:lnTo>
                  <a:lnTo>
                    <a:pt x="4511" y="3319"/>
                  </a:lnTo>
                  <a:lnTo>
                    <a:pt x="4536" y="3427"/>
                  </a:lnTo>
                  <a:lnTo>
                    <a:pt x="4554" y="3527"/>
                  </a:lnTo>
                  <a:lnTo>
                    <a:pt x="4558" y="3623"/>
                  </a:lnTo>
                  <a:lnTo>
                    <a:pt x="4551" y="3737"/>
                  </a:lnTo>
                  <a:lnTo>
                    <a:pt x="4526" y="3841"/>
                  </a:lnTo>
                  <a:lnTo>
                    <a:pt x="4486" y="3937"/>
                  </a:lnTo>
                  <a:lnTo>
                    <a:pt x="4429" y="4023"/>
                  </a:lnTo>
                  <a:lnTo>
                    <a:pt x="4361" y="4091"/>
                  </a:lnTo>
                  <a:lnTo>
                    <a:pt x="4279" y="4148"/>
                  </a:lnTo>
                  <a:lnTo>
                    <a:pt x="4187" y="4191"/>
                  </a:lnTo>
                  <a:lnTo>
                    <a:pt x="4083" y="4219"/>
                  </a:lnTo>
                  <a:lnTo>
                    <a:pt x="3972" y="4237"/>
                  </a:lnTo>
                  <a:lnTo>
                    <a:pt x="3851" y="4244"/>
                  </a:lnTo>
                  <a:lnTo>
                    <a:pt x="3751" y="4241"/>
                  </a:lnTo>
                  <a:lnTo>
                    <a:pt x="3644" y="4230"/>
                  </a:lnTo>
                  <a:lnTo>
                    <a:pt x="3594" y="4365"/>
                  </a:lnTo>
                  <a:lnTo>
                    <a:pt x="3537" y="4487"/>
                  </a:lnTo>
                  <a:lnTo>
                    <a:pt x="3473" y="4594"/>
                  </a:lnTo>
                  <a:lnTo>
                    <a:pt x="3398" y="4687"/>
                  </a:lnTo>
                  <a:lnTo>
                    <a:pt x="3316" y="4762"/>
                  </a:lnTo>
                  <a:lnTo>
                    <a:pt x="3226" y="4819"/>
                  </a:lnTo>
                  <a:lnTo>
                    <a:pt x="3127" y="4855"/>
                  </a:lnTo>
                  <a:lnTo>
                    <a:pt x="3059" y="4869"/>
                  </a:lnTo>
                  <a:lnTo>
                    <a:pt x="2994" y="4872"/>
                  </a:lnTo>
                  <a:lnTo>
                    <a:pt x="2891" y="4862"/>
                  </a:lnTo>
                  <a:lnTo>
                    <a:pt x="2787" y="4837"/>
                  </a:lnTo>
                  <a:lnTo>
                    <a:pt x="2684" y="4790"/>
                  </a:lnTo>
                  <a:lnTo>
                    <a:pt x="2577" y="4730"/>
                  </a:lnTo>
                  <a:lnTo>
                    <a:pt x="2473" y="4655"/>
                  </a:lnTo>
                  <a:lnTo>
                    <a:pt x="2370" y="4562"/>
                  </a:lnTo>
                  <a:lnTo>
                    <a:pt x="2249" y="4644"/>
                  </a:lnTo>
                  <a:lnTo>
                    <a:pt x="2127" y="4708"/>
                  </a:lnTo>
                  <a:lnTo>
                    <a:pt x="2009" y="4758"/>
                  </a:lnTo>
                  <a:lnTo>
                    <a:pt x="1895" y="4787"/>
                  </a:lnTo>
                  <a:lnTo>
                    <a:pt x="1781" y="4797"/>
                  </a:lnTo>
                  <a:lnTo>
                    <a:pt x="1713" y="4794"/>
                  </a:lnTo>
                  <a:lnTo>
                    <a:pt x="1649" y="4783"/>
                  </a:lnTo>
                  <a:lnTo>
                    <a:pt x="1585" y="4762"/>
                  </a:lnTo>
                  <a:lnTo>
                    <a:pt x="1503" y="4722"/>
                  </a:lnTo>
                  <a:lnTo>
                    <a:pt x="1428" y="4665"/>
                  </a:lnTo>
                  <a:lnTo>
                    <a:pt x="1360" y="4597"/>
                  </a:lnTo>
                  <a:lnTo>
                    <a:pt x="1299" y="4515"/>
                  </a:lnTo>
                  <a:lnTo>
                    <a:pt x="1249" y="4423"/>
                  </a:lnTo>
                  <a:lnTo>
                    <a:pt x="1206" y="4319"/>
                  </a:lnTo>
                  <a:lnTo>
                    <a:pt x="1171" y="4205"/>
                  </a:lnTo>
                  <a:lnTo>
                    <a:pt x="1146" y="4080"/>
                  </a:lnTo>
                  <a:lnTo>
                    <a:pt x="1117" y="4080"/>
                  </a:lnTo>
                  <a:lnTo>
                    <a:pt x="996" y="4076"/>
                  </a:lnTo>
                  <a:lnTo>
                    <a:pt x="882" y="4062"/>
                  </a:lnTo>
                  <a:lnTo>
                    <a:pt x="774" y="4041"/>
                  </a:lnTo>
                  <a:lnTo>
                    <a:pt x="678" y="4008"/>
                  </a:lnTo>
                  <a:lnTo>
                    <a:pt x="589" y="3966"/>
                  </a:lnTo>
                  <a:lnTo>
                    <a:pt x="510" y="3916"/>
                  </a:lnTo>
                  <a:lnTo>
                    <a:pt x="446" y="3855"/>
                  </a:lnTo>
                  <a:lnTo>
                    <a:pt x="389" y="3784"/>
                  </a:lnTo>
                  <a:lnTo>
                    <a:pt x="350" y="3712"/>
                  </a:lnTo>
                  <a:lnTo>
                    <a:pt x="325" y="3634"/>
                  </a:lnTo>
                  <a:lnTo>
                    <a:pt x="307" y="3552"/>
                  </a:lnTo>
                  <a:lnTo>
                    <a:pt x="303" y="3466"/>
                  </a:lnTo>
                  <a:lnTo>
                    <a:pt x="311" y="3352"/>
                  </a:lnTo>
                  <a:lnTo>
                    <a:pt x="335" y="3230"/>
                  </a:lnTo>
                  <a:lnTo>
                    <a:pt x="378" y="3102"/>
                  </a:lnTo>
                  <a:lnTo>
                    <a:pt x="435" y="2973"/>
                  </a:lnTo>
                  <a:lnTo>
                    <a:pt x="325" y="2888"/>
                  </a:lnTo>
                  <a:lnTo>
                    <a:pt x="232" y="2802"/>
                  </a:lnTo>
                  <a:lnTo>
                    <a:pt x="150" y="2709"/>
                  </a:lnTo>
                  <a:lnTo>
                    <a:pt x="86" y="2616"/>
                  </a:lnTo>
                  <a:lnTo>
                    <a:pt x="39" y="2516"/>
                  </a:lnTo>
                  <a:lnTo>
                    <a:pt x="11" y="2416"/>
                  </a:lnTo>
                  <a:lnTo>
                    <a:pt x="0" y="2316"/>
                  </a:lnTo>
                  <a:lnTo>
                    <a:pt x="0" y="2288"/>
                  </a:lnTo>
                  <a:lnTo>
                    <a:pt x="18" y="2184"/>
                  </a:lnTo>
                  <a:lnTo>
                    <a:pt x="54" y="2084"/>
                  </a:lnTo>
                  <a:lnTo>
                    <a:pt x="111" y="1988"/>
                  </a:lnTo>
                  <a:lnTo>
                    <a:pt x="186" y="1895"/>
                  </a:lnTo>
                  <a:lnTo>
                    <a:pt x="282" y="1809"/>
                  </a:lnTo>
                  <a:lnTo>
                    <a:pt x="389" y="1731"/>
                  </a:lnTo>
                  <a:lnTo>
                    <a:pt x="514" y="1656"/>
                  </a:lnTo>
                  <a:lnTo>
                    <a:pt x="482" y="1549"/>
                  </a:lnTo>
                  <a:lnTo>
                    <a:pt x="457" y="1442"/>
                  </a:lnTo>
                  <a:lnTo>
                    <a:pt x="439" y="1342"/>
                  </a:lnTo>
                  <a:lnTo>
                    <a:pt x="435" y="1245"/>
                  </a:lnTo>
                  <a:lnTo>
                    <a:pt x="439" y="1156"/>
                  </a:lnTo>
                  <a:lnTo>
                    <a:pt x="457" y="1071"/>
                  </a:lnTo>
                  <a:lnTo>
                    <a:pt x="482" y="988"/>
                  </a:lnTo>
                  <a:lnTo>
                    <a:pt x="518" y="917"/>
                  </a:lnTo>
                  <a:lnTo>
                    <a:pt x="564" y="849"/>
                  </a:lnTo>
                  <a:lnTo>
                    <a:pt x="632" y="778"/>
                  </a:lnTo>
                  <a:lnTo>
                    <a:pt x="714" y="724"/>
                  </a:lnTo>
                  <a:lnTo>
                    <a:pt x="807" y="678"/>
                  </a:lnTo>
                  <a:lnTo>
                    <a:pt x="910" y="649"/>
                  </a:lnTo>
                  <a:lnTo>
                    <a:pt x="1021" y="631"/>
                  </a:lnTo>
                  <a:lnTo>
                    <a:pt x="1142" y="624"/>
                  </a:lnTo>
                  <a:lnTo>
                    <a:pt x="1242" y="628"/>
                  </a:lnTo>
                  <a:lnTo>
                    <a:pt x="1349" y="639"/>
                  </a:lnTo>
                  <a:lnTo>
                    <a:pt x="1392" y="521"/>
                  </a:lnTo>
                  <a:lnTo>
                    <a:pt x="1438" y="410"/>
                  </a:lnTo>
                  <a:lnTo>
                    <a:pt x="1495" y="314"/>
                  </a:lnTo>
                  <a:lnTo>
                    <a:pt x="1556" y="224"/>
                  </a:lnTo>
                  <a:lnTo>
                    <a:pt x="1624" y="153"/>
                  </a:lnTo>
                  <a:lnTo>
                    <a:pt x="1699" y="92"/>
                  </a:lnTo>
                  <a:lnTo>
                    <a:pt x="1777" y="46"/>
                  </a:lnTo>
                  <a:lnTo>
                    <a:pt x="1867" y="14"/>
                  </a:lnTo>
                  <a:lnTo>
                    <a:pt x="1931" y="3"/>
                  </a:lnTo>
                  <a:lnTo>
                    <a:pt x="1999" y="0"/>
                  </a:lnTo>
                  <a:close/>
                </a:path>
              </a:pathLst>
            </a:custGeom>
            <a:solidFill>
              <a:schemeClr val="accent6"/>
            </a:solidFill>
            <a:ln w="6350">
              <a:solidFill>
                <a:schemeClr val="accent6"/>
              </a:solidFill>
              <a:prstDash val="solid"/>
              <a:round/>
            </a:ln>
            <a:effectLst/>
          </p:spPr>
          <p:txBody>
            <a:bodyPr vert="horz" wrap="square" lIns="91440" tIns="45720" rIns="91440" bIns="45720" numCol="1" anchor="t" anchorCtr="0" compatLnSpc="1"/>
            <a:lstStyle/>
            <a:p>
              <a:endParaRPr lang="en-US">
                <a:latin typeface="+mn-lt"/>
                <a:ea typeface="+mn-ea"/>
                <a:cs typeface="+mn-ea"/>
                <a:sym typeface="+mn-lt"/>
              </a:endParaRPr>
            </a:p>
          </p:txBody>
        </p:sp>
        <p:sp>
          <p:nvSpPr>
            <p:cNvPr id="64" name="Freeform 12"/>
            <p:cNvSpPr/>
            <p:nvPr/>
          </p:nvSpPr>
          <p:spPr bwMode="auto">
            <a:xfrm rot="21129250">
              <a:off x="2759356" y="1390587"/>
              <a:ext cx="1593849" cy="1555413"/>
            </a:xfrm>
            <a:custGeom>
              <a:avLst/>
              <a:gdLst/>
              <a:ahLst/>
              <a:cxnLst>
                <a:cxn ang="0">
                  <a:pos x="1942" y="25"/>
                </a:cxn>
                <a:cxn ang="0">
                  <a:pos x="2235" y="193"/>
                </a:cxn>
                <a:cxn ang="0">
                  <a:pos x="2542" y="146"/>
                </a:cxn>
                <a:cxn ang="0">
                  <a:pos x="2845" y="61"/>
                </a:cxn>
                <a:cxn ang="0">
                  <a:pos x="3113" y="136"/>
                </a:cxn>
                <a:cxn ang="0">
                  <a:pos x="3305" y="360"/>
                </a:cxn>
                <a:cxn ang="0">
                  <a:pos x="3416" y="707"/>
                </a:cxn>
                <a:cxn ang="0">
                  <a:pos x="3776" y="750"/>
                </a:cxn>
                <a:cxn ang="0">
                  <a:pos x="4033" y="892"/>
                </a:cxn>
                <a:cxn ang="0">
                  <a:pos x="4158" y="1142"/>
                </a:cxn>
                <a:cxn ang="0">
                  <a:pos x="4133" y="1453"/>
                </a:cxn>
                <a:cxn ang="0">
                  <a:pos x="4166" y="1781"/>
                </a:cxn>
                <a:cxn ang="0">
                  <a:pos x="4398" y="2081"/>
                </a:cxn>
                <a:cxn ang="0">
                  <a:pos x="4422" y="2388"/>
                </a:cxn>
                <a:cxn ang="0">
                  <a:pos x="4269" y="2642"/>
                </a:cxn>
                <a:cxn ang="0">
                  <a:pos x="3976" y="2852"/>
                </a:cxn>
                <a:cxn ang="0">
                  <a:pos x="4048" y="3209"/>
                </a:cxn>
                <a:cxn ang="0">
                  <a:pos x="3987" y="3495"/>
                </a:cxn>
                <a:cxn ang="0">
                  <a:pos x="3791" y="3691"/>
                </a:cxn>
                <a:cxn ang="0">
                  <a:pos x="3487" y="3770"/>
                </a:cxn>
                <a:cxn ang="0">
                  <a:pos x="3191" y="3877"/>
                </a:cxn>
                <a:cxn ang="0">
                  <a:pos x="3020" y="4166"/>
                </a:cxn>
                <a:cxn ang="0">
                  <a:pos x="2777" y="4316"/>
                </a:cxn>
                <a:cxn ang="0">
                  <a:pos x="2495" y="4302"/>
                </a:cxn>
                <a:cxn ang="0">
                  <a:pos x="2203" y="4134"/>
                </a:cxn>
                <a:cxn ang="0">
                  <a:pos x="1896" y="4180"/>
                </a:cxn>
                <a:cxn ang="0">
                  <a:pos x="1592" y="4266"/>
                </a:cxn>
                <a:cxn ang="0">
                  <a:pos x="1325" y="4191"/>
                </a:cxn>
                <a:cxn ang="0">
                  <a:pos x="1132" y="3970"/>
                </a:cxn>
                <a:cxn ang="0">
                  <a:pos x="1021" y="3623"/>
                </a:cxn>
                <a:cxn ang="0">
                  <a:pos x="661" y="3580"/>
                </a:cxn>
                <a:cxn ang="0">
                  <a:pos x="404" y="3434"/>
                </a:cxn>
                <a:cxn ang="0">
                  <a:pos x="279" y="3188"/>
                </a:cxn>
                <a:cxn ang="0">
                  <a:pos x="304" y="2874"/>
                </a:cxn>
                <a:cxn ang="0">
                  <a:pos x="272" y="2545"/>
                </a:cxn>
                <a:cxn ang="0">
                  <a:pos x="40" y="2245"/>
                </a:cxn>
                <a:cxn ang="0">
                  <a:pos x="15" y="1938"/>
                </a:cxn>
                <a:cxn ang="0">
                  <a:pos x="168" y="1685"/>
                </a:cxn>
                <a:cxn ang="0">
                  <a:pos x="461" y="1474"/>
                </a:cxn>
                <a:cxn ang="0">
                  <a:pos x="389" y="1117"/>
                </a:cxn>
                <a:cxn ang="0">
                  <a:pos x="450" y="832"/>
                </a:cxn>
                <a:cxn ang="0">
                  <a:pos x="646" y="635"/>
                </a:cxn>
                <a:cxn ang="0">
                  <a:pos x="950" y="560"/>
                </a:cxn>
                <a:cxn ang="0">
                  <a:pos x="1246" y="450"/>
                </a:cxn>
                <a:cxn ang="0">
                  <a:pos x="1417" y="161"/>
                </a:cxn>
                <a:cxn ang="0">
                  <a:pos x="1656" y="14"/>
                </a:cxn>
              </a:cxnLst>
              <a:rect l="0" t="0" r="r" b="b"/>
              <a:pathLst>
                <a:path w="4437" h="4330">
                  <a:moveTo>
                    <a:pt x="1749" y="0"/>
                  </a:moveTo>
                  <a:lnTo>
                    <a:pt x="1846" y="3"/>
                  </a:lnTo>
                  <a:lnTo>
                    <a:pt x="1942" y="25"/>
                  </a:lnTo>
                  <a:lnTo>
                    <a:pt x="2038" y="64"/>
                  </a:lnTo>
                  <a:lnTo>
                    <a:pt x="2135" y="121"/>
                  </a:lnTo>
                  <a:lnTo>
                    <a:pt x="2235" y="193"/>
                  </a:lnTo>
                  <a:lnTo>
                    <a:pt x="2331" y="278"/>
                  </a:lnTo>
                  <a:lnTo>
                    <a:pt x="2438" y="203"/>
                  </a:lnTo>
                  <a:lnTo>
                    <a:pt x="2542" y="146"/>
                  </a:lnTo>
                  <a:lnTo>
                    <a:pt x="2649" y="100"/>
                  </a:lnTo>
                  <a:lnTo>
                    <a:pt x="2749" y="75"/>
                  </a:lnTo>
                  <a:lnTo>
                    <a:pt x="2845" y="61"/>
                  </a:lnTo>
                  <a:lnTo>
                    <a:pt x="2941" y="68"/>
                  </a:lnTo>
                  <a:lnTo>
                    <a:pt x="3031" y="93"/>
                  </a:lnTo>
                  <a:lnTo>
                    <a:pt x="3113" y="136"/>
                  </a:lnTo>
                  <a:lnTo>
                    <a:pt x="3188" y="196"/>
                  </a:lnTo>
                  <a:lnTo>
                    <a:pt x="3252" y="271"/>
                  </a:lnTo>
                  <a:lnTo>
                    <a:pt x="3305" y="360"/>
                  </a:lnTo>
                  <a:lnTo>
                    <a:pt x="3352" y="464"/>
                  </a:lnTo>
                  <a:lnTo>
                    <a:pt x="3387" y="578"/>
                  </a:lnTo>
                  <a:lnTo>
                    <a:pt x="3416" y="707"/>
                  </a:lnTo>
                  <a:lnTo>
                    <a:pt x="3544" y="710"/>
                  </a:lnTo>
                  <a:lnTo>
                    <a:pt x="3666" y="725"/>
                  </a:lnTo>
                  <a:lnTo>
                    <a:pt x="3776" y="750"/>
                  </a:lnTo>
                  <a:lnTo>
                    <a:pt x="3873" y="785"/>
                  </a:lnTo>
                  <a:lnTo>
                    <a:pt x="3959" y="832"/>
                  </a:lnTo>
                  <a:lnTo>
                    <a:pt x="4033" y="892"/>
                  </a:lnTo>
                  <a:lnTo>
                    <a:pt x="4091" y="967"/>
                  </a:lnTo>
                  <a:lnTo>
                    <a:pt x="4133" y="1049"/>
                  </a:lnTo>
                  <a:lnTo>
                    <a:pt x="4158" y="1142"/>
                  </a:lnTo>
                  <a:lnTo>
                    <a:pt x="4166" y="1239"/>
                  </a:lnTo>
                  <a:lnTo>
                    <a:pt x="4158" y="1342"/>
                  </a:lnTo>
                  <a:lnTo>
                    <a:pt x="4133" y="1453"/>
                  </a:lnTo>
                  <a:lnTo>
                    <a:pt x="4098" y="1571"/>
                  </a:lnTo>
                  <a:lnTo>
                    <a:pt x="4044" y="1688"/>
                  </a:lnTo>
                  <a:lnTo>
                    <a:pt x="4166" y="1781"/>
                  </a:lnTo>
                  <a:lnTo>
                    <a:pt x="4265" y="1878"/>
                  </a:lnTo>
                  <a:lnTo>
                    <a:pt x="4344" y="1978"/>
                  </a:lnTo>
                  <a:lnTo>
                    <a:pt x="4398" y="2081"/>
                  </a:lnTo>
                  <a:lnTo>
                    <a:pt x="4430" y="2188"/>
                  </a:lnTo>
                  <a:lnTo>
                    <a:pt x="4437" y="2295"/>
                  </a:lnTo>
                  <a:lnTo>
                    <a:pt x="4422" y="2388"/>
                  </a:lnTo>
                  <a:lnTo>
                    <a:pt x="4387" y="2474"/>
                  </a:lnTo>
                  <a:lnTo>
                    <a:pt x="4337" y="2559"/>
                  </a:lnTo>
                  <a:lnTo>
                    <a:pt x="4269" y="2642"/>
                  </a:lnTo>
                  <a:lnTo>
                    <a:pt x="4187" y="2717"/>
                  </a:lnTo>
                  <a:lnTo>
                    <a:pt x="4087" y="2788"/>
                  </a:lnTo>
                  <a:lnTo>
                    <a:pt x="3976" y="2852"/>
                  </a:lnTo>
                  <a:lnTo>
                    <a:pt x="4016" y="2977"/>
                  </a:lnTo>
                  <a:lnTo>
                    <a:pt x="4037" y="3095"/>
                  </a:lnTo>
                  <a:lnTo>
                    <a:pt x="4048" y="3209"/>
                  </a:lnTo>
                  <a:lnTo>
                    <a:pt x="4041" y="3313"/>
                  </a:lnTo>
                  <a:lnTo>
                    <a:pt x="4023" y="3409"/>
                  </a:lnTo>
                  <a:lnTo>
                    <a:pt x="3987" y="3495"/>
                  </a:lnTo>
                  <a:lnTo>
                    <a:pt x="3937" y="3573"/>
                  </a:lnTo>
                  <a:lnTo>
                    <a:pt x="3869" y="3641"/>
                  </a:lnTo>
                  <a:lnTo>
                    <a:pt x="3791" y="3691"/>
                  </a:lnTo>
                  <a:lnTo>
                    <a:pt x="3702" y="3730"/>
                  </a:lnTo>
                  <a:lnTo>
                    <a:pt x="3598" y="3755"/>
                  </a:lnTo>
                  <a:lnTo>
                    <a:pt x="3487" y="3770"/>
                  </a:lnTo>
                  <a:lnTo>
                    <a:pt x="3366" y="3766"/>
                  </a:lnTo>
                  <a:lnTo>
                    <a:pt x="3234" y="3755"/>
                  </a:lnTo>
                  <a:lnTo>
                    <a:pt x="3191" y="3877"/>
                  </a:lnTo>
                  <a:lnTo>
                    <a:pt x="3141" y="3987"/>
                  </a:lnTo>
                  <a:lnTo>
                    <a:pt x="3084" y="4084"/>
                  </a:lnTo>
                  <a:lnTo>
                    <a:pt x="3020" y="4166"/>
                  </a:lnTo>
                  <a:lnTo>
                    <a:pt x="2945" y="4234"/>
                  </a:lnTo>
                  <a:lnTo>
                    <a:pt x="2866" y="4284"/>
                  </a:lnTo>
                  <a:lnTo>
                    <a:pt x="2777" y="4316"/>
                  </a:lnTo>
                  <a:lnTo>
                    <a:pt x="2684" y="4330"/>
                  </a:lnTo>
                  <a:lnTo>
                    <a:pt x="2592" y="4323"/>
                  </a:lnTo>
                  <a:lnTo>
                    <a:pt x="2495" y="4302"/>
                  </a:lnTo>
                  <a:lnTo>
                    <a:pt x="2399" y="4262"/>
                  </a:lnTo>
                  <a:lnTo>
                    <a:pt x="2302" y="4205"/>
                  </a:lnTo>
                  <a:lnTo>
                    <a:pt x="2203" y="4134"/>
                  </a:lnTo>
                  <a:lnTo>
                    <a:pt x="2106" y="4048"/>
                  </a:lnTo>
                  <a:lnTo>
                    <a:pt x="1999" y="4123"/>
                  </a:lnTo>
                  <a:lnTo>
                    <a:pt x="1896" y="4180"/>
                  </a:lnTo>
                  <a:lnTo>
                    <a:pt x="1789" y="4227"/>
                  </a:lnTo>
                  <a:lnTo>
                    <a:pt x="1689" y="4252"/>
                  </a:lnTo>
                  <a:lnTo>
                    <a:pt x="1592" y="4266"/>
                  </a:lnTo>
                  <a:lnTo>
                    <a:pt x="1496" y="4259"/>
                  </a:lnTo>
                  <a:lnTo>
                    <a:pt x="1407" y="4234"/>
                  </a:lnTo>
                  <a:lnTo>
                    <a:pt x="1325" y="4191"/>
                  </a:lnTo>
                  <a:lnTo>
                    <a:pt x="1250" y="4134"/>
                  </a:lnTo>
                  <a:lnTo>
                    <a:pt x="1185" y="4059"/>
                  </a:lnTo>
                  <a:lnTo>
                    <a:pt x="1132" y="3970"/>
                  </a:lnTo>
                  <a:lnTo>
                    <a:pt x="1085" y="3866"/>
                  </a:lnTo>
                  <a:lnTo>
                    <a:pt x="1050" y="3752"/>
                  </a:lnTo>
                  <a:lnTo>
                    <a:pt x="1021" y="3623"/>
                  </a:lnTo>
                  <a:lnTo>
                    <a:pt x="893" y="3620"/>
                  </a:lnTo>
                  <a:lnTo>
                    <a:pt x="771" y="3605"/>
                  </a:lnTo>
                  <a:lnTo>
                    <a:pt x="661" y="3580"/>
                  </a:lnTo>
                  <a:lnTo>
                    <a:pt x="564" y="3545"/>
                  </a:lnTo>
                  <a:lnTo>
                    <a:pt x="479" y="3495"/>
                  </a:lnTo>
                  <a:lnTo>
                    <a:pt x="404" y="3434"/>
                  </a:lnTo>
                  <a:lnTo>
                    <a:pt x="347" y="3363"/>
                  </a:lnTo>
                  <a:lnTo>
                    <a:pt x="304" y="3281"/>
                  </a:lnTo>
                  <a:lnTo>
                    <a:pt x="279" y="3188"/>
                  </a:lnTo>
                  <a:lnTo>
                    <a:pt x="272" y="3088"/>
                  </a:lnTo>
                  <a:lnTo>
                    <a:pt x="279" y="2984"/>
                  </a:lnTo>
                  <a:lnTo>
                    <a:pt x="304" y="2874"/>
                  </a:lnTo>
                  <a:lnTo>
                    <a:pt x="339" y="2759"/>
                  </a:lnTo>
                  <a:lnTo>
                    <a:pt x="393" y="2638"/>
                  </a:lnTo>
                  <a:lnTo>
                    <a:pt x="272" y="2545"/>
                  </a:lnTo>
                  <a:lnTo>
                    <a:pt x="172" y="2449"/>
                  </a:lnTo>
                  <a:lnTo>
                    <a:pt x="93" y="2349"/>
                  </a:lnTo>
                  <a:lnTo>
                    <a:pt x="40" y="2245"/>
                  </a:lnTo>
                  <a:lnTo>
                    <a:pt x="8" y="2138"/>
                  </a:lnTo>
                  <a:lnTo>
                    <a:pt x="0" y="2031"/>
                  </a:lnTo>
                  <a:lnTo>
                    <a:pt x="15" y="1938"/>
                  </a:lnTo>
                  <a:lnTo>
                    <a:pt x="50" y="1853"/>
                  </a:lnTo>
                  <a:lnTo>
                    <a:pt x="100" y="1767"/>
                  </a:lnTo>
                  <a:lnTo>
                    <a:pt x="168" y="1685"/>
                  </a:lnTo>
                  <a:lnTo>
                    <a:pt x="250" y="1610"/>
                  </a:lnTo>
                  <a:lnTo>
                    <a:pt x="350" y="1538"/>
                  </a:lnTo>
                  <a:lnTo>
                    <a:pt x="461" y="1474"/>
                  </a:lnTo>
                  <a:lnTo>
                    <a:pt x="422" y="1349"/>
                  </a:lnTo>
                  <a:lnTo>
                    <a:pt x="400" y="1231"/>
                  </a:lnTo>
                  <a:lnTo>
                    <a:pt x="389" y="1117"/>
                  </a:lnTo>
                  <a:lnTo>
                    <a:pt x="397" y="1014"/>
                  </a:lnTo>
                  <a:lnTo>
                    <a:pt x="414" y="917"/>
                  </a:lnTo>
                  <a:lnTo>
                    <a:pt x="450" y="832"/>
                  </a:lnTo>
                  <a:lnTo>
                    <a:pt x="500" y="753"/>
                  </a:lnTo>
                  <a:lnTo>
                    <a:pt x="568" y="689"/>
                  </a:lnTo>
                  <a:lnTo>
                    <a:pt x="646" y="635"/>
                  </a:lnTo>
                  <a:lnTo>
                    <a:pt x="736" y="596"/>
                  </a:lnTo>
                  <a:lnTo>
                    <a:pt x="839" y="571"/>
                  </a:lnTo>
                  <a:lnTo>
                    <a:pt x="950" y="560"/>
                  </a:lnTo>
                  <a:lnTo>
                    <a:pt x="1071" y="560"/>
                  </a:lnTo>
                  <a:lnTo>
                    <a:pt x="1203" y="575"/>
                  </a:lnTo>
                  <a:lnTo>
                    <a:pt x="1246" y="450"/>
                  </a:lnTo>
                  <a:lnTo>
                    <a:pt x="1296" y="339"/>
                  </a:lnTo>
                  <a:lnTo>
                    <a:pt x="1353" y="243"/>
                  </a:lnTo>
                  <a:lnTo>
                    <a:pt x="1417" y="161"/>
                  </a:lnTo>
                  <a:lnTo>
                    <a:pt x="1489" y="96"/>
                  </a:lnTo>
                  <a:lnTo>
                    <a:pt x="1571" y="46"/>
                  </a:lnTo>
                  <a:lnTo>
                    <a:pt x="1656" y="14"/>
                  </a:lnTo>
                  <a:lnTo>
                    <a:pt x="1749" y="0"/>
                  </a:lnTo>
                  <a:close/>
                </a:path>
              </a:pathLst>
            </a:custGeom>
            <a:blipFill dpi="0" rotWithShape="1">
              <a:blip r:embed="rId1" cstate="print">
                <a:extLst>
                  <a:ext uri="{28A0092B-C50C-407E-A947-70E740481C1C}">
                    <a14:useLocalDpi xmlns:a14="http://schemas.microsoft.com/office/drawing/2010/main" val="0"/>
                  </a:ext>
                </a:extLst>
              </a:blip>
              <a:srcRect/>
              <a:stretch>
                <a:fillRect/>
              </a:stretch>
            </a:blipFill>
            <a:ln>
              <a:noFill/>
            </a:ln>
            <a:effectLst/>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lstStyle/>
            <a:p>
              <a:endParaRPr lang="en-US">
                <a:cs typeface="+mn-ea"/>
                <a:sym typeface="+mn-lt"/>
              </a:endParaRPr>
            </a:p>
          </p:txBody>
        </p:sp>
      </p:grpSp>
      <p:grpSp>
        <p:nvGrpSpPr>
          <p:cNvPr id="65" name="组合 64"/>
          <p:cNvGrpSpPr/>
          <p:nvPr/>
        </p:nvGrpSpPr>
        <p:grpSpPr>
          <a:xfrm>
            <a:off x="831093" y="1101469"/>
            <a:ext cx="1684214" cy="1552156"/>
            <a:chOff x="683568" y="1293240"/>
            <a:chExt cx="1782779" cy="1739574"/>
          </a:xfrm>
        </p:grpSpPr>
        <p:sp>
          <p:nvSpPr>
            <p:cNvPr id="66" name="Freeform 11"/>
            <p:cNvSpPr>
              <a:spLocks noEditPoints="1"/>
            </p:cNvSpPr>
            <p:nvPr/>
          </p:nvSpPr>
          <p:spPr bwMode="auto">
            <a:xfrm>
              <a:off x="683568" y="1293240"/>
              <a:ext cx="1782779" cy="1739574"/>
            </a:xfrm>
            <a:custGeom>
              <a:avLst/>
              <a:gdLst/>
              <a:ahLst/>
              <a:cxnLst>
                <a:cxn ang="0">
                  <a:pos x="1613" y="210"/>
                </a:cxn>
                <a:cxn ang="0">
                  <a:pos x="1360" y="674"/>
                </a:cxn>
                <a:cxn ang="0">
                  <a:pos x="732" y="749"/>
                </a:cxn>
                <a:cxn ang="0">
                  <a:pos x="468" y="1245"/>
                </a:cxn>
                <a:cxn ang="0">
                  <a:pos x="543" y="1681"/>
                </a:cxn>
                <a:cxn ang="0">
                  <a:pos x="50" y="2188"/>
                </a:cxn>
                <a:cxn ang="0">
                  <a:pos x="228" y="2752"/>
                </a:cxn>
                <a:cxn ang="0">
                  <a:pos x="343" y="3352"/>
                </a:cxn>
                <a:cxn ang="0">
                  <a:pos x="478" y="3841"/>
                </a:cxn>
                <a:cxn ang="0">
                  <a:pos x="1117" y="4048"/>
                </a:cxn>
                <a:cxn ang="0">
                  <a:pos x="1356" y="4540"/>
                </a:cxn>
                <a:cxn ang="0">
                  <a:pos x="1892" y="4755"/>
                </a:cxn>
                <a:cxn ang="0">
                  <a:pos x="2384" y="4530"/>
                </a:cxn>
                <a:cxn ang="0">
                  <a:pos x="2994" y="4837"/>
                </a:cxn>
                <a:cxn ang="0">
                  <a:pos x="3448" y="4573"/>
                </a:cxn>
                <a:cxn ang="0">
                  <a:pos x="3748" y="4208"/>
                </a:cxn>
                <a:cxn ang="0">
                  <a:pos x="4340" y="4066"/>
                </a:cxn>
                <a:cxn ang="0">
                  <a:pos x="4515" y="3494"/>
                </a:cxn>
                <a:cxn ang="0">
                  <a:pos x="4686" y="3041"/>
                </a:cxn>
                <a:cxn ang="0">
                  <a:pos x="4961" y="2570"/>
                </a:cxn>
                <a:cxn ang="0">
                  <a:pos x="4658" y="2013"/>
                </a:cxn>
                <a:cxn ang="0">
                  <a:pos x="4647" y="1517"/>
                </a:cxn>
                <a:cxn ang="0">
                  <a:pos x="4515" y="1031"/>
                </a:cxn>
                <a:cxn ang="0">
                  <a:pos x="3876" y="821"/>
                </a:cxn>
                <a:cxn ang="0">
                  <a:pos x="3637" y="328"/>
                </a:cxn>
                <a:cxn ang="0">
                  <a:pos x="3102" y="114"/>
                </a:cxn>
                <a:cxn ang="0">
                  <a:pos x="2609" y="342"/>
                </a:cxn>
                <a:cxn ang="0">
                  <a:pos x="1999" y="32"/>
                </a:cxn>
                <a:cxn ang="0">
                  <a:pos x="2520" y="217"/>
                </a:cxn>
                <a:cxn ang="0">
                  <a:pos x="3212" y="71"/>
                </a:cxn>
                <a:cxn ang="0">
                  <a:pos x="3633" y="274"/>
                </a:cxn>
                <a:cxn ang="0">
                  <a:pos x="3876" y="788"/>
                </a:cxn>
                <a:cxn ang="0">
                  <a:pos x="4483" y="956"/>
                </a:cxn>
                <a:cxn ang="0">
                  <a:pos x="4690" y="1403"/>
                </a:cxn>
                <a:cxn ang="0">
                  <a:pos x="4761" y="2070"/>
                </a:cxn>
                <a:cxn ang="0">
                  <a:pos x="4993" y="2584"/>
                </a:cxn>
                <a:cxn ang="0">
                  <a:pos x="4604" y="3137"/>
                </a:cxn>
                <a:cxn ang="0">
                  <a:pos x="4551" y="3737"/>
                </a:cxn>
                <a:cxn ang="0">
                  <a:pos x="4187" y="4191"/>
                </a:cxn>
                <a:cxn ang="0">
                  <a:pos x="3594" y="4365"/>
                </a:cxn>
                <a:cxn ang="0">
                  <a:pos x="3127" y="4855"/>
                </a:cxn>
                <a:cxn ang="0">
                  <a:pos x="2577" y="4730"/>
                </a:cxn>
                <a:cxn ang="0">
                  <a:pos x="1895" y="4787"/>
                </a:cxn>
                <a:cxn ang="0">
                  <a:pos x="1428" y="4665"/>
                </a:cxn>
                <a:cxn ang="0">
                  <a:pos x="1146" y="4080"/>
                </a:cxn>
                <a:cxn ang="0">
                  <a:pos x="589" y="3966"/>
                </a:cxn>
                <a:cxn ang="0">
                  <a:pos x="307" y="3552"/>
                </a:cxn>
                <a:cxn ang="0">
                  <a:pos x="325" y="2888"/>
                </a:cxn>
                <a:cxn ang="0">
                  <a:pos x="0" y="2316"/>
                </a:cxn>
                <a:cxn ang="0">
                  <a:pos x="282" y="1809"/>
                </a:cxn>
                <a:cxn ang="0">
                  <a:pos x="435" y="1245"/>
                </a:cxn>
                <a:cxn ang="0">
                  <a:pos x="632" y="778"/>
                </a:cxn>
                <a:cxn ang="0">
                  <a:pos x="1242" y="628"/>
                </a:cxn>
                <a:cxn ang="0">
                  <a:pos x="1624" y="153"/>
                </a:cxn>
              </a:cxnLst>
              <a:rect l="0" t="0" r="r" b="b"/>
              <a:pathLst>
                <a:path w="4993" h="4872">
                  <a:moveTo>
                    <a:pt x="1999" y="32"/>
                  </a:moveTo>
                  <a:lnTo>
                    <a:pt x="1934" y="35"/>
                  </a:lnTo>
                  <a:lnTo>
                    <a:pt x="1874" y="46"/>
                  </a:lnTo>
                  <a:lnTo>
                    <a:pt x="1781" y="82"/>
                  </a:lnTo>
                  <a:lnTo>
                    <a:pt x="1692" y="135"/>
                  </a:lnTo>
                  <a:lnTo>
                    <a:pt x="1613" y="210"/>
                  </a:lnTo>
                  <a:lnTo>
                    <a:pt x="1542" y="299"/>
                  </a:lnTo>
                  <a:lnTo>
                    <a:pt x="1481" y="407"/>
                  </a:lnTo>
                  <a:lnTo>
                    <a:pt x="1424" y="528"/>
                  </a:lnTo>
                  <a:lnTo>
                    <a:pt x="1378" y="664"/>
                  </a:lnTo>
                  <a:lnTo>
                    <a:pt x="1371" y="678"/>
                  </a:lnTo>
                  <a:lnTo>
                    <a:pt x="1360" y="674"/>
                  </a:lnTo>
                  <a:lnTo>
                    <a:pt x="1246" y="660"/>
                  </a:lnTo>
                  <a:lnTo>
                    <a:pt x="1142" y="656"/>
                  </a:lnTo>
                  <a:lnTo>
                    <a:pt x="1024" y="664"/>
                  </a:lnTo>
                  <a:lnTo>
                    <a:pt x="917" y="681"/>
                  </a:lnTo>
                  <a:lnTo>
                    <a:pt x="817" y="710"/>
                  </a:lnTo>
                  <a:lnTo>
                    <a:pt x="732" y="749"/>
                  </a:lnTo>
                  <a:lnTo>
                    <a:pt x="653" y="803"/>
                  </a:lnTo>
                  <a:lnTo>
                    <a:pt x="589" y="867"/>
                  </a:lnTo>
                  <a:lnTo>
                    <a:pt x="535" y="946"/>
                  </a:lnTo>
                  <a:lnTo>
                    <a:pt x="500" y="1038"/>
                  </a:lnTo>
                  <a:lnTo>
                    <a:pt x="475" y="1138"/>
                  </a:lnTo>
                  <a:lnTo>
                    <a:pt x="468" y="1245"/>
                  </a:lnTo>
                  <a:lnTo>
                    <a:pt x="471" y="1342"/>
                  </a:lnTo>
                  <a:lnTo>
                    <a:pt x="489" y="1442"/>
                  </a:lnTo>
                  <a:lnTo>
                    <a:pt x="514" y="1549"/>
                  </a:lnTo>
                  <a:lnTo>
                    <a:pt x="550" y="1660"/>
                  </a:lnTo>
                  <a:lnTo>
                    <a:pt x="553" y="1674"/>
                  </a:lnTo>
                  <a:lnTo>
                    <a:pt x="543" y="1681"/>
                  </a:lnTo>
                  <a:lnTo>
                    <a:pt x="418" y="1752"/>
                  </a:lnTo>
                  <a:lnTo>
                    <a:pt x="307" y="1831"/>
                  </a:lnTo>
                  <a:lnTo>
                    <a:pt x="214" y="1913"/>
                  </a:lnTo>
                  <a:lnTo>
                    <a:pt x="143" y="2002"/>
                  </a:lnTo>
                  <a:lnTo>
                    <a:pt x="86" y="2091"/>
                  </a:lnTo>
                  <a:lnTo>
                    <a:pt x="50" y="2188"/>
                  </a:lnTo>
                  <a:lnTo>
                    <a:pt x="32" y="2288"/>
                  </a:lnTo>
                  <a:lnTo>
                    <a:pt x="32" y="2316"/>
                  </a:lnTo>
                  <a:lnTo>
                    <a:pt x="46" y="2427"/>
                  </a:lnTo>
                  <a:lnTo>
                    <a:pt x="82" y="2538"/>
                  </a:lnTo>
                  <a:lnTo>
                    <a:pt x="146" y="2648"/>
                  </a:lnTo>
                  <a:lnTo>
                    <a:pt x="228" y="2752"/>
                  </a:lnTo>
                  <a:lnTo>
                    <a:pt x="335" y="2855"/>
                  </a:lnTo>
                  <a:lnTo>
                    <a:pt x="478" y="2963"/>
                  </a:lnTo>
                  <a:lnTo>
                    <a:pt x="471" y="2973"/>
                  </a:lnTo>
                  <a:lnTo>
                    <a:pt x="414" y="3105"/>
                  </a:lnTo>
                  <a:lnTo>
                    <a:pt x="371" y="3230"/>
                  </a:lnTo>
                  <a:lnTo>
                    <a:pt x="343" y="3352"/>
                  </a:lnTo>
                  <a:lnTo>
                    <a:pt x="335" y="3466"/>
                  </a:lnTo>
                  <a:lnTo>
                    <a:pt x="339" y="3548"/>
                  </a:lnTo>
                  <a:lnTo>
                    <a:pt x="357" y="3627"/>
                  </a:lnTo>
                  <a:lnTo>
                    <a:pt x="382" y="3698"/>
                  </a:lnTo>
                  <a:lnTo>
                    <a:pt x="418" y="3766"/>
                  </a:lnTo>
                  <a:lnTo>
                    <a:pt x="478" y="3841"/>
                  </a:lnTo>
                  <a:lnTo>
                    <a:pt x="553" y="3905"/>
                  </a:lnTo>
                  <a:lnTo>
                    <a:pt x="639" y="3955"/>
                  </a:lnTo>
                  <a:lnTo>
                    <a:pt x="742" y="3998"/>
                  </a:lnTo>
                  <a:lnTo>
                    <a:pt x="857" y="4026"/>
                  </a:lnTo>
                  <a:lnTo>
                    <a:pt x="982" y="4041"/>
                  </a:lnTo>
                  <a:lnTo>
                    <a:pt x="1117" y="4048"/>
                  </a:lnTo>
                  <a:lnTo>
                    <a:pt x="1171" y="4048"/>
                  </a:lnTo>
                  <a:lnTo>
                    <a:pt x="1174" y="4062"/>
                  </a:lnTo>
                  <a:lnTo>
                    <a:pt x="1206" y="4201"/>
                  </a:lnTo>
                  <a:lnTo>
                    <a:pt x="1246" y="4330"/>
                  </a:lnTo>
                  <a:lnTo>
                    <a:pt x="1296" y="4444"/>
                  </a:lnTo>
                  <a:lnTo>
                    <a:pt x="1356" y="4540"/>
                  </a:lnTo>
                  <a:lnTo>
                    <a:pt x="1428" y="4622"/>
                  </a:lnTo>
                  <a:lnTo>
                    <a:pt x="1506" y="4687"/>
                  </a:lnTo>
                  <a:lnTo>
                    <a:pt x="1595" y="4733"/>
                  </a:lnTo>
                  <a:lnTo>
                    <a:pt x="1688" y="4758"/>
                  </a:lnTo>
                  <a:lnTo>
                    <a:pt x="1781" y="4765"/>
                  </a:lnTo>
                  <a:lnTo>
                    <a:pt x="1892" y="4755"/>
                  </a:lnTo>
                  <a:lnTo>
                    <a:pt x="2006" y="4726"/>
                  </a:lnTo>
                  <a:lnTo>
                    <a:pt x="2120" y="4680"/>
                  </a:lnTo>
                  <a:lnTo>
                    <a:pt x="2241" y="4612"/>
                  </a:lnTo>
                  <a:lnTo>
                    <a:pt x="2363" y="4526"/>
                  </a:lnTo>
                  <a:lnTo>
                    <a:pt x="2373" y="4519"/>
                  </a:lnTo>
                  <a:lnTo>
                    <a:pt x="2384" y="4530"/>
                  </a:lnTo>
                  <a:lnTo>
                    <a:pt x="2488" y="4622"/>
                  </a:lnTo>
                  <a:lnTo>
                    <a:pt x="2588" y="4697"/>
                  </a:lnTo>
                  <a:lnTo>
                    <a:pt x="2691" y="4758"/>
                  </a:lnTo>
                  <a:lnTo>
                    <a:pt x="2795" y="4801"/>
                  </a:lnTo>
                  <a:lnTo>
                    <a:pt x="2895" y="4830"/>
                  </a:lnTo>
                  <a:lnTo>
                    <a:pt x="2994" y="4837"/>
                  </a:lnTo>
                  <a:lnTo>
                    <a:pt x="3055" y="4833"/>
                  </a:lnTo>
                  <a:lnTo>
                    <a:pt x="3119" y="4822"/>
                  </a:lnTo>
                  <a:lnTo>
                    <a:pt x="3212" y="4787"/>
                  </a:lnTo>
                  <a:lnTo>
                    <a:pt x="3298" y="4733"/>
                  </a:lnTo>
                  <a:lnTo>
                    <a:pt x="3376" y="4662"/>
                  </a:lnTo>
                  <a:lnTo>
                    <a:pt x="3448" y="4573"/>
                  </a:lnTo>
                  <a:lnTo>
                    <a:pt x="3512" y="4465"/>
                  </a:lnTo>
                  <a:lnTo>
                    <a:pt x="3569" y="4344"/>
                  </a:lnTo>
                  <a:lnTo>
                    <a:pt x="3615" y="4208"/>
                  </a:lnTo>
                  <a:lnTo>
                    <a:pt x="3619" y="4194"/>
                  </a:lnTo>
                  <a:lnTo>
                    <a:pt x="3633" y="4194"/>
                  </a:lnTo>
                  <a:lnTo>
                    <a:pt x="3748" y="4208"/>
                  </a:lnTo>
                  <a:lnTo>
                    <a:pt x="3851" y="4212"/>
                  </a:lnTo>
                  <a:lnTo>
                    <a:pt x="3969" y="4205"/>
                  </a:lnTo>
                  <a:lnTo>
                    <a:pt x="4076" y="4191"/>
                  </a:lnTo>
                  <a:lnTo>
                    <a:pt x="4176" y="4162"/>
                  </a:lnTo>
                  <a:lnTo>
                    <a:pt x="4261" y="4119"/>
                  </a:lnTo>
                  <a:lnTo>
                    <a:pt x="4340" y="4066"/>
                  </a:lnTo>
                  <a:lnTo>
                    <a:pt x="4404" y="4001"/>
                  </a:lnTo>
                  <a:lnTo>
                    <a:pt x="4454" y="3923"/>
                  </a:lnTo>
                  <a:lnTo>
                    <a:pt x="4493" y="3830"/>
                  </a:lnTo>
                  <a:lnTo>
                    <a:pt x="4515" y="3730"/>
                  </a:lnTo>
                  <a:lnTo>
                    <a:pt x="4522" y="3623"/>
                  </a:lnTo>
                  <a:lnTo>
                    <a:pt x="4515" y="3494"/>
                  </a:lnTo>
                  <a:lnTo>
                    <a:pt x="4486" y="3355"/>
                  </a:lnTo>
                  <a:lnTo>
                    <a:pt x="4444" y="3209"/>
                  </a:lnTo>
                  <a:lnTo>
                    <a:pt x="4440" y="3195"/>
                  </a:lnTo>
                  <a:lnTo>
                    <a:pt x="4451" y="3191"/>
                  </a:lnTo>
                  <a:lnTo>
                    <a:pt x="4576" y="3120"/>
                  </a:lnTo>
                  <a:lnTo>
                    <a:pt x="4686" y="3041"/>
                  </a:lnTo>
                  <a:lnTo>
                    <a:pt x="4775" y="2955"/>
                  </a:lnTo>
                  <a:lnTo>
                    <a:pt x="4850" y="2870"/>
                  </a:lnTo>
                  <a:lnTo>
                    <a:pt x="4908" y="2777"/>
                  </a:lnTo>
                  <a:lnTo>
                    <a:pt x="4943" y="2681"/>
                  </a:lnTo>
                  <a:lnTo>
                    <a:pt x="4957" y="2581"/>
                  </a:lnTo>
                  <a:lnTo>
                    <a:pt x="4961" y="2570"/>
                  </a:lnTo>
                  <a:lnTo>
                    <a:pt x="4961" y="2552"/>
                  </a:lnTo>
                  <a:lnTo>
                    <a:pt x="4947" y="2441"/>
                  </a:lnTo>
                  <a:lnTo>
                    <a:pt x="4911" y="2331"/>
                  </a:lnTo>
                  <a:lnTo>
                    <a:pt x="4847" y="2220"/>
                  </a:lnTo>
                  <a:lnTo>
                    <a:pt x="4765" y="2116"/>
                  </a:lnTo>
                  <a:lnTo>
                    <a:pt x="4658" y="2013"/>
                  </a:lnTo>
                  <a:lnTo>
                    <a:pt x="4529" y="1917"/>
                  </a:lnTo>
                  <a:lnTo>
                    <a:pt x="4515" y="1909"/>
                  </a:lnTo>
                  <a:lnTo>
                    <a:pt x="4522" y="1895"/>
                  </a:lnTo>
                  <a:lnTo>
                    <a:pt x="4579" y="1763"/>
                  </a:lnTo>
                  <a:lnTo>
                    <a:pt x="4622" y="1638"/>
                  </a:lnTo>
                  <a:lnTo>
                    <a:pt x="4647" y="1517"/>
                  </a:lnTo>
                  <a:lnTo>
                    <a:pt x="4654" y="1403"/>
                  </a:lnTo>
                  <a:lnTo>
                    <a:pt x="4651" y="1320"/>
                  </a:lnTo>
                  <a:lnTo>
                    <a:pt x="4636" y="1245"/>
                  </a:lnTo>
                  <a:lnTo>
                    <a:pt x="4611" y="1174"/>
                  </a:lnTo>
                  <a:lnTo>
                    <a:pt x="4576" y="1106"/>
                  </a:lnTo>
                  <a:lnTo>
                    <a:pt x="4515" y="1031"/>
                  </a:lnTo>
                  <a:lnTo>
                    <a:pt x="4440" y="967"/>
                  </a:lnTo>
                  <a:lnTo>
                    <a:pt x="4354" y="913"/>
                  </a:lnTo>
                  <a:lnTo>
                    <a:pt x="4251" y="871"/>
                  </a:lnTo>
                  <a:lnTo>
                    <a:pt x="4137" y="842"/>
                  </a:lnTo>
                  <a:lnTo>
                    <a:pt x="4012" y="828"/>
                  </a:lnTo>
                  <a:lnTo>
                    <a:pt x="3876" y="821"/>
                  </a:lnTo>
                  <a:lnTo>
                    <a:pt x="3822" y="821"/>
                  </a:lnTo>
                  <a:lnTo>
                    <a:pt x="3819" y="806"/>
                  </a:lnTo>
                  <a:lnTo>
                    <a:pt x="3787" y="667"/>
                  </a:lnTo>
                  <a:lnTo>
                    <a:pt x="3748" y="539"/>
                  </a:lnTo>
                  <a:lnTo>
                    <a:pt x="3698" y="428"/>
                  </a:lnTo>
                  <a:lnTo>
                    <a:pt x="3637" y="328"/>
                  </a:lnTo>
                  <a:lnTo>
                    <a:pt x="3566" y="249"/>
                  </a:lnTo>
                  <a:lnTo>
                    <a:pt x="3487" y="185"/>
                  </a:lnTo>
                  <a:lnTo>
                    <a:pt x="3398" y="139"/>
                  </a:lnTo>
                  <a:lnTo>
                    <a:pt x="3305" y="110"/>
                  </a:lnTo>
                  <a:lnTo>
                    <a:pt x="3212" y="103"/>
                  </a:lnTo>
                  <a:lnTo>
                    <a:pt x="3102" y="114"/>
                  </a:lnTo>
                  <a:lnTo>
                    <a:pt x="2987" y="142"/>
                  </a:lnTo>
                  <a:lnTo>
                    <a:pt x="2873" y="192"/>
                  </a:lnTo>
                  <a:lnTo>
                    <a:pt x="2752" y="260"/>
                  </a:lnTo>
                  <a:lnTo>
                    <a:pt x="2630" y="342"/>
                  </a:lnTo>
                  <a:lnTo>
                    <a:pt x="2620" y="349"/>
                  </a:lnTo>
                  <a:lnTo>
                    <a:pt x="2609" y="342"/>
                  </a:lnTo>
                  <a:lnTo>
                    <a:pt x="2506" y="249"/>
                  </a:lnTo>
                  <a:lnTo>
                    <a:pt x="2402" y="174"/>
                  </a:lnTo>
                  <a:lnTo>
                    <a:pt x="2298" y="110"/>
                  </a:lnTo>
                  <a:lnTo>
                    <a:pt x="2199" y="67"/>
                  </a:lnTo>
                  <a:lnTo>
                    <a:pt x="2095" y="42"/>
                  </a:lnTo>
                  <a:lnTo>
                    <a:pt x="1999" y="32"/>
                  </a:lnTo>
                  <a:close/>
                  <a:moveTo>
                    <a:pt x="1999" y="0"/>
                  </a:moveTo>
                  <a:lnTo>
                    <a:pt x="2102" y="10"/>
                  </a:lnTo>
                  <a:lnTo>
                    <a:pt x="2206" y="35"/>
                  </a:lnTo>
                  <a:lnTo>
                    <a:pt x="2309" y="78"/>
                  </a:lnTo>
                  <a:lnTo>
                    <a:pt x="2416" y="139"/>
                  </a:lnTo>
                  <a:lnTo>
                    <a:pt x="2520" y="217"/>
                  </a:lnTo>
                  <a:lnTo>
                    <a:pt x="2623" y="307"/>
                  </a:lnTo>
                  <a:lnTo>
                    <a:pt x="2745" y="224"/>
                  </a:lnTo>
                  <a:lnTo>
                    <a:pt x="2866" y="160"/>
                  </a:lnTo>
                  <a:lnTo>
                    <a:pt x="2984" y="110"/>
                  </a:lnTo>
                  <a:lnTo>
                    <a:pt x="3098" y="82"/>
                  </a:lnTo>
                  <a:lnTo>
                    <a:pt x="3212" y="71"/>
                  </a:lnTo>
                  <a:lnTo>
                    <a:pt x="3280" y="75"/>
                  </a:lnTo>
                  <a:lnTo>
                    <a:pt x="3344" y="85"/>
                  </a:lnTo>
                  <a:lnTo>
                    <a:pt x="3408" y="107"/>
                  </a:lnTo>
                  <a:lnTo>
                    <a:pt x="3491" y="150"/>
                  </a:lnTo>
                  <a:lnTo>
                    <a:pt x="3566" y="203"/>
                  </a:lnTo>
                  <a:lnTo>
                    <a:pt x="3633" y="274"/>
                  </a:lnTo>
                  <a:lnTo>
                    <a:pt x="3690" y="353"/>
                  </a:lnTo>
                  <a:lnTo>
                    <a:pt x="3744" y="446"/>
                  </a:lnTo>
                  <a:lnTo>
                    <a:pt x="3787" y="549"/>
                  </a:lnTo>
                  <a:lnTo>
                    <a:pt x="3819" y="664"/>
                  </a:lnTo>
                  <a:lnTo>
                    <a:pt x="3847" y="788"/>
                  </a:lnTo>
                  <a:lnTo>
                    <a:pt x="3876" y="788"/>
                  </a:lnTo>
                  <a:lnTo>
                    <a:pt x="3997" y="792"/>
                  </a:lnTo>
                  <a:lnTo>
                    <a:pt x="4112" y="806"/>
                  </a:lnTo>
                  <a:lnTo>
                    <a:pt x="4219" y="831"/>
                  </a:lnTo>
                  <a:lnTo>
                    <a:pt x="4315" y="863"/>
                  </a:lnTo>
                  <a:lnTo>
                    <a:pt x="4404" y="903"/>
                  </a:lnTo>
                  <a:lnTo>
                    <a:pt x="4483" y="956"/>
                  </a:lnTo>
                  <a:lnTo>
                    <a:pt x="4547" y="1017"/>
                  </a:lnTo>
                  <a:lnTo>
                    <a:pt x="4604" y="1088"/>
                  </a:lnTo>
                  <a:lnTo>
                    <a:pt x="4640" y="1160"/>
                  </a:lnTo>
                  <a:lnTo>
                    <a:pt x="4668" y="1235"/>
                  </a:lnTo>
                  <a:lnTo>
                    <a:pt x="4683" y="1317"/>
                  </a:lnTo>
                  <a:lnTo>
                    <a:pt x="4690" y="1403"/>
                  </a:lnTo>
                  <a:lnTo>
                    <a:pt x="4683" y="1517"/>
                  </a:lnTo>
                  <a:lnTo>
                    <a:pt x="4654" y="1638"/>
                  </a:lnTo>
                  <a:lnTo>
                    <a:pt x="4615" y="1767"/>
                  </a:lnTo>
                  <a:lnTo>
                    <a:pt x="4558" y="1899"/>
                  </a:lnTo>
                  <a:lnTo>
                    <a:pt x="4668" y="1981"/>
                  </a:lnTo>
                  <a:lnTo>
                    <a:pt x="4761" y="2070"/>
                  </a:lnTo>
                  <a:lnTo>
                    <a:pt x="4843" y="2159"/>
                  </a:lnTo>
                  <a:lnTo>
                    <a:pt x="4908" y="2256"/>
                  </a:lnTo>
                  <a:lnTo>
                    <a:pt x="4954" y="2352"/>
                  </a:lnTo>
                  <a:lnTo>
                    <a:pt x="4982" y="2452"/>
                  </a:lnTo>
                  <a:lnTo>
                    <a:pt x="4993" y="2552"/>
                  </a:lnTo>
                  <a:lnTo>
                    <a:pt x="4993" y="2584"/>
                  </a:lnTo>
                  <a:lnTo>
                    <a:pt x="4975" y="2688"/>
                  </a:lnTo>
                  <a:lnTo>
                    <a:pt x="4936" y="2788"/>
                  </a:lnTo>
                  <a:lnTo>
                    <a:pt x="4879" y="2884"/>
                  </a:lnTo>
                  <a:lnTo>
                    <a:pt x="4804" y="2973"/>
                  </a:lnTo>
                  <a:lnTo>
                    <a:pt x="4711" y="3059"/>
                  </a:lnTo>
                  <a:lnTo>
                    <a:pt x="4604" y="3137"/>
                  </a:lnTo>
                  <a:lnTo>
                    <a:pt x="4479" y="3212"/>
                  </a:lnTo>
                  <a:lnTo>
                    <a:pt x="4511" y="3319"/>
                  </a:lnTo>
                  <a:lnTo>
                    <a:pt x="4536" y="3427"/>
                  </a:lnTo>
                  <a:lnTo>
                    <a:pt x="4554" y="3527"/>
                  </a:lnTo>
                  <a:lnTo>
                    <a:pt x="4558" y="3623"/>
                  </a:lnTo>
                  <a:lnTo>
                    <a:pt x="4551" y="3737"/>
                  </a:lnTo>
                  <a:lnTo>
                    <a:pt x="4526" y="3841"/>
                  </a:lnTo>
                  <a:lnTo>
                    <a:pt x="4486" y="3937"/>
                  </a:lnTo>
                  <a:lnTo>
                    <a:pt x="4429" y="4023"/>
                  </a:lnTo>
                  <a:lnTo>
                    <a:pt x="4361" y="4091"/>
                  </a:lnTo>
                  <a:lnTo>
                    <a:pt x="4279" y="4148"/>
                  </a:lnTo>
                  <a:lnTo>
                    <a:pt x="4187" y="4191"/>
                  </a:lnTo>
                  <a:lnTo>
                    <a:pt x="4083" y="4219"/>
                  </a:lnTo>
                  <a:lnTo>
                    <a:pt x="3972" y="4237"/>
                  </a:lnTo>
                  <a:lnTo>
                    <a:pt x="3851" y="4244"/>
                  </a:lnTo>
                  <a:lnTo>
                    <a:pt x="3751" y="4241"/>
                  </a:lnTo>
                  <a:lnTo>
                    <a:pt x="3644" y="4230"/>
                  </a:lnTo>
                  <a:lnTo>
                    <a:pt x="3594" y="4365"/>
                  </a:lnTo>
                  <a:lnTo>
                    <a:pt x="3537" y="4487"/>
                  </a:lnTo>
                  <a:lnTo>
                    <a:pt x="3473" y="4594"/>
                  </a:lnTo>
                  <a:lnTo>
                    <a:pt x="3398" y="4687"/>
                  </a:lnTo>
                  <a:lnTo>
                    <a:pt x="3316" y="4762"/>
                  </a:lnTo>
                  <a:lnTo>
                    <a:pt x="3226" y="4819"/>
                  </a:lnTo>
                  <a:lnTo>
                    <a:pt x="3127" y="4855"/>
                  </a:lnTo>
                  <a:lnTo>
                    <a:pt x="3059" y="4869"/>
                  </a:lnTo>
                  <a:lnTo>
                    <a:pt x="2994" y="4872"/>
                  </a:lnTo>
                  <a:lnTo>
                    <a:pt x="2891" y="4862"/>
                  </a:lnTo>
                  <a:lnTo>
                    <a:pt x="2787" y="4837"/>
                  </a:lnTo>
                  <a:lnTo>
                    <a:pt x="2684" y="4790"/>
                  </a:lnTo>
                  <a:lnTo>
                    <a:pt x="2577" y="4730"/>
                  </a:lnTo>
                  <a:lnTo>
                    <a:pt x="2473" y="4655"/>
                  </a:lnTo>
                  <a:lnTo>
                    <a:pt x="2370" y="4562"/>
                  </a:lnTo>
                  <a:lnTo>
                    <a:pt x="2249" y="4644"/>
                  </a:lnTo>
                  <a:lnTo>
                    <a:pt x="2127" y="4708"/>
                  </a:lnTo>
                  <a:lnTo>
                    <a:pt x="2009" y="4758"/>
                  </a:lnTo>
                  <a:lnTo>
                    <a:pt x="1895" y="4787"/>
                  </a:lnTo>
                  <a:lnTo>
                    <a:pt x="1781" y="4797"/>
                  </a:lnTo>
                  <a:lnTo>
                    <a:pt x="1713" y="4794"/>
                  </a:lnTo>
                  <a:lnTo>
                    <a:pt x="1649" y="4783"/>
                  </a:lnTo>
                  <a:lnTo>
                    <a:pt x="1585" y="4762"/>
                  </a:lnTo>
                  <a:lnTo>
                    <a:pt x="1503" y="4722"/>
                  </a:lnTo>
                  <a:lnTo>
                    <a:pt x="1428" y="4665"/>
                  </a:lnTo>
                  <a:lnTo>
                    <a:pt x="1360" y="4597"/>
                  </a:lnTo>
                  <a:lnTo>
                    <a:pt x="1299" y="4515"/>
                  </a:lnTo>
                  <a:lnTo>
                    <a:pt x="1249" y="4423"/>
                  </a:lnTo>
                  <a:lnTo>
                    <a:pt x="1206" y="4319"/>
                  </a:lnTo>
                  <a:lnTo>
                    <a:pt x="1171" y="4205"/>
                  </a:lnTo>
                  <a:lnTo>
                    <a:pt x="1146" y="4080"/>
                  </a:lnTo>
                  <a:lnTo>
                    <a:pt x="1117" y="4080"/>
                  </a:lnTo>
                  <a:lnTo>
                    <a:pt x="996" y="4076"/>
                  </a:lnTo>
                  <a:lnTo>
                    <a:pt x="882" y="4062"/>
                  </a:lnTo>
                  <a:lnTo>
                    <a:pt x="774" y="4041"/>
                  </a:lnTo>
                  <a:lnTo>
                    <a:pt x="678" y="4008"/>
                  </a:lnTo>
                  <a:lnTo>
                    <a:pt x="589" y="3966"/>
                  </a:lnTo>
                  <a:lnTo>
                    <a:pt x="510" y="3916"/>
                  </a:lnTo>
                  <a:lnTo>
                    <a:pt x="446" y="3855"/>
                  </a:lnTo>
                  <a:lnTo>
                    <a:pt x="389" y="3784"/>
                  </a:lnTo>
                  <a:lnTo>
                    <a:pt x="350" y="3712"/>
                  </a:lnTo>
                  <a:lnTo>
                    <a:pt x="325" y="3634"/>
                  </a:lnTo>
                  <a:lnTo>
                    <a:pt x="307" y="3552"/>
                  </a:lnTo>
                  <a:lnTo>
                    <a:pt x="303" y="3466"/>
                  </a:lnTo>
                  <a:lnTo>
                    <a:pt x="311" y="3352"/>
                  </a:lnTo>
                  <a:lnTo>
                    <a:pt x="335" y="3230"/>
                  </a:lnTo>
                  <a:lnTo>
                    <a:pt x="378" y="3102"/>
                  </a:lnTo>
                  <a:lnTo>
                    <a:pt x="435" y="2973"/>
                  </a:lnTo>
                  <a:lnTo>
                    <a:pt x="325" y="2888"/>
                  </a:lnTo>
                  <a:lnTo>
                    <a:pt x="232" y="2802"/>
                  </a:lnTo>
                  <a:lnTo>
                    <a:pt x="150" y="2709"/>
                  </a:lnTo>
                  <a:lnTo>
                    <a:pt x="86" y="2616"/>
                  </a:lnTo>
                  <a:lnTo>
                    <a:pt x="39" y="2516"/>
                  </a:lnTo>
                  <a:lnTo>
                    <a:pt x="11" y="2416"/>
                  </a:lnTo>
                  <a:lnTo>
                    <a:pt x="0" y="2316"/>
                  </a:lnTo>
                  <a:lnTo>
                    <a:pt x="0" y="2288"/>
                  </a:lnTo>
                  <a:lnTo>
                    <a:pt x="18" y="2184"/>
                  </a:lnTo>
                  <a:lnTo>
                    <a:pt x="54" y="2084"/>
                  </a:lnTo>
                  <a:lnTo>
                    <a:pt x="111" y="1988"/>
                  </a:lnTo>
                  <a:lnTo>
                    <a:pt x="186" y="1895"/>
                  </a:lnTo>
                  <a:lnTo>
                    <a:pt x="282" y="1809"/>
                  </a:lnTo>
                  <a:lnTo>
                    <a:pt x="389" y="1731"/>
                  </a:lnTo>
                  <a:lnTo>
                    <a:pt x="514" y="1656"/>
                  </a:lnTo>
                  <a:lnTo>
                    <a:pt x="482" y="1549"/>
                  </a:lnTo>
                  <a:lnTo>
                    <a:pt x="457" y="1442"/>
                  </a:lnTo>
                  <a:lnTo>
                    <a:pt x="439" y="1342"/>
                  </a:lnTo>
                  <a:lnTo>
                    <a:pt x="435" y="1245"/>
                  </a:lnTo>
                  <a:lnTo>
                    <a:pt x="439" y="1156"/>
                  </a:lnTo>
                  <a:lnTo>
                    <a:pt x="457" y="1071"/>
                  </a:lnTo>
                  <a:lnTo>
                    <a:pt x="482" y="988"/>
                  </a:lnTo>
                  <a:lnTo>
                    <a:pt x="518" y="917"/>
                  </a:lnTo>
                  <a:lnTo>
                    <a:pt x="564" y="849"/>
                  </a:lnTo>
                  <a:lnTo>
                    <a:pt x="632" y="778"/>
                  </a:lnTo>
                  <a:lnTo>
                    <a:pt x="714" y="724"/>
                  </a:lnTo>
                  <a:lnTo>
                    <a:pt x="807" y="678"/>
                  </a:lnTo>
                  <a:lnTo>
                    <a:pt x="910" y="649"/>
                  </a:lnTo>
                  <a:lnTo>
                    <a:pt x="1021" y="631"/>
                  </a:lnTo>
                  <a:lnTo>
                    <a:pt x="1142" y="624"/>
                  </a:lnTo>
                  <a:lnTo>
                    <a:pt x="1242" y="628"/>
                  </a:lnTo>
                  <a:lnTo>
                    <a:pt x="1349" y="639"/>
                  </a:lnTo>
                  <a:lnTo>
                    <a:pt x="1392" y="521"/>
                  </a:lnTo>
                  <a:lnTo>
                    <a:pt x="1438" y="410"/>
                  </a:lnTo>
                  <a:lnTo>
                    <a:pt x="1495" y="314"/>
                  </a:lnTo>
                  <a:lnTo>
                    <a:pt x="1556" y="224"/>
                  </a:lnTo>
                  <a:lnTo>
                    <a:pt x="1624" y="153"/>
                  </a:lnTo>
                  <a:lnTo>
                    <a:pt x="1699" y="92"/>
                  </a:lnTo>
                  <a:lnTo>
                    <a:pt x="1777" y="46"/>
                  </a:lnTo>
                  <a:lnTo>
                    <a:pt x="1867" y="14"/>
                  </a:lnTo>
                  <a:lnTo>
                    <a:pt x="1931" y="3"/>
                  </a:lnTo>
                  <a:lnTo>
                    <a:pt x="1999" y="0"/>
                  </a:lnTo>
                  <a:close/>
                </a:path>
              </a:pathLst>
            </a:custGeom>
            <a:solidFill>
              <a:schemeClr val="accent5"/>
            </a:solidFill>
            <a:ln w="0">
              <a:solidFill>
                <a:srgbClr val="6AA903"/>
              </a:solidFill>
              <a:prstDash val="solid"/>
              <a:round/>
            </a:ln>
            <a:effectLst/>
          </p:spPr>
          <p:txBody>
            <a:bodyPr vert="horz" wrap="square" lIns="91440" tIns="45720" rIns="91440" bIns="45720" numCol="1" anchor="t" anchorCtr="0" compatLnSpc="1"/>
            <a:lstStyle/>
            <a:p>
              <a:endParaRPr lang="en-US">
                <a:latin typeface="+mn-lt"/>
                <a:ea typeface="+mn-ea"/>
                <a:cs typeface="+mn-ea"/>
                <a:sym typeface="+mn-lt"/>
              </a:endParaRPr>
            </a:p>
          </p:txBody>
        </p:sp>
        <p:sp>
          <p:nvSpPr>
            <p:cNvPr id="67" name="Freeform 12"/>
            <p:cNvSpPr/>
            <p:nvPr/>
          </p:nvSpPr>
          <p:spPr bwMode="auto">
            <a:xfrm>
              <a:off x="782830" y="1390002"/>
              <a:ext cx="1584255" cy="1546050"/>
            </a:xfrm>
            <a:custGeom>
              <a:avLst/>
              <a:gdLst/>
              <a:ahLst/>
              <a:cxnLst>
                <a:cxn ang="0">
                  <a:pos x="1942" y="25"/>
                </a:cxn>
                <a:cxn ang="0">
                  <a:pos x="2235" y="193"/>
                </a:cxn>
                <a:cxn ang="0">
                  <a:pos x="2542" y="146"/>
                </a:cxn>
                <a:cxn ang="0">
                  <a:pos x="2845" y="61"/>
                </a:cxn>
                <a:cxn ang="0">
                  <a:pos x="3113" y="136"/>
                </a:cxn>
                <a:cxn ang="0">
                  <a:pos x="3305" y="360"/>
                </a:cxn>
                <a:cxn ang="0">
                  <a:pos x="3416" y="707"/>
                </a:cxn>
                <a:cxn ang="0">
                  <a:pos x="3776" y="750"/>
                </a:cxn>
                <a:cxn ang="0">
                  <a:pos x="4033" y="892"/>
                </a:cxn>
                <a:cxn ang="0">
                  <a:pos x="4158" y="1142"/>
                </a:cxn>
                <a:cxn ang="0">
                  <a:pos x="4133" y="1453"/>
                </a:cxn>
                <a:cxn ang="0">
                  <a:pos x="4166" y="1781"/>
                </a:cxn>
                <a:cxn ang="0">
                  <a:pos x="4398" y="2081"/>
                </a:cxn>
                <a:cxn ang="0">
                  <a:pos x="4422" y="2388"/>
                </a:cxn>
                <a:cxn ang="0">
                  <a:pos x="4269" y="2642"/>
                </a:cxn>
                <a:cxn ang="0">
                  <a:pos x="3976" y="2852"/>
                </a:cxn>
                <a:cxn ang="0">
                  <a:pos x="4048" y="3209"/>
                </a:cxn>
                <a:cxn ang="0">
                  <a:pos x="3987" y="3495"/>
                </a:cxn>
                <a:cxn ang="0">
                  <a:pos x="3791" y="3691"/>
                </a:cxn>
                <a:cxn ang="0">
                  <a:pos x="3487" y="3770"/>
                </a:cxn>
                <a:cxn ang="0">
                  <a:pos x="3191" y="3877"/>
                </a:cxn>
                <a:cxn ang="0">
                  <a:pos x="3020" y="4166"/>
                </a:cxn>
                <a:cxn ang="0">
                  <a:pos x="2777" y="4316"/>
                </a:cxn>
                <a:cxn ang="0">
                  <a:pos x="2495" y="4302"/>
                </a:cxn>
                <a:cxn ang="0">
                  <a:pos x="2203" y="4134"/>
                </a:cxn>
                <a:cxn ang="0">
                  <a:pos x="1896" y="4180"/>
                </a:cxn>
                <a:cxn ang="0">
                  <a:pos x="1592" y="4266"/>
                </a:cxn>
                <a:cxn ang="0">
                  <a:pos x="1325" y="4191"/>
                </a:cxn>
                <a:cxn ang="0">
                  <a:pos x="1132" y="3970"/>
                </a:cxn>
                <a:cxn ang="0">
                  <a:pos x="1021" y="3623"/>
                </a:cxn>
                <a:cxn ang="0">
                  <a:pos x="661" y="3580"/>
                </a:cxn>
                <a:cxn ang="0">
                  <a:pos x="404" y="3434"/>
                </a:cxn>
                <a:cxn ang="0">
                  <a:pos x="279" y="3188"/>
                </a:cxn>
                <a:cxn ang="0">
                  <a:pos x="304" y="2874"/>
                </a:cxn>
                <a:cxn ang="0">
                  <a:pos x="272" y="2545"/>
                </a:cxn>
                <a:cxn ang="0">
                  <a:pos x="40" y="2245"/>
                </a:cxn>
                <a:cxn ang="0">
                  <a:pos x="15" y="1938"/>
                </a:cxn>
                <a:cxn ang="0">
                  <a:pos x="168" y="1685"/>
                </a:cxn>
                <a:cxn ang="0">
                  <a:pos x="461" y="1474"/>
                </a:cxn>
                <a:cxn ang="0">
                  <a:pos x="389" y="1117"/>
                </a:cxn>
                <a:cxn ang="0">
                  <a:pos x="450" y="832"/>
                </a:cxn>
                <a:cxn ang="0">
                  <a:pos x="646" y="635"/>
                </a:cxn>
                <a:cxn ang="0">
                  <a:pos x="950" y="560"/>
                </a:cxn>
                <a:cxn ang="0">
                  <a:pos x="1246" y="450"/>
                </a:cxn>
                <a:cxn ang="0">
                  <a:pos x="1417" y="161"/>
                </a:cxn>
                <a:cxn ang="0">
                  <a:pos x="1656" y="14"/>
                </a:cxn>
              </a:cxnLst>
              <a:rect l="0" t="0" r="r" b="b"/>
              <a:pathLst>
                <a:path w="4437" h="4330">
                  <a:moveTo>
                    <a:pt x="1749" y="0"/>
                  </a:moveTo>
                  <a:lnTo>
                    <a:pt x="1846" y="3"/>
                  </a:lnTo>
                  <a:lnTo>
                    <a:pt x="1942" y="25"/>
                  </a:lnTo>
                  <a:lnTo>
                    <a:pt x="2038" y="64"/>
                  </a:lnTo>
                  <a:lnTo>
                    <a:pt x="2135" y="121"/>
                  </a:lnTo>
                  <a:lnTo>
                    <a:pt x="2235" y="193"/>
                  </a:lnTo>
                  <a:lnTo>
                    <a:pt x="2331" y="278"/>
                  </a:lnTo>
                  <a:lnTo>
                    <a:pt x="2438" y="203"/>
                  </a:lnTo>
                  <a:lnTo>
                    <a:pt x="2542" y="146"/>
                  </a:lnTo>
                  <a:lnTo>
                    <a:pt x="2649" y="100"/>
                  </a:lnTo>
                  <a:lnTo>
                    <a:pt x="2749" y="75"/>
                  </a:lnTo>
                  <a:lnTo>
                    <a:pt x="2845" y="61"/>
                  </a:lnTo>
                  <a:lnTo>
                    <a:pt x="2941" y="68"/>
                  </a:lnTo>
                  <a:lnTo>
                    <a:pt x="3031" y="93"/>
                  </a:lnTo>
                  <a:lnTo>
                    <a:pt x="3113" y="136"/>
                  </a:lnTo>
                  <a:lnTo>
                    <a:pt x="3188" y="196"/>
                  </a:lnTo>
                  <a:lnTo>
                    <a:pt x="3252" y="271"/>
                  </a:lnTo>
                  <a:lnTo>
                    <a:pt x="3305" y="360"/>
                  </a:lnTo>
                  <a:lnTo>
                    <a:pt x="3352" y="464"/>
                  </a:lnTo>
                  <a:lnTo>
                    <a:pt x="3387" y="578"/>
                  </a:lnTo>
                  <a:lnTo>
                    <a:pt x="3416" y="707"/>
                  </a:lnTo>
                  <a:lnTo>
                    <a:pt x="3544" y="710"/>
                  </a:lnTo>
                  <a:lnTo>
                    <a:pt x="3666" y="725"/>
                  </a:lnTo>
                  <a:lnTo>
                    <a:pt x="3776" y="750"/>
                  </a:lnTo>
                  <a:lnTo>
                    <a:pt x="3873" y="785"/>
                  </a:lnTo>
                  <a:lnTo>
                    <a:pt x="3959" y="832"/>
                  </a:lnTo>
                  <a:lnTo>
                    <a:pt x="4033" y="892"/>
                  </a:lnTo>
                  <a:lnTo>
                    <a:pt x="4091" y="967"/>
                  </a:lnTo>
                  <a:lnTo>
                    <a:pt x="4133" y="1049"/>
                  </a:lnTo>
                  <a:lnTo>
                    <a:pt x="4158" y="1142"/>
                  </a:lnTo>
                  <a:lnTo>
                    <a:pt x="4166" y="1239"/>
                  </a:lnTo>
                  <a:lnTo>
                    <a:pt x="4158" y="1342"/>
                  </a:lnTo>
                  <a:lnTo>
                    <a:pt x="4133" y="1453"/>
                  </a:lnTo>
                  <a:lnTo>
                    <a:pt x="4098" y="1571"/>
                  </a:lnTo>
                  <a:lnTo>
                    <a:pt x="4044" y="1688"/>
                  </a:lnTo>
                  <a:lnTo>
                    <a:pt x="4166" y="1781"/>
                  </a:lnTo>
                  <a:lnTo>
                    <a:pt x="4265" y="1878"/>
                  </a:lnTo>
                  <a:lnTo>
                    <a:pt x="4344" y="1978"/>
                  </a:lnTo>
                  <a:lnTo>
                    <a:pt x="4398" y="2081"/>
                  </a:lnTo>
                  <a:lnTo>
                    <a:pt x="4430" y="2188"/>
                  </a:lnTo>
                  <a:lnTo>
                    <a:pt x="4437" y="2295"/>
                  </a:lnTo>
                  <a:lnTo>
                    <a:pt x="4422" y="2388"/>
                  </a:lnTo>
                  <a:lnTo>
                    <a:pt x="4387" y="2474"/>
                  </a:lnTo>
                  <a:lnTo>
                    <a:pt x="4337" y="2559"/>
                  </a:lnTo>
                  <a:lnTo>
                    <a:pt x="4269" y="2642"/>
                  </a:lnTo>
                  <a:lnTo>
                    <a:pt x="4187" y="2717"/>
                  </a:lnTo>
                  <a:lnTo>
                    <a:pt x="4087" y="2788"/>
                  </a:lnTo>
                  <a:lnTo>
                    <a:pt x="3976" y="2852"/>
                  </a:lnTo>
                  <a:lnTo>
                    <a:pt x="4016" y="2977"/>
                  </a:lnTo>
                  <a:lnTo>
                    <a:pt x="4037" y="3095"/>
                  </a:lnTo>
                  <a:lnTo>
                    <a:pt x="4048" y="3209"/>
                  </a:lnTo>
                  <a:lnTo>
                    <a:pt x="4041" y="3313"/>
                  </a:lnTo>
                  <a:lnTo>
                    <a:pt x="4023" y="3409"/>
                  </a:lnTo>
                  <a:lnTo>
                    <a:pt x="3987" y="3495"/>
                  </a:lnTo>
                  <a:lnTo>
                    <a:pt x="3937" y="3573"/>
                  </a:lnTo>
                  <a:lnTo>
                    <a:pt x="3869" y="3641"/>
                  </a:lnTo>
                  <a:lnTo>
                    <a:pt x="3791" y="3691"/>
                  </a:lnTo>
                  <a:lnTo>
                    <a:pt x="3702" y="3730"/>
                  </a:lnTo>
                  <a:lnTo>
                    <a:pt x="3598" y="3755"/>
                  </a:lnTo>
                  <a:lnTo>
                    <a:pt x="3487" y="3770"/>
                  </a:lnTo>
                  <a:lnTo>
                    <a:pt x="3366" y="3766"/>
                  </a:lnTo>
                  <a:lnTo>
                    <a:pt x="3234" y="3755"/>
                  </a:lnTo>
                  <a:lnTo>
                    <a:pt x="3191" y="3877"/>
                  </a:lnTo>
                  <a:lnTo>
                    <a:pt x="3141" y="3987"/>
                  </a:lnTo>
                  <a:lnTo>
                    <a:pt x="3084" y="4084"/>
                  </a:lnTo>
                  <a:lnTo>
                    <a:pt x="3020" y="4166"/>
                  </a:lnTo>
                  <a:lnTo>
                    <a:pt x="2945" y="4234"/>
                  </a:lnTo>
                  <a:lnTo>
                    <a:pt x="2866" y="4284"/>
                  </a:lnTo>
                  <a:lnTo>
                    <a:pt x="2777" y="4316"/>
                  </a:lnTo>
                  <a:lnTo>
                    <a:pt x="2684" y="4330"/>
                  </a:lnTo>
                  <a:lnTo>
                    <a:pt x="2592" y="4323"/>
                  </a:lnTo>
                  <a:lnTo>
                    <a:pt x="2495" y="4302"/>
                  </a:lnTo>
                  <a:lnTo>
                    <a:pt x="2399" y="4262"/>
                  </a:lnTo>
                  <a:lnTo>
                    <a:pt x="2302" y="4205"/>
                  </a:lnTo>
                  <a:lnTo>
                    <a:pt x="2203" y="4134"/>
                  </a:lnTo>
                  <a:lnTo>
                    <a:pt x="2106" y="4048"/>
                  </a:lnTo>
                  <a:lnTo>
                    <a:pt x="1999" y="4123"/>
                  </a:lnTo>
                  <a:lnTo>
                    <a:pt x="1896" y="4180"/>
                  </a:lnTo>
                  <a:lnTo>
                    <a:pt x="1789" y="4227"/>
                  </a:lnTo>
                  <a:lnTo>
                    <a:pt x="1689" y="4252"/>
                  </a:lnTo>
                  <a:lnTo>
                    <a:pt x="1592" y="4266"/>
                  </a:lnTo>
                  <a:lnTo>
                    <a:pt x="1496" y="4259"/>
                  </a:lnTo>
                  <a:lnTo>
                    <a:pt x="1407" y="4234"/>
                  </a:lnTo>
                  <a:lnTo>
                    <a:pt x="1325" y="4191"/>
                  </a:lnTo>
                  <a:lnTo>
                    <a:pt x="1250" y="4134"/>
                  </a:lnTo>
                  <a:lnTo>
                    <a:pt x="1185" y="4059"/>
                  </a:lnTo>
                  <a:lnTo>
                    <a:pt x="1132" y="3970"/>
                  </a:lnTo>
                  <a:lnTo>
                    <a:pt x="1085" y="3866"/>
                  </a:lnTo>
                  <a:lnTo>
                    <a:pt x="1050" y="3752"/>
                  </a:lnTo>
                  <a:lnTo>
                    <a:pt x="1021" y="3623"/>
                  </a:lnTo>
                  <a:lnTo>
                    <a:pt x="893" y="3620"/>
                  </a:lnTo>
                  <a:lnTo>
                    <a:pt x="771" y="3605"/>
                  </a:lnTo>
                  <a:lnTo>
                    <a:pt x="661" y="3580"/>
                  </a:lnTo>
                  <a:lnTo>
                    <a:pt x="564" y="3545"/>
                  </a:lnTo>
                  <a:lnTo>
                    <a:pt x="479" y="3495"/>
                  </a:lnTo>
                  <a:lnTo>
                    <a:pt x="404" y="3434"/>
                  </a:lnTo>
                  <a:lnTo>
                    <a:pt x="347" y="3363"/>
                  </a:lnTo>
                  <a:lnTo>
                    <a:pt x="304" y="3281"/>
                  </a:lnTo>
                  <a:lnTo>
                    <a:pt x="279" y="3188"/>
                  </a:lnTo>
                  <a:lnTo>
                    <a:pt x="272" y="3088"/>
                  </a:lnTo>
                  <a:lnTo>
                    <a:pt x="279" y="2984"/>
                  </a:lnTo>
                  <a:lnTo>
                    <a:pt x="304" y="2874"/>
                  </a:lnTo>
                  <a:lnTo>
                    <a:pt x="339" y="2759"/>
                  </a:lnTo>
                  <a:lnTo>
                    <a:pt x="393" y="2638"/>
                  </a:lnTo>
                  <a:lnTo>
                    <a:pt x="272" y="2545"/>
                  </a:lnTo>
                  <a:lnTo>
                    <a:pt x="172" y="2449"/>
                  </a:lnTo>
                  <a:lnTo>
                    <a:pt x="93" y="2349"/>
                  </a:lnTo>
                  <a:lnTo>
                    <a:pt x="40" y="2245"/>
                  </a:lnTo>
                  <a:lnTo>
                    <a:pt x="8" y="2138"/>
                  </a:lnTo>
                  <a:lnTo>
                    <a:pt x="0" y="2031"/>
                  </a:lnTo>
                  <a:lnTo>
                    <a:pt x="15" y="1938"/>
                  </a:lnTo>
                  <a:lnTo>
                    <a:pt x="50" y="1853"/>
                  </a:lnTo>
                  <a:lnTo>
                    <a:pt x="100" y="1767"/>
                  </a:lnTo>
                  <a:lnTo>
                    <a:pt x="168" y="1685"/>
                  </a:lnTo>
                  <a:lnTo>
                    <a:pt x="250" y="1610"/>
                  </a:lnTo>
                  <a:lnTo>
                    <a:pt x="350" y="1538"/>
                  </a:lnTo>
                  <a:lnTo>
                    <a:pt x="461" y="1474"/>
                  </a:lnTo>
                  <a:lnTo>
                    <a:pt x="422" y="1349"/>
                  </a:lnTo>
                  <a:lnTo>
                    <a:pt x="400" y="1231"/>
                  </a:lnTo>
                  <a:lnTo>
                    <a:pt x="389" y="1117"/>
                  </a:lnTo>
                  <a:lnTo>
                    <a:pt x="397" y="1014"/>
                  </a:lnTo>
                  <a:lnTo>
                    <a:pt x="414" y="917"/>
                  </a:lnTo>
                  <a:lnTo>
                    <a:pt x="450" y="832"/>
                  </a:lnTo>
                  <a:lnTo>
                    <a:pt x="500" y="753"/>
                  </a:lnTo>
                  <a:lnTo>
                    <a:pt x="568" y="689"/>
                  </a:lnTo>
                  <a:lnTo>
                    <a:pt x="646" y="635"/>
                  </a:lnTo>
                  <a:lnTo>
                    <a:pt x="736" y="596"/>
                  </a:lnTo>
                  <a:lnTo>
                    <a:pt x="839" y="571"/>
                  </a:lnTo>
                  <a:lnTo>
                    <a:pt x="950" y="560"/>
                  </a:lnTo>
                  <a:lnTo>
                    <a:pt x="1071" y="560"/>
                  </a:lnTo>
                  <a:lnTo>
                    <a:pt x="1203" y="575"/>
                  </a:lnTo>
                  <a:lnTo>
                    <a:pt x="1246" y="450"/>
                  </a:lnTo>
                  <a:lnTo>
                    <a:pt x="1296" y="339"/>
                  </a:lnTo>
                  <a:lnTo>
                    <a:pt x="1353" y="243"/>
                  </a:lnTo>
                  <a:lnTo>
                    <a:pt x="1417" y="161"/>
                  </a:lnTo>
                  <a:lnTo>
                    <a:pt x="1489" y="96"/>
                  </a:lnTo>
                  <a:lnTo>
                    <a:pt x="1571" y="46"/>
                  </a:lnTo>
                  <a:lnTo>
                    <a:pt x="1656" y="14"/>
                  </a:lnTo>
                  <a:lnTo>
                    <a:pt x="1749" y="0"/>
                  </a:lnTo>
                  <a:close/>
                </a:path>
              </a:pathLst>
            </a:custGeom>
            <a:blipFill dpi="0" rotWithShape="1">
              <a:blip r:embed="rId2" cstate="print">
                <a:extLst>
                  <a:ext uri="{28A0092B-C50C-407E-A947-70E740481C1C}">
                    <a14:useLocalDpi xmlns:a14="http://schemas.microsoft.com/office/drawing/2010/main" val="0"/>
                  </a:ext>
                </a:extLst>
              </a:blip>
              <a:srcRect/>
              <a:stretch>
                <a:fillRect/>
              </a:stretch>
            </a:blipFill>
            <a:ln>
              <a:noFill/>
            </a:ln>
            <a:effectLst/>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t" anchorCtr="0" compatLnSpc="1"/>
            <a:lstStyle/>
            <a:p>
              <a:endParaRPr lang="en-US">
                <a:cs typeface="+mn-ea"/>
                <a:sym typeface="+mn-lt"/>
              </a:endParaRPr>
            </a:p>
          </p:txBody>
        </p:sp>
      </p:grpSp>
      <p:grpSp>
        <p:nvGrpSpPr>
          <p:cNvPr id="68" name="组合 67"/>
          <p:cNvGrpSpPr/>
          <p:nvPr/>
        </p:nvGrpSpPr>
        <p:grpSpPr>
          <a:xfrm>
            <a:off x="6566887" y="1101469"/>
            <a:ext cx="1684214" cy="1552156"/>
            <a:chOff x="6571766" y="1293240"/>
            <a:chExt cx="1782779" cy="1739574"/>
          </a:xfrm>
        </p:grpSpPr>
        <p:sp>
          <p:nvSpPr>
            <p:cNvPr id="69" name="Freeform 11"/>
            <p:cNvSpPr>
              <a:spLocks noEditPoints="1"/>
            </p:cNvSpPr>
            <p:nvPr/>
          </p:nvSpPr>
          <p:spPr bwMode="auto">
            <a:xfrm>
              <a:off x="6571766" y="1293240"/>
              <a:ext cx="1782779" cy="1739574"/>
            </a:xfrm>
            <a:custGeom>
              <a:avLst/>
              <a:gdLst/>
              <a:ahLst/>
              <a:cxnLst>
                <a:cxn ang="0">
                  <a:pos x="1613" y="210"/>
                </a:cxn>
                <a:cxn ang="0">
                  <a:pos x="1360" y="674"/>
                </a:cxn>
                <a:cxn ang="0">
                  <a:pos x="732" y="749"/>
                </a:cxn>
                <a:cxn ang="0">
                  <a:pos x="468" y="1245"/>
                </a:cxn>
                <a:cxn ang="0">
                  <a:pos x="543" y="1681"/>
                </a:cxn>
                <a:cxn ang="0">
                  <a:pos x="50" y="2188"/>
                </a:cxn>
                <a:cxn ang="0">
                  <a:pos x="228" y="2752"/>
                </a:cxn>
                <a:cxn ang="0">
                  <a:pos x="343" y="3352"/>
                </a:cxn>
                <a:cxn ang="0">
                  <a:pos x="478" y="3841"/>
                </a:cxn>
                <a:cxn ang="0">
                  <a:pos x="1117" y="4048"/>
                </a:cxn>
                <a:cxn ang="0">
                  <a:pos x="1356" y="4540"/>
                </a:cxn>
                <a:cxn ang="0">
                  <a:pos x="1892" y="4755"/>
                </a:cxn>
                <a:cxn ang="0">
                  <a:pos x="2384" y="4530"/>
                </a:cxn>
                <a:cxn ang="0">
                  <a:pos x="2994" y="4837"/>
                </a:cxn>
                <a:cxn ang="0">
                  <a:pos x="3448" y="4573"/>
                </a:cxn>
                <a:cxn ang="0">
                  <a:pos x="3748" y="4208"/>
                </a:cxn>
                <a:cxn ang="0">
                  <a:pos x="4340" y="4066"/>
                </a:cxn>
                <a:cxn ang="0">
                  <a:pos x="4515" y="3494"/>
                </a:cxn>
                <a:cxn ang="0">
                  <a:pos x="4686" y="3041"/>
                </a:cxn>
                <a:cxn ang="0">
                  <a:pos x="4961" y="2570"/>
                </a:cxn>
                <a:cxn ang="0">
                  <a:pos x="4658" y="2013"/>
                </a:cxn>
                <a:cxn ang="0">
                  <a:pos x="4647" y="1517"/>
                </a:cxn>
                <a:cxn ang="0">
                  <a:pos x="4515" y="1031"/>
                </a:cxn>
                <a:cxn ang="0">
                  <a:pos x="3876" y="821"/>
                </a:cxn>
                <a:cxn ang="0">
                  <a:pos x="3637" y="328"/>
                </a:cxn>
                <a:cxn ang="0">
                  <a:pos x="3102" y="114"/>
                </a:cxn>
                <a:cxn ang="0">
                  <a:pos x="2609" y="342"/>
                </a:cxn>
                <a:cxn ang="0">
                  <a:pos x="1999" y="32"/>
                </a:cxn>
                <a:cxn ang="0">
                  <a:pos x="2520" y="217"/>
                </a:cxn>
                <a:cxn ang="0">
                  <a:pos x="3212" y="71"/>
                </a:cxn>
                <a:cxn ang="0">
                  <a:pos x="3633" y="274"/>
                </a:cxn>
                <a:cxn ang="0">
                  <a:pos x="3876" y="788"/>
                </a:cxn>
                <a:cxn ang="0">
                  <a:pos x="4483" y="956"/>
                </a:cxn>
                <a:cxn ang="0">
                  <a:pos x="4690" y="1403"/>
                </a:cxn>
                <a:cxn ang="0">
                  <a:pos x="4761" y="2070"/>
                </a:cxn>
                <a:cxn ang="0">
                  <a:pos x="4993" y="2584"/>
                </a:cxn>
                <a:cxn ang="0">
                  <a:pos x="4604" y="3137"/>
                </a:cxn>
                <a:cxn ang="0">
                  <a:pos x="4551" y="3737"/>
                </a:cxn>
                <a:cxn ang="0">
                  <a:pos x="4187" y="4191"/>
                </a:cxn>
                <a:cxn ang="0">
                  <a:pos x="3594" y="4365"/>
                </a:cxn>
                <a:cxn ang="0">
                  <a:pos x="3127" y="4855"/>
                </a:cxn>
                <a:cxn ang="0">
                  <a:pos x="2577" y="4730"/>
                </a:cxn>
                <a:cxn ang="0">
                  <a:pos x="1895" y="4787"/>
                </a:cxn>
                <a:cxn ang="0">
                  <a:pos x="1428" y="4665"/>
                </a:cxn>
                <a:cxn ang="0">
                  <a:pos x="1146" y="4080"/>
                </a:cxn>
                <a:cxn ang="0">
                  <a:pos x="589" y="3966"/>
                </a:cxn>
                <a:cxn ang="0">
                  <a:pos x="307" y="3552"/>
                </a:cxn>
                <a:cxn ang="0">
                  <a:pos x="325" y="2888"/>
                </a:cxn>
                <a:cxn ang="0">
                  <a:pos x="0" y="2316"/>
                </a:cxn>
                <a:cxn ang="0">
                  <a:pos x="282" y="1809"/>
                </a:cxn>
                <a:cxn ang="0">
                  <a:pos x="435" y="1245"/>
                </a:cxn>
                <a:cxn ang="0">
                  <a:pos x="632" y="778"/>
                </a:cxn>
                <a:cxn ang="0">
                  <a:pos x="1242" y="628"/>
                </a:cxn>
                <a:cxn ang="0">
                  <a:pos x="1624" y="153"/>
                </a:cxn>
              </a:cxnLst>
              <a:rect l="0" t="0" r="r" b="b"/>
              <a:pathLst>
                <a:path w="4993" h="4872">
                  <a:moveTo>
                    <a:pt x="1999" y="32"/>
                  </a:moveTo>
                  <a:lnTo>
                    <a:pt x="1934" y="35"/>
                  </a:lnTo>
                  <a:lnTo>
                    <a:pt x="1874" y="46"/>
                  </a:lnTo>
                  <a:lnTo>
                    <a:pt x="1781" y="82"/>
                  </a:lnTo>
                  <a:lnTo>
                    <a:pt x="1692" y="135"/>
                  </a:lnTo>
                  <a:lnTo>
                    <a:pt x="1613" y="210"/>
                  </a:lnTo>
                  <a:lnTo>
                    <a:pt x="1542" y="299"/>
                  </a:lnTo>
                  <a:lnTo>
                    <a:pt x="1481" y="407"/>
                  </a:lnTo>
                  <a:lnTo>
                    <a:pt x="1424" y="528"/>
                  </a:lnTo>
                  <a:lnTo>
                    <a:pt x="1378" y="664"/>
                  </a:lnTo>
                  <a:lnTo>
                    <a:pt x="1371" y="678"/>
                  </a:lnTo>
                  <a:lnTo>
                    <a:pt x="1360" y="674"/>
                  </a:lnTo>
                  <a:lnTo>
                    <a:pt x="1246" y="660"/>
                  </a:lnTo>
                  <a:lnTo>
                    <a:pt x="1142" y="656"/>
                  </a:lnTo>
                  <a:lnTo>
                    <a:pt x="1024" y="664"/>
                  </a:lnTo>
                  <a:lnTo>
                    <a:pt x="917" y="681"/>
                  </a:lnTo>
                  <a:lnTo>
                    <a:pt x="817" y="710"/>
                  </a:lnTo>
                  <a:lnTo>
                    <a:pt x="732" y="749"/>
                  </a:lnTo>
                  <a:lnTo>
                    <a:pt x="653" y="803"/>
                  </a:lnTo>
                  <a:lnTo>
                    <a:pt x="589" y="867"/>
                  </a:lnTo>
                  <a:lnTo>
                    <a:pt x="535" y="946"/>
                  </a:lnTo>
                  <a:lnTo>
                    <a:pt x="500" y="1038"/>
                  </a:lnTo>
                  <a:lnTo>
                    <a:pt x="475" y="1138"/>
                  </a:lnTo>
                  <a:lnTo>
                    <a:pt x="468" y="1245"/>
                  </a:lnTo>
                  <a:lnTo>
                    <a:pt x="471" y="1342"/>
                  </a:lnTo>
                  <a:lnTo>
                    <a:pt x="489" y="1442"/>
                  </a:lnTo>
                  <a:lnTo>
                    <a:pt x="514" y="1549"/>
                  </a:lnTo>
                  <a:lnTo>
                    <a:pt x="550" y="1660"/>
                  </a:lnTo>
                  <a:lnTo>
                    <a:pt x="553" y="1674"/>
                  </a:lnTo>
                  <a:lnTo>
                    <a:pt x="543" y="1681"/>
                  </a:lnTo>
                  <a:lnTo>
                    <a:pt x="418" y="1752"/>
                  </a:lnTo>
                  <a:lnTo>
                    <a:pt x="307" y="1831"/>
                  </a:lnTo>
                  <a:lnTo>
                    <a:pt x="214" y="1913"/>
                  </a:lnTo>
                  <a:lnTo>
                    <a:pt x="143" y="2002"/>
                  </a:lnTo>
                  <a:lnTo>
                    <a:pt x="86" y="2091"/>
                  </a:lnTo>
                  <a:lnTo>
                    <a:pt x="50" y="2188"/>
                  </a:lnTo>
                  <a:lnTo>
                    <a:pt x="32" y="2288"/>
                  </a:lnTo>
                  <a:lnTo>
                    <a:pt x="32" y="2316"/>
                  </a:lnTo>
                  <a:lnTo>
                    <a:pt x="46" y="2427"/>
                  </a:lnTo>
                  <a:lnTo>
                    <a:pt x="82" y="2538"/>
                  </a:lnTo>
                  <a:lnTo>
                    <a:pt x="146" y="2648"/>
                  </a:lnTo>
                  <a:lnTo>
                    <a:pt x="228" y="2752"/>
                  </a:lnTo>
                  <a:lnTo>
                    <a:pt x="335" y="2855"/>
                  </a:lnTo>
                  <a:lnTo>
                    <a:pt x="478" y="2963"/>
                  </a:lnTo>
                  <a:lnTo>
                    <a:pt x="471" y="2973"/>
                  </a:lnTo>
                  <a:lnTo>
                    <a:pt x="414" y="3105"/>
                  </a:lnTo>
                  <a:lnTo>
                    <a:pt x="371" y="3230"/>
                  </a:lnTo>
                  <a:lnTo>
                    <a:pt x="343" y="3352"/>
                  </a:lnTo>
                  <a:lnTo>
                    <a:pt x="335" y="3466"/>
                  </a:lnTo>
                  <a:lnTo>
                    <a:pt x="339" y="3548"/>
                  </a:lnTo>
                  <a:lnTo>
                    <a:pt x="357" y="3627"/>
                  </a:lnTo>
                  <a:lnTo>
                    <a:pt x="382" y="3698"/>
                  </a:lnTo>
                  <a:lnTo>
                    <a:pt x="418" y="3766"/>
                  </a:lnTo>
                  <a:lnTo>
                    <a:pt x="478" y="3841"/>
                  </a:lnTo>
                  <a:lnTo>
                    <a:pt x="553" y="3905"/>
                  </a:lnTo>
                  <a:lnTo>
                    <a:pt x="639" y="3955"/>
                  </a:lnTo>
                  <a:lnTo>
                    <a:pt x="742" y="3998"/>
                  </a:lnTo>
                  <a:lnTo>
                    <a:pt x="857" y="4026"/>
                  </a:lnTo>
                  <a:lnTo>
                    <a:pt x="982" y="4041"/>
                  </a:lnTo>
                  <a:lnTo>
                    <a:pt x="1117" y="4048"/>
                  </a:lnTo>
                  <a:lnTo>
                    <a:pt x="1171" y="4048"/>
                  </a:lnTo>
                  <a:lnTo>
                    <a:pt x="1174" y="4062"/>
                  </a:lnTo>
                  <a:lnTo>
                    <a:pt x="1206" y="4201"/>
                  </a:lnTo>
                  <a:lnTo>
                    <a:pt x="1246" y="4330"/>
                  </a:lnTo>
                  <a:lnTo>
                    <a:pt x="1296" y="4444"/>
                  </a:lnTo>
                  <a:lnTo>
                    <a:pt x="1356" y="4540"/>
                  </a:lnTo>
                  <a:lnTo>
                    <a:pt x="1428" y="4622"/>
                  </a:lnTo>
                  <a:lnTo>
                    <a:pt x="1506" y="4687"/>
                  </a:lnTo>
                  <a:lnTo>
                    <a:pt x="1595" y="4733"/>
                  </a:lnTo>
                  <a:lnTo>
                    <a:pt x="1688" y="4758"/>
                  </a:lnTo>
                  <a:lnTo>
                    <a:pt x="1781" y="4765"/>
                  </a:lnTo>
                  <a:lnTo>
                    <a:pt x="1892" y="4755"/>
                  </a:lnTo>
                  <a:lnTo>
                    <a:pt x="2006" y="4726"/>
                  </a:lnTo>
                  <a:lnTo>
                    <a:pt x="2120" y="4680"/>
                  </a:lnTo>
                  <a:lnTo>
                    <a:pt x="2241" y="4612"/>
                  </a:lnTo>
                  <a:lnTo>
                    <a:pt x="2363" y="4526"/>
                  </a:lnTo>
                  <a:lnTo>
                    <a:pt x="2373" y="4519"/>
                  </a:lnTo>
                  <a:lnTo>
                    <a:pt x="2384" y="4530"/>
                  </a:lnTo>
                  <a:lnTo>
                    <a:pt x="2488" y="4622"/>
                  </a:lnTo>
                  <a:lnTo>
                    <a:pt x="2588" y="4697"/>
                  </a:lnTo>
                  <a:lnTo>
                    <a:pt x="2691" y="4758"/>
                  </a:lnTo>
                  <a:lnTo>
                    <a:pt x="2795" y="4801"/>
                  </a:lnTo>
                  <a:lnTo>
                    <a:pt x="2895" y="4830"/>
                  </a:lnTo>
                  <a:lnTo>
                    <a:pt x="2994" y="4837"/>
                  </a:lnTo>
                  <a:lnTo>
                    <a:pt x="3055" y="4833"/>
                  </a:lnTo>
                  <a:lnTo>
                    <a:pt x="3119" y="4822"/>
                  </a:lnTo>
                  <a:lnTo>
                    <a:pt x="3212" y="4787"/>
                  </a:lnTo>
                  <a:lnTo>
                    <a:pt x="3298" y="4733"/>
                  </a:lnTo>
                  <a:lnTo>
                    <a:pt x="3376" y="4662"/>
                  </a:lnTo>
                  <a:lnTo>
                    <a:pt x="3448" y="4573"/>
                  </a:lnTo>
                  <a:lnTo>
                    <a:pt x="3512" y="4465"/>
                  </a:lnTo>
                  <a:lnTo>
                    <a:pt x="3569" y="4344"/>
                  </a:lnTo>
                  <a:lnTo>
                    <a:pt x="3615" y="4208"/>
                  </a:lnTo>
                  <a:lnTo>
                    <a:pt x="3619" y="4194"/>
                  </a:lnTo>
                  <a:lnTo>
                    <a:pt x="3633" y="4194"/>
                  </a:lnTo>
                  <a:lnTo>
                    <a:pt x="3748" y="4208"/>
                  </a:lnTo>
                  <a:lnTo>
                    <a:pt x="3851" y="4212"/>
                  </a:lnTo>
                  <a:lnTo>
                    <a:pt x="3969" y="4205"/>
                  </a:lnTo>
                  <a:lnTo>
                    <a:pt x="4076" y="4191"/>
                  </a:lnTo>
                  <a:lnTo>
                    <a:pt x="4176" y="4162"/>
                  </a:lnTo>
                  <a:lnTo>
                    <a:pt x="4261" y="4119"/>
                  </a:lnTo>
                  <a:lnTo>
                    <a:pt x="4340" y="4066"/>
                  </a:lnTo>
                  <a:lnTo>
                    <a:pt x="4404" y="4001"/>
                  </a:lnTo>
                  <a:lnTo>
                    <a:pt x="4454" y="3923"/>
                  </a:lnTo>
                  <a:lnTo>
                    <a:pt x="4493" y="3830"/>
                  </a:lnTo>
                  <a:lnTo>
                    <a:pt x="4515" y="3730"/>
                  </a:lnTo>
                  <a:lnTo>
                    <a:pt x="4522" y="3623"/>
                  </a:lnTo>
                  <a:lnTo>
                    <a:pt x="4515" y="3494"/>
                  </a:lnTo>
                  <a:lnTo>
                    <a:pt x="4486" y="3355"/>
                  </a:lnTo>
                  <a:lnTo>
                    <a:pt x="4444" y="3209"/>
                  </a:lnTo>
                  <a:lnTo>
                    <a:pt x="4440" y="3195"/>
                  </a:lnTo>
                  <a:lnTo>
                    <a:pt x="4451" y="3191"/>
                  </a:lnTo>
                  <a:lnTo>
                    <a:pt x="4576" y="3120"/>
                  </a:lnTo>
                  <a:lnTo>
                    <a:pt x="4686" y="3041"/>
                  </a:lnTo>
                  <a:lnTo>
                    <a:pt x="4775" y="2955"/>
                  </a:lnTo>
                  <a:lnTo>
                    <a:pt x="4850" y="2870"/>
                  </a:lnTo>
                  <a:lnTo>
                    <a:pt x="4908" y="2777"/>
                  </a:lnTo>
                  <a:lnTo>
                    <a:pt x="4943" y="2681"/>
                  </a:lnTo>
                  <a:lnTo>
                    <a:pt x="4957" y="2581"/>
                  </a:lnTo>
                  <a:lnTo>
                    <a:pt x="4961" y="2570"/>
                  </a:lnTo>
                  <a:lnTo>
                    <a:pt x="4961" y="2552"/>
                  </a:lnTo>
                  <a:lnTo>
                    <a:pt x="4947" y="2441"/>
                  </a:lnTo>
                  <a:lnTo>
                    <a:pt x="4911" y="2331"/>
                  </a:lnTo>
                  <a:lnTo>
                    <a:pt x="4847" y="2220"/>
                  </a:lnTo>
                  <a:lnTo>
                    <a:pt x="4765" y="2116"/>
                  </a:lnTo>
                  <a:lnTo>
                    <a:pt x="4658" y="2013"/>
                  </a:lnTo>
                  <a:lnTo>
                    <a:pt x="4529" y="1917"/>
                  </a:lnTo>
                  <a:lnTo>
                    <a:pt x="4515" y="1909"/>
                  </a:lnTo>
                  <a:lnTo>
                    <a:pt x="4522" y="1895"/>
                  </a:lnTo>
                  <a:lnTo>
                    <a:pt x="4579" y="1763"/>
                  </a:lnTo>
                  <a:lnTo>
                    <a:pt x="4622" y="1638"/>
                  </a:lnTo>
                  <a:lnTo>
                    <a:pt x="4647" y="1517"/>
                  </a:lnTo>
                  <a:lnTo>
                    <a:pt x="4654" y="1403"/>
                  </a:lnTo>
                  <a:lnTo>
                    <a:pt x="4651" y="1320"/>
                  </a:lnTo>
                  <a:lnTo>
                    <a:pt x="4636" y="1245"/>
                  </a:lnTo>
                  <a:lnTo>
                    <a:pt x="4611" y="1174"/>
                  </a:lnTo>
                  <a:lnTo>
                    <a:pt x="4576" y="1106"/>
                  </a:lnTo>
                  <a:lnTo>
                    <a:pt x="4515" y="1031"/>
                  </a:lnTo>
                  <a:lnTo>
                    <a:pt x="4440" y="967"/>
                  </a:lnTo>
                  <a:lnTo>
                    <a:pt x="4354" y="913"/>
                  </a:lnTo>
                  <a:lnTo>
                    <a:pt x="4251" y="871"/>
                  </a:lnTo>
                  <a:lnTo>
                    <a:pt x="4137" y="842"/>
                  </a:lnTo>
                  <a:lnTo>
                    <a:pt x="4012" y="828"/>
                  </a:lnTo>
                  <a:lnTo>
                    <a:pt x="3876" y="821"/>
                  </a:lnTo>
                  <a:lnTo>
                    <a:pt x="3822" y="821"/>
                  </a:lnTo>
                  <a:lnTo>
                    <a:pt x="3819" y="806"/>
                  </a:lnTo>
                  <a:lnTo>
                    <a:pt x="3787" y="667"/>
                  </a:lnTo>
                  <a:lnTo>
                    <a:pt x="3748" y="539"/>
                  </a:lnTo>
                  <a:lnTo>
                    <a:pt x="3698" y="428"/>
                  </a:lnTo>
                  <a:lnTo>
                    <a:pt x="3637" y="328"/>
                  </a:lnTo>
                  <a:lnTo>
                    <a:pt x="3566" y="249"/>
                  </a:lnTo>
                  <a:lnTo>
                    <a:pt x="3487" y="185"/>
                  </a:lnTo>
                  <a:lnTo>
                    <a:pt x="3398" y="139"/>
                  </a:lnTo>
                  <a:lnTo>
                    <a:pt x="3305" y="110"/>
                  </a:lnTo>
                  <a:lnTo>
                    <a:pt x="3212" y="103"/>
                  </a:lnTo>
                  <a:lnTo>
                    <a:pt x="3102" y="114"/>
                  </a:lnTo>
                  <a:lnTo>
                    <a:pt x="2987" y="142"/>
                  </a:lnTo>
                  <a:lnTo>
                    <a:pt x="2873" y="192"/>
                  </a:lnTo>
                  <a:lnTo>
                    <a:pt x="2752" y="260"/>
                  </a:lnTo>
                  <a:lnTo>
                    <a:pt x="2630" y="342"/>
                  </a:lnTo>
                  <a:lnTo>
                    <a:pt x="2620" y="349"/>
                  </a:lnTo>
                  <a:lnTo>
                    <a:pt x="2609" y="342"/>
                  </a:lnTo>
                  <a:lnTo>
                    <a:pt x="2506" y="249"/>
                  </a:lnTo>
                  <a:lnTo>
                    <a:pt x="2402" y="174"/>
                  </a:lnTo>
                  <a:lnTo>
                    <a:pt x="2298" y="110"/>
                  </a:lnTo>
                  <a:lnTo>
                    <a:pt x="2199" y="67"/>
                  </a:lnTo>
                  <a:lnTo>
                    <a:pt x="2095" y="42"/>
                  </a:lnTo>
                  <a:lnTo>
                    <a:pt x="1999" y="32"/>
                  </a:lnTo>
                  <a:close/>
                  <a:moveTo>
                    <a:pt x="1999" y="0"/>
                  </a:moveTo>
                  <a:lnTo>
                    <a:pt x="2102" y="10"/>
                  </a:lnTo>
                  <a:lnTo>
                    <a:pt x="2206" y="35"/>
                  </a:lnTo>
                  <a:lnTo>
                    <a:pt x="2309" y="78"/>
                  </a:lnTo>
                  <a:lnTo>
                    <a:pt x="2416" y="139"/>
                  </a:lnTo>
                  <a:lnTo>
                    <a:pt x="2520" y="217"/>
                  </a:lnTo>
                  <a:lnTo>
                    <a:pt x="2623" y="307"/>
                  </a:lnTo>
                  <a:lnTo>
                    <a:pt x="2745" y="224"/>
                  </a:lnTo>
                  <a:lnTo>
                    <a:pt x="2866" y="160"/>
                  </a:lnTo>
                  <a:lnTo>
                    <a:pt x="2984" y="110"/>
                  </a:lnTo>
                  <a:lnTo>
                    <a:pt x="3098" y="82"/>
                  </a:lnTo>
                  <a:lnTo>
                    <a:pt x="3212" y="71"/>
                  </a:lnTo>
                  <a:lnTo>
                    <a:pt x="3280" y="75"/>
                  </a:lnTo>
                  <a:lnTo>
                    <a:pt x="3344" y="85"/>
                  </a:lnTo>
                  <a:lnTo>
                    <a:pt x="3408" y="107"/>
                  </a:lnTo>
                  <a:lnTo>
                    <a:pt x="3491" y="150"/>
                  </a:lnTo>
                  <a:lnTo>
                    <a:pt x="3566" y="203"/>
                  </a:lnTo>
                  <a:lnTo>
                    <a:pt x="3633" y="274"/>
                  </a:lnTo>
                  <a:lnTo>
                    <a:pt x="3690" y="353"/>
                  </a:lnTo>
                  <a:lnTo>
                    <a:pt x="3744" y="446"/>
                  </a:lnTo>
                  <a:lnTo>
                    <a:pt x="3787" y="549"/>
                  </a:lnTo>
                  <a:lnTo>
                    <a:pt x="3819" y="664"/>
                  </a:lnTo>
                  <a:lnTo>
                    <a:pt x="3847" y="788"/>
                  </a:lnTo>
                  <a:lnTo>
                    <a:pt x="3876" y="788"/>
                  </a:lnTo>
                  <a:lnTo>
                    <a:pt x="3997" y="792"/>
                  </a:lnTo>
                  <a:lnTo>
                    <a:pt x="4112" y="806"/>
                  </a:lnTo>
                  <a:lnTo>
                    <a:pt x="4219" y="831"/>
                  </a:lnTo>
                  <a:lnTo>
                    <a:pt x="4315" y="863"/>
                  </a:lnTo>
                  <a:lnTo>
                    <a:pt x="4404" y="903"/>
                  </a:lnTo>
                  <a:lnTo>
                    <a:pt x="4483" y="956"/>
                  </a:lnTo>
                  <a:lnTo>
                    <a:pt x="4547" y="1017"/>
                  </a:lnTo>
                  <a:lnTo>
                    <a:pt x="4604" y="1088"/>
                  </a:lnTo>
                  <a:lnTo>
                    <a:pt x="4640" y="1160"/>
                  </a:lnTo>
                  <a:lnTo>
                    <a:pt x="4668" y="1235"/>
                  </a:lnTo>
                  <a:lnTo>
                    <a:pt x="4683" y="1317"/>
                  </a:lnTo>
                  <a:lnTo>
                    <a:pt x="4690" y="1403"/>
                  </a:lnTo>
                  <a:lnTo>
                    <a:pt x="4683" y="1517"/>
                  </a:lnTo>
                  <a:lnTo>
                    <a:pt x="4654" y="1638"/>
                  </a:lnTo>
                  <a:lnTo>
                    <a:pt x="4615" y="1767"/>
                  </a:lnTo>
                  <a:lnTo>
                    <a:pt x="4558" y="1899"/>
                  </a:lnTo>
                  <a:lnTo>
                    <a:pt x="4668" y="1981"/>
                  </a:lnTo>
                  <a:lnTo>
                    <a:pt x="4761" y="2070"/>
                  </a:lnTo>
                  <a:lnTo>
                    <a:pt x="4843" y="2159"/>
                  </a:lnTo>
                  <a:lnTo>
                    <a:pt x="4908" y="2256"/>
                  </a:lnTo>
                  <a:lnTo>
                    <a:pt x="4954" y="2352"/>
                  </a:lnTo>
                  <a:lnTo>
                    <a:pt x="4982" y="2452"/>
                  </a:lnTo>
                  <a:lnTo>
                    <a:pt x="4993" y="2552"/>
                  </a:lnTo>
                  <a:lnTo>
                    <a:pt x="4993" y="2584"/>
                  </a:lnTo>
                  <a:lnTo>
                    <a:pt x="4975" y="2688"/>
                  </a:lnTo>
                  <a:lnTo>
                    <a:pt x="4936" y="2788"/>
                  </a:lnTo>
                  <a:lnTo>
                    <a:pt x="4879" y="2884"/>
                  </a:lnTo>
                  <a:lnTo>
                    <a:pt x="4804" y="2973"/>
                  </a:lnTo>
                  <a:lnTo>
                    <a:pt x="4711" y="3059"/>
                  </a:lnTo>
                  <a:lnTo>
                    <a:pt x="4604" y="3137"/>
                  </a:lnTo>
                  <a:lnTo>
                    <a:pt x="4479" y="3212"/>
                  </a:lnTo>
                  <a:lnTo>
                    <a:pt x="4511" y="3319"/>
                  </a:lnTo>
                  <a:lnTo>
                    <a:pt x="4536" y="3427"/>
                  </a:lnTo>
                  <a:lnTo>
                    <a:pt x="4554" y="3527"/>
                  </a:lnTo>
                  <a:lnTo>
                    <a:pt x="4558" y="3623"/>
                  </a:lnTo>
                  <a:lnTo>
                    <a:pt x="4551" y="3737"/>
                  </a:lnTo>
                  <a:lnTo>
                    <a:pt x="4526" y="3841"/>
                  </a:lnTo>
                  <a:lnTo>
                    <a:pt x="4486" y="3937"/>
                  </a:lnTo>
                  <a:lnTo>
                    <a:pt x="4429" y="4023"/>
                  </a:lnTo>
                  <a:lnTo>
                    <a:pt x="4361" y="4091"/>
                  </a:lnTo>
                  <a:lnTo>
                    <a:pt x="4279" y="4148"/>
                  </a:lnTo>
                  <a:lnTo>
                    <a:pt x="4187" y="4191"/>
                  </a:lnTo>
                  <a:lnTo>
                    <a:pt x="4083" y="4219"/>
                  </a:lnTo>
                  <a:lnTo>
                    <a:pt x="3972" y="4237"/>
                  </a:lnTo>
                  <a:lnTo>
                    <a:pt x="3851" y="4244"/>
                  </a:lnTo>
                  <a:lnTo>
                    <a:pt x="3751" y="4241"/>
                  </a:lnTo>
                  <a:lnTo>
                    <a:pt x="3644" y="4230"/>
                  </a:lnTo>
                  <a:lnTo>
                    <a:pt x="3594" y="4365"/>
                  </a:lnTo>
                  <a:lnTo>
                    <a:pt x="3537" y="4487"/>
                  </a:lnTo>
                  <a:lnTo>
                    <a:pt x="3473" y="4594"/>
                  </a:lnTo>
                  <a:lnTo>
                    <a:pt x="3398" y="4687"/>
                  </a:lnTo>
                  <a:lnTo>
                    <a:pt x="3316" y="4762"/>
                  </a:lnTo>
                  <a:lnTo>
                    <a:pt x="3226" y="4819"/>
                  </a:lnTo>
                  <a:lnTo>
                    <a:pt x="3127" y="4855"/>
                  </a:lnTo>
                  <a:lnTo>
                    <a:pt x="3059" y="4869"/>
                  </a:lnTo>
                  <a:lnTo>
                    <a:pt x="2994" y="4872"/>
                  </a:lnTo>
                  <a:lnTo>
                    <a:pt x="2891" y="4862"/>
                  </a:lnTo>
                  <a:lnTo>
                    <a:pt x="2787" y="4837"/>
                  </a:lnTo>
                  <a:lnTo>
                    <a:pt x="2684" y="4790"/>
                  </a:lnTo>
                  <a:lnTo>
                    <a:pt x="2577" y="4730"/>
                  </a:lnTo>
                  <a:lnTo>
                    <a:pt x="2473" y="4655"/>
                  </a:lnTo>
                  <a:lnTo>
                    <a:pt x="2370" y="4562"/>
                  </a:lnTo>
                  <a:lnTo>
                    <a:pt x="2249" y="4644"/>
                  </a:lnTo>
                  <a:lnTo>
                    <a:pt x="2127" y="4708"/>
                  </a:lnTo>
                  <a:lnTo>
                    <a:pt x="2009" y="4758"/>
                  </a:lnTo>
                  <a:lnTo>
                    <a:pt x="1895" y="4787"/>
                  </a:lnTo>
                  <a:lnTo>
                    <a:pt x="1781" y="4797"/>
                  </a:lnTo>
                  <a:lnTo>
                    <a:pt x="1713" y="4794"/>
                  </a:lnTo>
                  <a:lnTo>
                    <a:pt x="1649" y="4783"/>
                  </a:lnTo>
                  <a:lnTo>
                    <a:pt x="1585" y="4762"/>
                  </a:lnTo>
                  <a:lnTo>
                    <a:pt x="1503" y="4722"/>
                  </a:lnTo>
                  <a:lnTo>
                    <a:pt x="1428" y="4665"/>
                  </a:lnTo>
                  <a:lnTo>
                    <a:pt x="1360" y="4597"/>
                  </a:lnTo>
                  <a:lnTo>
                    <a:pt x="1299" y="4515"/>
                  </a:lnTo>
                  <a:lnTo>
                    <a:pt x="1249" y="4423"/>
                  </a:lnTo>
                  <a:lnTo>
                    <a:pt x="1206" y="4319"/>
                  </a:lnTo>
                  <a:lnTo>
                    <a:pt x="1171" y="4205"/>
                  </a:lnTo>
                  <a:lnTo>
                    <a:pt x="1146" y="4080"/>
                  </a:lnTo>
                  <a:lnTo>
                    <a:pt x="1117" y="4080"/>
                  </a:lnTo>
                  <a:lnTo>
                    <a:pt x="996" y="4076"/>
                  </a:lnTo>
                  <a:lnTo>
                    <a:pt x="882" y="4062"/>
                  </a:lnTo>
                  <a:lnTo>
                    <a:pt x="774" y="4041"/>
                  </a:lnTo>
                  <a:lnTo>
                    <a:pt x="678" y="4008"/>
                  </a:lnTo>
                  <a:lnTo>
                    <a:pt x="589" y="3966"/>
                  </a:lnTo>
                  <a:lnTo>
                    <a:pt x="510" y="3916"/>
                  </a:lnTo>
                  <a:lnTo>
                    <a:pt x="446" y="3855"/>
                  </a:lnTo>
                  <a:lnTo>
                    <a:pt x="389" y="3784"/>
                  </a:lnTo>
                  <a:lnTo>
                    <a:pt x="350" y="3712"/>
                  </a:lnTo>
                  <a:lnTo>
                    <a:pt x="325" y="3634"/>
                  </a:lnTo>
                  <a:lnTo>
                    <a:pt x="307" y="3552"/>
                  </a:lnTo>
                  <a:lnTo>
                    <a:pt x="303" y="3466"/>
                  </a:lnTo>
                  <a:lnTo>
                    <a:pt x="311" y="3352"/>
                  </a:lnTo>
                  <a:lnTo>
                    <a:pt x="335" y="3230"/>
                  </a:lnTo>
                  <a:lnTo>
                    <a:pt x="378" y="3102"/>
                  </a:lnTo>
                  <a:lnTo>
                    <a:pt x="435" y="2973"/>
                  </a:lnTo>
                  <a:lnTo>
                    <a:pt x="325" y="2888"/>
                  </a:lnTo>
                  <a:lnTo>
                    <a:pt x="232" y="2802"/>
                  </a:lnTo>
                  <a:lnTo>
                    <a:pt x="150" y="2709"/>
                  </a:lnTo>
                  <a:lnTo>
                    <a:pt x="86" y="2616"/>
                  </a:lnTo>
                  <a:lnTo>
                    <a:pt x="39" y="2516"/>
                  </a:lnTo>
                  <a:lnTo>
                    <a:pt x="11" y="2416"/>
                  </a:lnTo>
                  <a:lnTo>
                    <a:pt x="0" y="2316"/>
                  </a:lnTo>
                  <a:lnTo>
                    <a:pt x="0" y="2288"/>
                  </a:lnTo>
                  <a:lnTo>
                    <a:pt x="18" y="2184"/>
                  </a:lnTo>
                  <a:lnTo>
                    <a:pt x="54" y="2084"/>
                  </a:lnTo>
                  <a:lnTo>
                    <a:pt x="111" y="1988"/>
                  </a:lnTo>
                  <a:lnTo>
                    <a:pt x="186" y="1895"/>
                  </a:lnTo>
                  <a:lnTo>
                    <a:pt x="282" y="1809"/>
                  </a:lnTo>
                  <a:lnTo>
                    <a:pt x="389" y="1731"/>
                  </a:lnTo>
                  <a:lnTo>
                    <a:pt x="514" y="1656"/>
                  </a:lnTo>
                  <a:lnTo>
                    <a:pt x="482" y="1549"/>
                  </a:lnTo>
                  <a:lnTo>
                    <a:pt x="457" y="1442"/>
                  </a:lnTo>
                  <a:lnTo>
                    <a:pt x="439" y="1342"/>
                  </a:lnTo>
                  <a:lnTo>
                    <a:pt x="435" y="1245"/>
                  </a:lnTo>
                  <a:lnTo>
                    <a:pt x="439" y="1156"/>
                  </a:lnTo>
                  <a:lnTo>
                    <a:pt x="457" y="1071"/>
                  </a:lnTo>
                  <a:lnTo>
                    <a:pt x="482" y="988"/>
                  </a:lnTo>
                  <a:lnTo>
                    <a:pt x="518" y="917"/>
                  </a:lnTo>
                  <a:lnTo>
                    <a:pt x="564" y="849"/>
                  </a:lnTo>
                  <a:lnTo>
                    <a:pt x="632" y="778"/>
                  </a:lnTo>
                  <a:lnTo>
                    <a:pt x="714" y="724"/>
                  </a:lnTo>
                  <a:lnTo>
                    <a:pt x="807" y="678"/>
                  </a:lnTo>
                  <a:lnTo>
                    <a:pt x="910" y="649"/>
                  </a:lnTo>
                  <a:lnTo>
                    <a:pt x="1021" y="631"/>
                  </a:lnTo>
                  <a:lnTo>
                    <a:pt x="1142" y="624"/>
                  </a:lnTo>
                  <a:lnTo>
                    <a:pt x="1242" y="628"/>
                  </a:lnTo>
                  <a:lnTo>
                    <a:pt x="1349" y="639"/>
                  </a:lnTo>
                  <a:lnTo>
                    <a:pt x="1392" y="521"/>
                  </a:lnTo>
                  <a:lnTo>
                    <a:pt x="1438" y="410"/>
                  </a:lnTo>
                  <a:lnTo>
                    <a:pt x="1495" y="314"/>
                  </a:lnTo>
                  <a:lnTo>
                    <a:pt x="1556" y="224"/>
                  </a:lnTo>
                  <a:lnTo>
                    <a:pt x="1624" y="153"/>
                  </a:lnTo>
                  <a:lnTo>
                    <a:pt x="1699" y="92"/>
                  </a:lnTo>
                  <a:lnTo>
                    <a:pt x="1777" y="46"/>
                  </a:lnTo>
                  <a:lnTo>
                    <a:pt x="1867" y="14"/>
                  </a:lnTo>
                  <a:lnTo>
                    <a:pt x="1931" y="3"/>
                  </a:lnTo>
                  <a:lnTo>
                    <a:pt x="1999" y="0"/>
                  </a:lnTo>
                  <a:close/>
                </a:path>
              </a:pathLst>
            </a:custGeom>
            <a:noFill/>
            <a:ln w="6350">
              <a:solidFill>
                <a:srgbClr val="6AA903"/>
              </a:solidFill>
              <a:prstDash val="solid"/>
              <a:round/>
            </a:ln>
            <a:effectLst/>
          </p:spPr>
          <p:txBody>
            <a:bodyPr vert="horz" wrap="square" lIns="91440" tIns="45720" rIns="91440" bIns="45720" numCol="1" anchor="t" anchorCtr="0" compatLnSpc="1"/>
            <a:lstStyle/>
            <a:p>
              <a:endParaRPr lang="en-US">
                <a:latin typeface="+mn-lt"/>
                <a:ea typeface="+mn-ea"/>
                <a:cs typeface="+mn-ea"/>
                <a:sym typeface="+mn-lt"/>
              </a:endParaRPr>
            </a:p>
          </p:txBody>
        </p:sp>
        <p:sp>
          <p:nvSpPr>
            <p:cNvPr id="70" name="Freeform 12"/>
            <p:cNvSpPr/>
            <p:nvPr/>
          </p:nvSpPr>
          <p:spPr bwMode="auto">
            <a:xfrm>
              <a:off x="6671028" y="1390002"/>
              <a:ext cx="1584255" cy="1546050"/>
            </a:xfrm>
            <a:custGeom>
              <a:avLst/>
              <a:gdLst/>
              <a:ahLst/>
              <a:cxnLst>
                <a:cxn ang="0">
                  <a:pos x="1942" y="25"/>
                </a:cxn>
                <a:cxn ang="0">
                  <a:pos x="2235" y="193"/>
                </a:cxn>
                <a:cxn ang="0">
                  <a:pos x="2542" y="146"/>
                </a:cxn>
                <a:cxn ang="0">
                  <a:pos x="2845" y="61"/>
                </a:cxn>
                <a:cxn ang="0">
                  <a:pos x="3113" y="136"/>
                </a:cxn>
                <a:cxn ang="0">
                  <a:pos x="3305" y="360"/>
                </a:cxn>
                <a:cxn ang="0">
                  <a:pos x="3416" y="707"/>
                </a:cxn>
                <a:cxn ang="0">
                  <a:pos x="3776" y="750"/>
                </a:cxn>
                <a:cxn ang="0">
                  <a:pos x="4033" y="892"/>
                </a:cxn>
                <a:cxn ang="0">
                  <a:pos x="4158" y="1142"/>
                </a:cxn>
                <a:cxn ang="0">
                  <a:pos x="4133" y="1453"/>
                </a:cxn>
                <a:cxn ang="0">
                  <a:pos x="4166" y="1781"/>
                </a:cxn>
                <a:cxn ang="0">
                  <a:pos x="4398" y="2081"/>
                </a:cxn>
                <a:cxn ang="0">
                  <a:pos x="4422" y="2388"/>
                </a:cxn>
                <a:cxn ang="0">
                  <a:pos x="4269" y="2642"/>
                </a:cxn>
                <a:cxn ang="0">
                  <a:pos x="3976" y="2852"/>
                </a:cxn>
                <a:cxn ang="0">
                  <a:pos x="4048" y="3209"/>
                </a:cxn>
                <a:cxn ang="0">
                  <a:pos x="3987" y="3495"/>
                </a:cxn>
                <a:cxn ang="0">
                  <a:pos x="3791" y="3691"/>
                </a:cxn>
                <a:cxn ang="0">
                  <a:pos x="3487" y="3770"/>
                </a:cxn>
                <a:cxn ang="0">
                  <a:pos x="3191" y="3877"/>
                </a:cxn>
                <a:cxn ang="0">
                  <a:pos x="3020" y="4166"/>
                </a:cxn>
                <a:cxn ang="0">
                  <a:pos x="2777" y="4316"/>
                </a:cxn>
                <a:cxn ang="0">
                  <a:pos x="2495" y="4302"/>
                </a:cxn>
                <a:cxn ang="0">
                  <a:pos x="2203" y="4134"/>
                </a:cxn>
                <a:cxn ang="0">
                  <a:pos x="1896" y="4180"/>
                </a:cxn>
                <a:cxn ang="0">
                  <a:pos x="1592" y="4266"/>
                </a:cxn>
                <a:cxn ang="0">
                  <a:pos x="1325" y="4191"/>
                </a:cxn>
                <a:cxn ang="0">
                  <a:pos x="1132" y="3970"/>
                </a:cxn>
                <a:cxn ang="0">
                  <a:pos x="1021" y="3623"/>
                </a:cxn>
                <a:cxn ang="0">
                  <a:pos x="661" y="3580"/>
                </a:cxn>
                <a:cxn ang="0">
                  <a:pos x="404" y="3434"/>
                </a:cxn>
                <a:cxn ang="0">
                  <a:pos x="279" y="3188"/>
                </a:cxn>
                <a:cxn ang="0">
                  <a:pos x="304" y="2874"/>
                </a:cxn>
                <a:cxn ang="0">
                  <a:pos x="272" y="2545"/>
                </a:cxn>
                <a:cxn ang="0">
                  <a:pos x="40" y="2245"/>
                </a:cxn>
                <a:cxn ang="0">
                  <a:pos x="15" y="1938"/>
                </a:cxn>
                <a:cxn ang="0">
                  <a:pos x="168" y="1685"/>
                </a:cxn>
                <a:cxn ang="0">
                  <a:pos x="461" y="1474"/>
                </a:cxn>
                <a:cxn ang="0">
                  <a:pos x="389" y="1117"/>
                </a:cxn>
                <a:cxn ang="0">
                  <a:pos x="450" y="832"/>
                </a:cxn>
                <a:cxn ang="0">
                  <a:pos x="646" y="635"/>
                </a:cxn>
                <a:cxn ang="0">
                  <a:pos x="950" y="560"/>
                </a:cxn>
                <a:cxn ang="0">
                  <a:pos x="1246" y="450"/>
                </a:cxn>
                <a:cxn ang="0">
                  <a:pos x="1417" y="161"/>
                </a:cxn>
                <a:cxn ang="0">
                  <a:pos x="1656" y="14"/>
                </a:cxn>
              </a:cxnLst>
              <a:rect l="0" t="0" r="r" b="b"/>
              <a:pathLst>
                <a:path w="4437" h="4330">
                  <a:moveTo>
                    <a:pt x="1749" y="0"/>
                  </a:moveTo>
                  <a:lnTo>
                    <a:pt x="1846" y="3"/>
                  </a:lnTo>
                  <a:lnTo>
                    <a:pt x="1942" y="25"/>
                  </a:lnTo>
                  <a:lnTo>
                    <a:pt x="2038" y="64"/>
                  </a:lnTo>
                  <a:lnTo>
                    <a:pt x="2135" y="121"/>
                  </a:lnTo>
                  <a:lnTo>
                    <a:pt x="2235" y="193"/>
                  </a:lnTo>
                  <a:lnTo>
                    <a:pt x="2331" y="278"/>
                  </a:lnTo>
                  <a:lnTo>
                    <a:pt x="2438" y="203"/>
                  </a:lnTo>
                  <a:lnTo>
                    <a:pt x="2542" y="146"/>
                  </a:lnTo>
                  <a:lnTo>
                    <a:pt x="2649" y="100"/>
                  </a:lnTo>
                  <a:lnTo>
                    <a:pt x="2749" y="75"/>
                  </a:lnTo>
                  <a:lnTo>
                    <a:pt x="2845" y="61"/>
                  </a:lnTo>
                  <a:lnTo>
                    <a:pt x="2941" y="68"/>
                  </a:lnTo>
                  <a:lnTo>
                    <a:pt x="3031" y="93"/>
                  </a:lnTo>
                  <a:lnTo>
                    <a:pt x="3113" y="136"/>
                  </a:lnTo>
                  <a:lnTo>
                    <a:pt x="3188" y="196"/>
                  </a:lnTo>
                  <a:lnTo>
                    <a:pt x="3252" y="271"/>
                  </a:lnTo>
                  <a:lnTo>
                    <a:pt x="3305" y="360"/>
                  </a:lnTo>
                  <a:lnTo>
                    <a:pt x="3352" y="464"/>
                  </a:lnTo>
                  <a:lnTo>
                    <a:pt x="3387" y="578"/>
                  </a:lnTo>
                  <a:lnTo>
                    <a:pt x="3416" y="707"/>
                  </a:lnTo>
                  <a:lnTo>
                    <a:pt x="3544" y="710"/>
                  </a:lnTo>
                  <a:lnTo>
                    <a:pt x="3666" y="725"/>
                  </a:lnTo>
                  <a:lnTo>
                    <a:pt x="3776" y="750"/>
                  </a:lnTo>
                  <a:lnTo>
                    <a:pt x="3873" y="785"/>
                  </a:lnTo>
                  <a:lnTo>
                    <a:pt x="3959" y="832"/>
                  </a:lnTo>
                  <a:lnTo>
                    <a:pt x="4033" y="892"/>
                  </a:lnTo>
                  <a:lnTo>
                    <a:pt x="4091" y="967"/>
                  </a:lnTo>
                  <a:lnTo>
                    <a:pt x="4133" y="1049"/>
                  </a:lnTo>
                  <a:lnTo>
                    <a:pt x="4158" y="1142"/>
                  </a:lnTo>
                  <a:lnTo>
                    <a:pt x="4166" y="1239"/>
                  </a:lnTo>
                  <a:lnTo>
                    <a:pt x="4158" y="1342"/>
                  </a:lnTo>
                  <a:lnTo>
                    <a:pt x="4133" y="1453"/>
                  </a:lnTo>
                  <a:lnTo>
                    <a:pt x="4098" y="1571"/>
                  </a:lnTo>
                  <a:lnTo>
                    <a:pt x="4044" y="1688"/>
                  </a:lnTo>
                  <a:lnTo>
                    <a:pt x="4166" y="1781"/>
                  </a:lnTo>
                  <a:lnTo>
                    <a:pt x="4265" y="1878"/>
                  </a:lnTo>
                  <a:lnTo>
                    <a:pt x="4344" y="1978"/>
                  </a:lnTo>
                  <a:lnTo>
                    <a:pt x="4398" y="2081"/>
                  </a:lnTo>
                  <a:lnTo>
                    <a:pt x="4430" y="2188"/>
                  </a:lnTo>
                  <a:lnTo>
                    <a:pt x="4437" y="2295"/>
                  </a:lnTo>
                  <a:lnTo>
                    <a:pt x="4422" y="2388"/>
                  </a:lnTo>
                  <a:lnTo>
                    <a:pt x="4387" y="2474"/>
                  </a:lnTo>
                  <a:lnTo>
                    <a:pt x="4337" y="2559"/>
                  </a:lnTo>
                  <a:lnTo>
                    <a:pt x="4269" y="2642"/>
                  </a:lnTo>
                  <a:lnTo>
                    <a:pt x="4187" y="2717"/>
                  </a:lnTo>
                  <a:lnTo>
                    <a:pt x="4087" y="2788"/>
                  </a:lnTo>
                  <a:lnTo>
                    <a:pt x="3976" y="2852"/>
                  </a:lnTo>
                  <a:lnTo>
                    <a:pt x="4016" y="2977"/>
                  </a:lnTo>
                  <a:lnTo>
                    <a:pt x="4037" y="3095"/>
                  </a:lnTo>
                  <a:lnTo>
                    <a:pt x="4048" y="3209"/>
                  </a:lnTo>
                  <a:lnTo>
                    <a:pt x="4041" y="3313"/>
                  </a:lnTo>
                  <a:lnTo>
                    <a:pt x="4023" y="3409"/>
                  </a:lnTo>
                  <a:lnTo>
                    <a:pt x="3987" y="3495"/>
                  </a:lnTo>
                  <a:lnTo>
                    <a:pt x="3937" y="3573"/>
                  </a:lnTo>
                  <a:lnTo>
                    <a:pt x="3869" y="3641"/>
                  </a:lnTo>
                  <a:lnTo>
                    <a:pt x="3791" y="3691"/>
                  </a:lnTo>
                  <a:lnTo>
                    <a:pt x="3702" y="3730"/>
                  </a:lnTo>
                  <a:lnTo>
                    <a:pt x="3598" y="3755"/>
                  </a:lnTo>
                  <a:lnTo>
                    <a:pt x="3487" y="3770"/>
                  </a:lnTo>
                  <a:lnTo>
                    <a:pt x="3366" y="3766"/>
                  </a:lnTo>
                  <a:lnTo>
                    <a:pt x="3234" y="3755"/>
                  </a:lnTo>
                  <a:lnTo>
                    <a:pt x="3191" y="3877"/>
                  </a:lnTo>
                  <a:lnTo>
                    <a:pt x="3141" y="3987"/>
                  </a:lnTo>
                  <a:lnTo>
                    <a:pt x="3084" y="4084"/>
                  </a:lnTo>
                  <a:lnTo>
                    <a:pt x="3020" y="4166"/>
                  </a:lnTo>
                  <a:lnTo>
                    <a:pt x="2945" y="4234"/>
                  </a:lnTo>
                  <a:lnTo>
                    <a:pt x="2866" y="4284"/>
                  </a:lnTo>
                  <a:lnTo>
                    <a:pt x="2777" y="4316"/>
                  </a:lnTo>
                  <a:lnTo>
                    <a:pt x="2684" y="4330"/>
                  </a:lnTo>
                  <a:lnTo>
                    <a:pt x="2592" y="4323"/>
                  </a:lnTo>
                  <a:lnTo>
                    <a:pt x="2495" y="4302"/>
                  </a:lnTo>
                  <a:lnTo>
                    <a:pt x="2399" y="4262"/>
                  </a:lnTo>
                  <a:lnTo>
                    <a:pt x="2302" y="4205"/>
                  </a:lnTo>
                  <a:lnTo>
                    <a:pt x="2203" y="4134"/>
                  </a:lnTo>
                  <a:lnTo>
                    <a:pt x="2106" y="4048"/>
                  </a:lnTo>
                  <a:lnTo>
                    <a:pt x="1999" y="4123"/>
                  </a:lnTo>
                  <a:lnTo>
                    <a:pt x="1896" y="4180"/>
                  </a:lnTo>
                  <a:lnTo>
                    <a:pt x="1789" y="4227"/>
                  </a:lnTo>
                  <a:lnTo>
                    <a:pt x="1689" y="4252"/>
                  </a:lnTo>
                  <a:lnTo>
                    <a:pt x="1592" y="4266"/>
                  </a:lnTo>
                  <a:lnTo>
                    <a:pt x="1496" y="4259"/>
                  </a:lnTo>
                  <a:lnTo>
                    <a:pt x="1407" y="4234"/>
                  </a:lnTo>
                  <a:lnTo>
                    <a:pt x="1325" y="4191"/>
                  </a:lnTo>
                  <a:lnTo>
                    <a:pt x="1250" y="4134"/>
                  </a:lnTo>
                  <a:lnTo>
                    <a:pt x="1185" y="4059"/>
                  </a:lnTo>
                  <a:lnTo>
                    <a:pt x="1132" y="3970"/>
                  </a:lnTo>
                  <a:lnTo>
                    <a:pt x="1085" y="3866"/>
                  </a:lnTo>
                  <a:lnTo>
                    <a:pt x="1050" y="3752"/>
                  </a:lnTo>
                  <a:lnTo>
                    <a:pt x="1021" y="3623"/>
                  </a:lnTo>
                  <a:lnTo>
                    <a:pt x="893" y="3620"/>
                  </a:lnTo>
                  <a:lnTo>
                    <a:pt x="771" y="3605"/>
                  </a:lnTo>
                  <a:lnTo>
                    <a:pt x="661" y="3580"/>
                  </a:lnTo>
                  <a:lnTo>
                    <a:pt x="564" y="3545"/>
                  </a:lnTo>
                  <a:lnTo>
                    <a:pt x="479" y="3495"/>
                  </a:lnTo>
                  <a:lnTo>
                    <a:pt x="404" y="3434"/>
                  </a:lnTo>
                  <a:lnTo>
                    <a:pt x="347" y="3363"/>
                  </a:lnTo>
                  <a:lnTo>
                    <a:pt x="304" y="3281"/>
                  </a:lnTo>
                  <a:lnTo>
                    <a:pt x="279" y="3188"/>
                  </a:lnTo>
                  <a:lnTo>
                    <a:pt x="272" y="3088"/>
                  </a:lnTo>
                  <a:lnTo>
                    <a:pt x="279" y="2984"/>
                  </a:lnTo>
                  <a:lnTo>
                    <a:pt x="304" y="2874"/>
                  </a:lnTo>
                  <a:lnTo>
                    <a:pt x="339" y="2759"/>
                  </a:lnTo>
                  <a:lnTo>
                    <a:pt x="393" y="2638"/>
                  </a:lnTo>
                  <a:lnTo>
                    <a:pt x="272" y="2545"/>
                  </a:lnTo>
                  <a:lnTo>
                    <a:pt x="172" y="2449"/>
                  </a:lnTo>
                  <a:lnTo>
                    <a:pt x="93" y="2349"/>
                  </a:lnTo>
                  <a:lnTo>
                    <a:pt x="40" y="2245"/>
                  </a:lnTo>
                  <a:lnTo>
                    <a:pt x="8" y="2138"/>
                  </a:lnTo>
                  <a:lnTo>
                    <a:pt x="0" y="2031"/>
                  </a:lnTo>
                  <a:lnTo>
                    <a:pt x="15" y="1938"/>
                  </a:lnTo>
                  <a:lnTo>
                    <a:pt x="50" y="1853"/>
                  </a:lnTo>
                  <a:lnTo>
                    <a:pt x="100" y="1767"/>
                  </a:lnTo>
                  <a:lnTo>
                    <a:pt x="168" y="1685"/>
                  </a:lnTo>
                  <a:lnTo>
                    <a:pt x="250" y="1610"/>
                  </a:lnTo>
                  <a:lnTo>
                    <a:pt x="350" y="1538"/>
                  </a:lnTo>
                  <a:lnTo>
                    <a:pt x="461" y="1474"/>
                  </a:lnTo>
                  <a:lnTo>
                    <a:pt x="422" y="1349"/>
                  </a:lnTo>
                  <a:lnTo>
                    <a:pt x="400" y="1231"/>
                  </a:lnTo>
                  <a:lnTo>
                    <a:pt x="389" y="1117"/>
                  </a:lnTo>
                  <a:lnTo>
                    <a:pt x="397" y="1014"/>
                  </a:lnTo>
                  <a:lnTo>
                    <a:pt x="414" y="917"/>
                  </a:lnTo>
                  <a:lnTo>
                    <a:pt x="450" y="832"/>
                  </a:lnTo>
                  <a:lnTo>
                    <a:pt x="500" y="753"/>
                  </a:lnTo>
                  <a:lnTo>
                    <a:pt x="568" y="689"/>
                  </a:lnTo>
                  <a:lnTo>
                    <a:pt x="646" y="635"/>
                  </a:lnTo>
                  <a:lnTo>
                    <a:pt x="736" y="596"/>
                  </a:lnTo>
                  <a:lnTo>
                    <a:pt x="839" y="571"/>
                  </a:lnTo>
                  <a:lnTo>
                    <a:pt x="950" y="560"/>
                  </a:lnTo>
                  <a:lnTo>
                    <a:pt x="1071" y="560"/>
                  </a:lnTo>
                  <a:lnTo>
                    <a:pt x="1203" y="575"/>
                  </a:lnTo>
                  <a:lnTo>
                    <a:pt x="1246" y="450"/>
                  </a:lnTo>
                  <a:lnTo>
                    <a:pt x="1296" y="339"/>
                  </a:lnTo>
                  <a:lnTo>
                    <a:pt x="1353" y="243"/>
                  </a:lnTo>
                  <a:lnTo>
                    <a:pt x="1417" y="161"/>
                  </a:lnTo>
                  <a:lnTo>
                    <a:pt x="1489" y="96"/>
                  </a:lnTo>
                  <a:lnTo>
                    <a:pt x="1571" y="46"/>
                  </a:lnTo>
                  <a:lnTo>
                    <a:pt x="1656" y="14"/>
                  </a:lnTo>
                  <a:lnTo>
                    <a:pt x="1749" y="0"/>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t" anchorCtr="0" compatLnSpc="1"/>
            <a:lstStyle/>
            <a:p>
              <a:endParaRPr lang="en-US">
                <a:cs typeface="+mn-ea"/>
                <a:sym typeface="+mn-lt"/>
              </a:endParaRPr>
            </a:p>
          </p:txBody>
        </p:sp>
      </p:grpSp>
      <p:grpSp>
        <p:nvGrpSpPr>
          <p:cNvPr id="71" name="组合 70"/>
          <p:cNvGrpSpPr/>
          <p:nvPr/>
        </p:nvGrpSpPr>
        <p:grpSpPr>
          <a:xfrm rot="20861870">
            <a:off x="4617065" y="1106408"/>
            <a:ext cx="1669766" cy="1538841"/>
            <a:chOff x="4804630" y="1241302"/>
            <a:chExt cx="1767486" cy="1724652"/>
          </a:xfrm>
        </p:grpSpPr>
        <p:sp>
          <p:nvSpPr>
            <p:cNvPr id="72" name="Freeform 11"/>
            <p:cNvSpPr>
              <a:spLocks noEditPoints="1"/>
            </p:cNvSpPr>
            <p:nvPr/>
          </p:nvSpPr>
          <p:spPr bwMode="auto">
            <a:xfrm rot="943525">
              <a:off x="4804630" y="1241302"/>
              <a:ext cx="1767486" cy="1724652"/>
            </a:xfrm>
            <a:custGeom>
              <a:avLst/>
              <a:gdLst/>
              <a:ahLst/>
              <a:cxnLst>
                <a:cxn ang="0">
                  <a:pos x="1613" y="210"/>
                </a:cxn>
                <a:cxn ang="0">
                  <a:pos x="1360" y="674"/>
                </a:cxn>
                <a:cxn ang="0">
                  <a:pos x="732" y="749"/>
                </a:cxn>
                <a:cxn ang="0">
                  <a:pos x="468" y="1245"/>
                </a:cxn>
                <a:cxn ang="0">
                  <a:pos x="543" y="1681"/>
                </a:cxn>
                <a:cxn ang="0">
                  <a:pos x="50" y="2188"/>
                </a:cxn>
                <a:cxn ang="0">
                  <a:pos x="228" y="2752"/>
                </a:cxn>
                <a:cxn ang="0">
                  <a:pos x="343" y="3352"/>
                </a:cxn>
                <a:cxn ang="0">
                  <a:pos x="478" y="3841"/>
                </a:cxn>
                <a:cxn ang="0">
                  <a:pos x="1117" y="4048"/>
                </a:cxn>
                <a:cxn ang="0">
                  <a:pos x="1356" y="4540"/>
                </a:cxn>
                <a:cxn ang="0">
                  <a:pos x="1892" y="4755"/>
                </a:cxn>
                <a:cxn ang="0">
                  <a:pos x="2384" y="4530"/>
                </a:cxn>
                <a:cxn ang="0">
                  <a:pos x="2994" y="4837"/>
                </a:cxn>
                <a:cxn ang="0">
                  <a:pos x="3448" y="4573"/>
                </a:cxn>
                <a:cxn ang="0">
                  <a:pos x="3748" y="4208"/>
                </a:cxn>
                <a:cxn ang="0">
                  <a:pos x="4340" y="4066"/>
                </a:cxn>
                <a:cxn ang="0">
                  <a:pos x="4515" y="3494"/>
                </a:cxn>
                <a:cxn ang="0">
                  <a:pos x="4686" y="3041"/>
                </a:cxn>
                <a:cxn ang="0">
                  <a:pos x="4961" y="2570"/>
                </a:cxn>
                <a:cxn ang="0">
                  <a:pos x="4658" y="2013"/>
                </a:cxn>
                <a:cxn ang="0">
                  <a:pos x="4647" y="1517"/>
                </a:cxn>
                <a:cxn ang="0">
                  <a:pos x="4515" y="1031"/>
                </a:cxn>
                <a:cxn ang="0">
                  <a:pos x="3876" y="821"/>
                </a:cxn>
                <a:cxn ang="0">
                  <a:pos x="3637" y="328"/>
                </a:cxn>
                <a:cxn ang="0">
                  <a:pos x="3102" y="114"/>
                </a:cxn>
                <a:cxn ang="0">
                  <a:pos x="2609" y="342"/>
                </a:cxn>
                <a:cxn ang="0">
                  <a:pos x="1999" y="32"/>
                </a:cxn>
                <a:cxn ang="0">
                  <a:pos x="2520" y="217"/>
                </a:cxn>
                <a:cxn ang="0">
                  <a:pos x="3212" y="71"/>
                </a:cxn>
                <a:cxn ang="0">
                  <a:pos x="3633" y="274"/>
                </a:cxn>
                <a:cxn ang="0">
                  <a:pos x="3876" y="788"/>
                </a:cxn>
                <a:cxn ang="0">
                  <a:pos x="4483" y="956"/>
                </a:cxn>
                <a:cxn ang="0">
                  <a:pos x="4690" y="1403"/>
                </a:cxn>
                <a:cxn ang="0">
                  <a:pos x="4761" y="2070"/>
                </a:cxn>
                <a:cxn ang="0">
                  <a:pos x="4993" y="2584"/>
                </a:cxn>
                <a:cxn ang="0">
                  <a:pos x="4604" y="3137"/>
                </a:cxn>
                <a:cxn ang="0">
                  <a:pos x="4551" y="3737"/>
                </a:cxn>
                <a:cxn ang="0">
                  <a:pos x="4187" y="4191"/>
                </a:cxn>
                <a:cxn ang="0">
                  <a:pos x="3594" y="4365"/>
                </a:cxn>
                <a:cxn ang="0">
                  <a:pos x="3127" y="4855"/>
                </a:cxn>
                <a:cxn ang="0">
                  <a:pos x="2577" y="4730"/>
                </a:cxn>
                <a:cxn ang="0">
                  <a:pos x="1895" y="4787"/>
                </a:cxn>
                <a:cxn ang="0">
                  <a:pos x="1428" y="4665"/>
                </a:cxn>
                <a:cxn ang="0">
                  <a:pos x="1146" y="4080"/>
                </a:cxn>
                <a:cxn ang="0">
                  <a:pos x="589" y="3966"/>
                </a:cxn>
                <a:cxn ang="0">
                  <a:pos x="307" y="3552"/>
                </a:cxn>
                <a:cxn ang="0">
                  <a:pos x="325" y="2888"/>
                </a:cxn>
                <a:cxn ang="0">
                  <a:pos x="0" y="2316"/>
                </a:cxn>
                <a:cxn ang="0">
                  <a:pos x="282" y="1809"/>
                </a:cxn>
                <a:cxn ang="0">
                  <a:pos x="435" y="1245"/>
                </a:cxn>
                <a:cxn ang="0">
                  <a:pos x="632" y="778"/>
                </a:cxn>
                <a:cxn ang="0">
                  <a:pos x="1242" y="628"/>
                </a:cxn>
                <a:cxn ang="0">
                  <a:pos x="1624" y="153"/>
                </a:cxn>
              </a:cxnLst>
              <a:rect l="0" t="0" r="r" b="b"/>
              <a:pathLst>
                <a:path w="4993" h="4872">
                  <a:moveTo>
                    <a:pt x="1999" y="32"/>
                  </a:moveTo>
                  <a:lnTo>
                    <a:pt x="1934" y="35"/>
                  </a:lnTo>
                  <a:lnTo>
                    <a:pt x="1874" y="46"/>
                  </a:lnTo>
                  <a:lnTo>
                    <a:pt x="1781" y="82"/>
                  </a:lnTo>
                  <a:lnTo>
                    <a:pt x="1692" y="135"/>
                  </a:lnTo>
                  <a:lnTo>
                    <a:pt x="1613" y="210"/>
                  </a:lnTo>
                  <a:lnTo>
                    <a:pt x="1542" y="299"/>
                  </a:lnTo>
                  <a:lnTo>
                    <a:pt x="1481" y="407"/>
                  </a:lnTo>
                  <a:lnTo>
                    <a:pt x="1424" y="528"/>
                  </a:lnTo>
                  <a:lnTo>
                    <a:pt x="1378" y="664"/>
                  </a:lnTo>
                  <a:lnTo>
                    <a:pt x="1371" y="678"/>
                  </a:lnTo>
                  <a:lnTo>
                    <a:pt x="1360" y="674"/>
                  </a:lnTo>
                  <a:lnTo>
                    <a:pt x="1246" y="660"/>
                  </a:lnTo>
                  <a:lnTo>
                    <a:pt x="1142" y="656"/>
                  </a:lnTo>
                  <a:lnTo>
                    <a:pt x="1024" y="664"/>
                  </a:lnTo>
                  <a:lnTo>
                    <a:pt x="917" y="681"/>
                  </a:lnTo>
                  <a:lnTo>
                    <a:pt x="817" y="710"/>
                  </a:lnTo>
                  <a:lnTo>
                    <a:pt x="732" y="749"/>
                  </a:lnTo>
                  <a:lnTo>
                    <a:pt x="653" y="803"/>
                  </a:lnTo>
                  <a:lnTo>
                    <a:pt x="589" y="867"/>
                  </a:lnTo>
                  <a:lnTo>
                    <a:pt x="535" y="946"/>
                  </a:lnTo>
                  <a:lnTo>
                    <a:pt x="500" y="1038"/>
                  </a:lnTo>
                  <a:lnTo>
                    <a:pt x="475" y="1138"/>
                  </a:lnTo>
                  <a:lnTo>
                    <a:pt x="468" y="1245"/>
                  </a:lnTo>
                  <a:lnTo>
                    <a:pt x="471" y="1342"/>
                  </a:lnTo>
                  <a:lnTo>
                    <a:pt x="489" y="1442"/>
                  </a:lnTo>
                  <a:lnTo>
                    <a:pt x="514" y="1549"/>
                  </a:lnTo>
                  <a:lnTo>
                    <a:pt x="550" y="1660"/>
                  </a:lnTo>
                  <a:lnTo>
                    <a:pt x="553" y="1674"/>
                  </a:lnTo>
                  <a:lnTo>
                    <a:pt x="543" y="1681"/>
                  </a:lnTo>
                  <a:lnTo>
                    <a:pt x="418" y="1752"/>
                  </a:lnTo>
                  <a:lnTo>
                    <a:pt x="307" y="1831"/>
                  </a:lnTo>
                  <a:lnTo>
                    <a:pt x="214" y="1913"/>
                  </a:lnTo>
                  <a:lnTo>
                    <a:pt x="143" y="2002"/>
                  </a:lnTo>
                  <a:lnTo>
                    <a:pt x="86" y="2091"/>
                  </a:lnTo>
                  <a:lnTo>
                    <a:pt x="50" y="2188"/>
                  </a:lnTo>
                  <a:lnTo>
                    <a:pt x="32" y="2288"/>
                  </a:lnTo>
                  <a:lnTo>
                    <a:pt x="32" y="2316"/>
                  </a:lnTo>
                  <a:lnTo>
                    <a:pt x="46" y="2427"/>
                  </a:lnTo>
                  <a:lnTo>
                    <a:pt x="82" y="2538"/>
                  </a:lnTo>
                  <a:lnTo>
                    <a:pt x="146" y="2648"/>
                  </a:lnTo>
                  <a:lnTo>
                    <a:pt x="228" y="2752"/>
                  </a:lnTo>
                  <a:lnTo>
                    <a:pt x="335" y="2855"/>
                  </a:lnTo>
                  <a:lnTo>
                    <a:pt x="478" y="2963"/>
                  </a:lnTo>
                  <a:lnTo>
                    <a:pt x="471" y="2973"/>
                  </a:lnTo>
                  <a:lnTo>
                    <a:pt x="414" y="3105"/>
                  </a:lnTo>
                  <a:lnTo>
                    <a:pt x="371" y="3230"/>
                  </a:lnTo>
                  <a:lnTo>
                    <a:pt x="343" y="3352"/>
                  </a:lnTo>
                  <a:lnTo>
                    <a:pt x="335" y="3466"/>
                  </a:lnTo>
                  <a:lnTo>
                    <a:pt x="339" y="3548"/>
                  </a:lnTo>
                  <a:lnTo>
                    <a:pt x="357" y="3627"/>
                  </a:lnTo>
                  <a:lnTo>
                    <a:pt x="382" y="3698"/>
                  </a:lnTo>
                  <a:lnTo>
                    <a:pt x="418" y="3766"/>
                  </a:lnTo>
                  <a:lnTo>
                    <a:pt x="478" y="3841"/>
                  </a:lnTo>
                  <a:lnTo>
                    <a:pt x="553" y="3905"/>
                  </a:lnTo>
                  <a:lnTo>
                    <a:pt x="639" y="3955"/>
                  </a:lnTo>
                  <a:lnTo>
                    <a:pt x="742" y="3998"/>
                  </a:lnTo>
                  <a:lnTo>
                    <a:pt x="857" y="4026"/>
                  </a:lnTo>
                  <a:lnTo>
                    <a:pt x="982" y="4041"/>
                  </a:lnTo>
                  <a:lnTo>
                    <a:pt x="1117" y="4048"/>
                  </a:lnTo>
                  <a:lnTo>
                    <a:pt x="1171" y="4048"/>
                  </a:lnTo>
                  <a:lnTo>
                    <a:pt x="1174" y="4062"/>
                  </a:lnTo>
                  <a:lnTo>
                    <a:pt x="1206" y="4201"/>
                  </a:lnTo>
                  <a:lnTo>
                    <a:pt x="1246" y="4330"/>
                  </a:lnTo>
                  <a:lnTo>
                    <a:pt x="1296" y="4444"/>
                  </a:lnTo>
                  <a:lnTo>
                    <a:pt x="1356" y="4540"/>
                  </a:lnTo>
                  <a:lnTo>
                    <a:pt x="1428" y="4622"/>
                  </a:lnTo>
                  <a:lnTo>
                    <a:pt x="1506" y="4687"/>
                  </a:lnTo>
                  <a:lnTo>
                    <a:pt x="1595" y="4733"/>
                  </a:lnTo>
                  <a:lnTo>
                    <a:pt x="1688" y="4758"/>
                  </a:lnTo>
                  <a:lnTo>
                    <a:pt x="1781" y="4765"/>
                  </a:lnTo>
                  <a:lnTo>
                    <a:pt x="1892" y="4755"/>
                  </a:lnTo>
                  <a:lnTo>
                    <a:pt x="2006" y="4726"/>
                  </a:lnTo>
                  <a:lnTo>
                    <a:pt x="2120" y="4680"/>
                  </a:lnTo>
                  <a:lnTo>
                    <a:pt x="2241" y="4612"/>
                  </a:lnTo>
                  <a:lnTo>
                    <a:pt x="2363" y="4526"/>
                  </a:lnTo>
                  <a:lnTo>
                    <a:pt x="2373" y="4519"/>
                  </a:lnTo>
                  <a:lnTo>
                    <a:pt x="2384" y="4530"/>
                  </a:lnTo>
                  <a:lnTo>
                    <a:pt x="2488" y="4622"/>
                  </a:lnTo>
                  <a:lnTo>
                    <a:pt x="2588" y="4697"/>
                  </a:lnTo>
                  <a:lnTo>
                    <a:pt x="2691" y="4758"/>
                  </a:lnTo>
                  <a:lnTo>
                    <a:pt x="2795" y="4801"/>
                  </a:lnTo>
                  <a:lnTo>
                    <a:pt x="2895" y="4830"/>
                  </a:lnTo>
                  <a:lnTo>
                    <a:pt x="2994" y="4837"/>
                  </a:lnTo>
                  <a:lnTo>
                    <a:pt x="3055" y="4833"/>
                  </a:lnTo>
                  <a:lnTo>
                    <a:pt x="3119" y="4822"/>
                  </a:lnTo>
                  <a:lnTo>
                    <a:pt x="3212" y="4787"/>
                  </a:lnTo>
                  <a:lnTo>
                    <a:pt x="3298" y="4733"/>
                  </a:lnTo>
                  <a:lnTo>
                    <a:pt x="3376" y="4662"/>
                  </a:lnTo>
                  <a:lnTo>
                    <a:pt x="3448" y="4573"/>
                  </a:lnTo>
                  <a:lnTo>
                    <a:pt x="3512" y="4465"/>
                  </a:lnTo>
                  <a:lnTo>
                    <a:pt x="3569" y="4344"/>
                  </a:lnTo>
                  <a:lnTo>
                    <a:pt x="3615" y="4208"/>
                  </a:lnTo>
                  <a:lnTo>
                    <a:pt x="3619" y="4194"/>
                  </a:lnTo>
                  <a:lnTo>
                    <a:pt x="3633" y="4194"/>
                  </a:lnTo>
                  <a:lnTo>
                    <a:pt x="3748" y="4208"/>
                  </a:lnTo>
                  <a:lnTo>
                    <a:pt x="3851" y="4212"/>
                  </a:lnTo>
                  <a:lnTo>
                    <a:pt x="3969" y="4205"/>
                  </a:lnTo>
                  <a:lnTo>
                    <a:pt x="4076" y="4191"/>
                  </a:lnTo>
                  <a:lnTo>
                    <a:pt x="4176" y="4162"/>
                  </a:lnTo>
                  <a:lnTo>
                    <a:pt x="4261" y="4119"/>
                  </a:lnTo>
                  <a:lnTo>
                    <a:pt x="4340" y="4066"/>
                  </a:lnTo>
                  <a:lnTo>
                    <a:pt x="4404" y="4001"/>
                  </a:lnTo>
                  <a:lnTo>
                    <a:pt x="4454" y="3923"/>
                  </a:lnTo>
                  <a:lnTo>
                    <a:pt x="4493" y="3830"/>
                  </a:lnTo>
                  <a:lnTo>
                    <a:pt x="4515" y="3730"/>
                  </a:lnTo>
                  <a:lnTo>
                    <a:pt x="4522" y="3623"/>
                  </a:lnTo>
                  <a:lnTo>
                    <a:pt x="4515" y="3494"/>
                  </a:lnTo>
                  <a:lnTo>
                    <a:pt x="4486" y="3355"/>
                  </a:lnTo>
                  <a:lnTo>
                    <a:pt x="4444" y="3209"/>
                  </a:lnTo>
                  <a:lnTo>
                    <a:pt x="4440" y="3195"/>
                  </a:lnTo>
                  <a:lnTo>
                    <a:pt x="4451" y="3191"/>
                  </a:lnTo>
                  <a:lnTo>
                    <a:pt x="4576" y="3120"/>
                  </a:lnTo>
                  <a:lnTo>
                    <a:pt x="4686" y="3041"/>
                  </a:lnTo>
                  <a:lnTo>
                    <a:pt x="4775" y="2955"/>
                  </a:lnTo>
                  <a:lnTo>
                    <a:pt x="4850" y="2870"/>
                  </a:lnTo>
                  <a:lnTo>
                    <a:pt x="4908" y="2777"/>
                  </a:lnTo>
                  <a:lnTo>
                    <a:pt x="4943" y="2681"/>
                  </a:lnTo>
                  <a:lnTo>
                    <a:pt x="4957" y="2581"/>
                  </a:lnTo>
                  <a:lnTo>
                    <a:pt x="4961" y="2570"/>
                  </a:lnTo>
                  <a:lnTo>
                    <a:pt x="4961" y="2552"/>
                  </a:lnTo>
                  <a:lnTo>
                    <a:pt x="4947" y="2441"/>
                  </a:lnTo>
                  <a:lnTo>
                    <a:pt x="4911" y="2331"/>
                  </a:lnTo>
                  <a:lnTo>
                    <a:pt x="4847" y="2220"/>
                  </a:lnTo>
                  <a:lnTo>
                    <a:pt x="4765" y="2116"/>
                  </a:lnTo>
                  <a:lnTo>
                    <a:pt x="4658" y="2013"/>
                  </a:lnTo>
                  <a:lnTo>
                    <a:pt x="4529" y="1917"/>
                  </a:lnTo>
                  <a:lnTo>
                    <a:pt x="4515" y="1909"/>
                  </a:lnTo>
                  <a:lnTo>
                    <a:pt x="4522" y="1895"/>
                  </a:lnTo>
                  <a:lnTo>
                    <a:pt x="4579" y="1763"/>
                  </a:lnTo>
                  <a:lnTo>
                    <a:pt x="4622" y="1638"/>
                  </a:lnTo>
                  <a:lnTo>
                    <a:pt x="4647" y="1517"/>
                  </a:lnTo>
                  <a:lnTo>
                    <a:pt x="4654" y="1403"/>
                  </a:lnTo>
                  <a:lnTo>
                    <a:pt x="4651" y="1320"/>
                  </a:lnTo>
                  <a:lnTo>
                    <a:pt x="4636" y="1245"/>
                  </a:lnTo>
                  <a:lnTo>
                    <a:pt x="4611" y="1174"/>
                  </a:lnTo>
                  <a:lnTo>
                    <a:pt x="4576" y="1106"/>
                  </a:lnTo>
                  <a:lnTo>
                    <a:pt x="4515" y="1031"/>
                  </a:lnTo>
                  <a:lnTo>
                    <a:pt x="4440" y="967"/>
                  </a:lnTo>
                  <a:lnTo>
                    <a:pt x="4354" y="913"/>
                  </a:lnTo>
                  <a:lnTo>
                    <a:pt x="4251" y="871"/>
                  </a:lnTo>
                  <a:lnTo>
                    <a:pt x="4137" y="842"/>
                  </a:lnTo>
                  <a:lnTo>
                    <a:pt x="4012" y="828"/>
                  </a:lnTo>
                  <a:lnTo>
                    <a:pt x="3876" y="821"/>
                  </a:lnTo>
                  <a:lnTo>
                    <a:pt x="3822" y="821"/>
                  </a:lnTo>
                  <a:lnTo>
                    <a:pt x="3819" y="806"/>
                  </a:lnTo>
                  <a:lnTo>
                    <a:pt x="3787" y="667"/>
                  </a:lnTo>
                  <a:lnTo>
                    <a:pt x="3748" y="539"/>
                  </a:lnTo>
                  <a:lnTo>
                    <a:pt x="3698" y="428"/>
                  </a:lnTo>
                  <a:lnTo>
                    <a:pt x="3637" y="328"/>
                  </a:lnTo>
                  <a:lnTo>
                    <a:pt x="3566" y="249"/>
                  </a:lnTo>
                  <a:lnTo>
                    <a:pt x="3487" y="185"/>
                  </a:lnTo>
                  <a:lnTo>
                    <a:pt x="3398" y="139"/>
                  </a:lnTo>
                  <a:lnTo>
                    <a:pt x="3305" y="110"/>
                  </a:lnTo>
                  <a:lnTo>
                    <a:pt x="3212" y="103"/>
                  </a:lnTo>
                  <a:lnTo>
                    <a:pt x="3102" y="114"/>
                  </a:lnTo>
                  <a:lnTo>
                    <a:pt x="2987" y="142"/>
                  </a:lnTo>
                  <a:lnTo>
                    <a:pt x="2873" y="192"/>
                  </a:lnTo>
                  <a:lnTo>
                    <a:pt x="2752" y="260"/>
                  </a:lnTo>
                  <a:lnTo>
                    <a:pt x="2630" y="342"/>
                  </a:lnTo>
                  <a:lnTo>
                    <a:pt x="2620" y="349"/>
                  </a:lnTo>
                  <a:lnTo>
                    <a:pt x="2609" y="342"/>
                  </a:lnTo>
                  <a:lnTo>
                    <a:pt x="2506" y="249"/>
                  </a:lnTo>
                  <a:lnTo>
                    <a:pt x="2402" y="174"/>
                  </a:lnTo>
                  <a:lnTo>
                    <a:pt x="2298" y="110"/>
                  </a:lnTo>
                  <a:lnTo>
                    <a:pt x="2199" y="67"/>
                  </a:lnTo>
                  <a:lnTo>
                    <a:pt x="2095" y="42"/>
                  </a:lnTo>
                  <a:lnTo>
                    <a:pt x="1999" y="32"/>
                  </a:lnTo>
                  <a:close/>
                  <a:moveTo>
                    <a:pt x="1999" y="0"/>
                  </a:moveTo>
                  <a:lnTo>
                    <a:pt x="2102" y="10"/>
                  </a:lnTo>
                  <a:lnTo>
                    <a:pt x="2206" y="35"/>
                  </a:lnTo>
                  <a:lnTo>
                    <a:pt x="2309" y="78"/>
                  </a:lnTo>
                  <a:lnTo>
                    <a:pt x="2416" y="139"/>
                  </a:lnTo>
                  <a:lnTo>
                    <a:pt x="2520" y="217"/>
                  </a:lnTo>
                  <a:lnTo>
                    <a:pt x="2623" y="307"/>
                  </a:lnTo>
                  <a:lnTo>
                    <a:pt x="2745" y="224"/>
                  </a:lnTo>
                  <a:lnTo>
                    <a:pt x="2866" y="160"/>
                  </a:lnTo>
                  <a:lnTo>
                    <a:pt x="2984" y="110"/>
                  </a:lnTo>
                  <a:lnTo>
                    <a:pt x="3098" y="82"/>
                  </a:lnTo>
                  <a:lnTo>
                    <a:pt x="3212" y="71"/>
                  </a:lnTo>
                  <a:lnTo>
                    <a:pt x="3280" y="75"/>
                  </a:lnTo>
                  <a:lnTo>
                    <a:pt x="3344" y="85"/>
                  </a:lnTo>
                  <a:lnTo>
                    <a:pt x="3408" y="107"/>
                  </a:lnTo>
                  <a:lnTo>
                    <a:pt x="3491" y="150"/>
                  </a:lnTo>
                  <a:lnTo>
                    <a:pt x="3566" y="203"/>
                  </a:lnTo>
                  <a:lnTo>
                    <a:pt x="3633" y="274"/>
                  </a:lnTo>
                  <a:lnTo>
                    <a:pt x="3690" y="353"/>
                  </a:lnTo>
                  <a:lnTo>
                    <a:pt x="3744" y="446"/>
                  </a:lnTo>
                  <a:lnTo>
                    <a:pt x="3787" y="549"/>
                  </a:lnTo>
                  <a:lnTo>
                    <a:pt x="3819" y="664"/>
                  </a:lnTo>
                  <a:lnTo>
                    <a:pt x="3847" y="788"/>
                  </a:lnTo>
                  <a:lnTo>
                    <a:pt x="3876" y="788"/>
                  </a:lnTo>
                  <a:lnTo>
                    <a:pt x="3997" y="792"/>
                  </a:lnTo>
                  <a:lnTo>
                    <a:pt x="4112" y="806"/>
                  </a:lnTo>
                  <a:lnTo>
                    <a:pt x="4219" y="831"/>
                  </a:lnTo>
                  <a:lnTo>
                    <a:pt x="4315" y="863"/>
                  </a:lnTo>
                  <a:lnTo>
                    <a:pt x="4404" y="903"/>
                  </a:lnTo>
                  <a:lnTo>
                    <a:pt x="4483" y="956"/>
                  </a:lnTo>
                  <a:lnTo>
                    <a:pt x="4547" y="1017"/>
                  </a:lnTo>
                  <a:lnTo>
                    <a:pt x="4604" y="1088"/>
                  </a:lnTo>
                  <a:lnTo>
                    <a:pt x="4640" y="1160"/>
                  </a:lnTo>
                  <a:lnTo>
                    <a:pt x="4668" y="1235"/>
                  </a:lnTo>
                  <a:lnTo>
                    <a:pt x="4683" y="1317"/>
                  </a:lnTo>
                  <a:lnTo>
                    <a:pt x="4690" y="1403"/>
                  </a:lnTo>
                  <a:lnTo>
                    <a:pt x="4683" y="1517"/>
                  </a:lnTo>
                  <a:lnTo>
                    <a:pt x="4654" y="1638"/>
                  </a:lnTo>
                  <a:lnTo>
                    <a:pt x="4615" y="1767"/>
                  </a:lnTo>
                  <a:lnTo>
                    <a:pt x="4558" y="1899"/>
                  </a:lnTo>
                  <a:lnTo>
                    <a:pt x="4668" y="1981"/>
                  </a:lnTo>
                  <a:lnTo>
                    <a:pt x="4761" y="2070"/>
                  </a:lnTo>
                  <a:lnTo>
                    <a:pt x="4843" y="2159"/>
                  </a:lnTo>
                  <a:lnTo>
                    <a:pt x="4908" y="2256"/>
                  </a:lnTo>
                  <a:lnTo>
                    <a:pt x="4954" y="2352"/>
                  </a:lnTo>
                  <a:lnTo>
                    <a:pt x="4982" y="2452"/>
                  </a:lnTo>
                  <a:lnTo>
                    <a:pt x="4993" y="2552"/>
                  </a:lnTo>
                  <a:lnTo>
                    <a:pt x="4993" y="2584"/>
                  </a:lnTo>
                  <a:lnTo>
                    <a:pt x="4975" y="2688"/>
                  </a:lnTo>
                  <a:lnTo>
                    <a:pt x="4936" y="2788"/>
                  </a:lnTo>
                  <a:lnTo>
                    <a:pt x="4879" y="2884"/>
                  </a:lnTo>
                  <a:lnTo>
                    <a:pt x="4804" y="2973"/>
                  </a:lnTo>
                  <a:lnTo>
                    <a:pt x="4711" y="3059"/>
                  </a:lnTo>
                  <a:lnTo>
                    <a:pt x="4604" y="3137"/>
                  </a:lnTo>
                  <a:lnTo>
                    <a:pt x="4479" y="3212"/>
                  </a:lnTo>
                  <a:lnTo>
                    <a:pt x="4511" y="3319"/>
                  </a:lnTo>
                  <a:lnTo>
                    <a:pt x="4536" y="3427"/>
                  </a:lnTo>
                  <a:lnTo>
                    <a:pt x="4554" y="3527"/>
                  </a:lnTo>
                  <a:lnTo>
                    <a:pt x="4558" y="3623"/>
                  </a:lnTo>
                  <a:lnTo>
                    <a:pt x="4551" y="3737"/>
                  </a:lnTo>
                  <a:lnTo>
                    <a:pt x="4526" y="3841"/>
                  </a:lnTo>
                  <a:lnTo>
                    <a:pt x="4486" y="3937"/>
                  </a:lnTo>
                  <a:lnTo>
                    <a:pt x="4429" y="4023"/>
                  </a:lnTo>
                  <a:lnTo>
                    <a:pt x="4361" y="4091"/>
                  </a:lnTo>
                  <a:lnTo>
                    <a:pt x="4279" y="4148"/>
                  </a:lnTo>
                  <a:lnTo>
                    <a:pt x="4187" y="4191"/>
                  </a:lnTo>
                  <a:lnTo>
                    <a:pt x="4083" y="4219"/>
                  </a:lnTo>
                  <a:lnTo>
                    <a:pt x="3972" y="4237"/>
                  </a:lnTo>
                  <a:lnTo>
                    <a:pt x="3851" y="4244"/>
                  </a:lnTo>
                  <a:lnTo>
                    <a:pt x="3751" y="4241"/>
                  </a:lnTo>
                  <a:lnTo>
                    <a:pt x="3644" y="4230"/>
                  </a:lnTo>
                  <a:lnTo>
                    <a:pt x="3594" y="4365"/>
                  </a:lnTo>
                  <a:lnTo>
                    <a:pt x="3537" y="4487"/>
                  </a:lnTo>
                  <a:lnTo>
                    <a:pt x="3473" y="4594"/>
                  </a:lnTo>
                  <a:lnTo>
                    <a:pt x="3398" y="4687"/>
                  </a:lnTo>
                  <a:lnTo>
                    <a:pt x="3316" y="4762"/>
                  </a:lnTo>
                  <a:lnTo>
                    <a:pt x="3226" y="4819"/>
                  </a:lnTo>
                  <a:lnTo>
                    <a:pt x="3127" y="4855"/>
                  </a:lnTo>
                  <a:lnTo>
                    <a:pt x="3059" y="4869"/>
                  </a:lnTo>
                  <a:lnTo>
                    <a:pt x="2994" y="4872"/>
                  </a:lnTo>
                  <a:lnTo>
                    <a:pt x="2891" y="4862"/>
                  </a:lnTo>
                  <a:lnTo>
                    <a:pt x="2787" y="4837"/>
                  </a:lnTo>
                  <a:lnTo>
                    <a:pt x="2684" y="4790"/>
                  </a:lnTo>
                  <a:lnTo>
                    <a:pt x="2577" y="4730"/>
                  </a:lnTo>
                  <a:lnTo>
                    <a:pt x="2473" y="4655"/>
                  </a:lnTo>
                  <a:lnTo>
                    <a:pt x="2370" y="4562"/>
                  </a:lnTo>
                  <a:lnTo>
                    <a:pt x="2249" y="4644"/>
                  </a:lnTo>
                  <a:lnTo>
                    <a:pt x="2127" y="4708"/>
                  </a:lnTo>
                  <a:lnTo>
                    <a:pt x="2009" y="4758"/>
                  </a:lnTo>
                  <a:lnTo>
                    <a:pt x="1895" y="4787"/>
                  </a:lnTo>
                  <a:lnTo>
                    <a:pt x="1781" y="4797"/>
                  </a:lnTo>
                  <a:lnTo>
                    <a:pt x="1713" y="4794"/>
                  </a:lnTo>
                  <a:lnTo>
                    <a:pt x="1649" y="4783"/>
                  </a:lnTo>
                  <a:lnTo>
                    <a:pt x="1585" y="4762"/>
                  </a:lnTo>
                  <a:lnTo>
                    <a:pt x="1503" y="4722"/>
                  </a:lnTo>
                  <a:lnTo>
                    <a:pt x="1428" y="4665"/>
                  </a:lnTo>
                  <a:lnTo>
                    <a:pt x="1360" y="4597"/>
                  </a:lnTo>
                  <a:lnTo>
                    <a:pt x="1299" y="4515"/>
                  </a:lnTo>
                  <a:lnTo>
                    <a:pt x="1249" y="4423"/>
                  </a:lnTo>
                  <a:lnTo>
                    <a:pt x="1206" y="4319"/>
                  </a:lnTo>
                  <a:lnTo>
                    <a:pt x="1171" y="4205"/>
                  </a:lnTo>
                  <a:lnTo>
                    <a:pt x="1146" y="4080"/>
                  </a:lnTo>
                  <a:lnTo>
                    <a:pt x="1117" y="4080"/>
                  </a:lnTo>
                  <a:lnTo>
                    <a:pt x="996" y="4076"/>
                  </a:lnTo>
                  <a:lnTo>
                    <a:pt x="882" y="4062"/>
                  </a:lnTo>
                  <a:lnTo>
                    <a:pt x="774" y="4041"/>
                  </a:lnTo>
                  <a:lnTo>
                    <a:pt x="678" y="4008"/>
                  </a:lnTo>
                  <a:lnTo>
                    <a:pt x="589" y="3966"/>
                  </a:lnTo>
                  <a:lnTo>
                    <a:pt x="510" y="3916"/>
                  </a:lnTo>
                  <a:lnTo>
                    <a:pt x="446" y="3855"/>
                  </a:lnTo>
                  <a:lnTo>
                    <a:pt x="389" y="3784"/>
                  </a:lnTo>
                  <a:lnTo>
                    <a:pt x="350" y="3712"/>
                  </a:lnTo>
                  <a:lnTo>
                    <a:pt x="325" y="3634"/>
                  </a:lnTo>
                  <a:lnTo>
                    <a:pt x="307" y="3552"/>
                  </a:lnTo>
                  <a:lnTo>
                    <a:pt x="303" y="3466"/>
                  </a:lnTo>
                  <a:lnTo>
                    <a:pt x="311" y="3352"/>
                  </a:lnTo>
                  <a:lnTo>
                    <a:pt x="335" y="3230"/>
                  </a:lnTo>
                  <a:lnTo>
                    <a:pt x="378" y="3102"/>
                  </a:lnTo>
                  <a:lnTo>
                    <a:pt x="435" y="2973"/>
                  </a:lnTo>
                  <a:lnTo>
                    <a:pt x="325" y="2888"/>
                  </a:lnTo>
                  <a:lnTo>
                    <a:pt x="232" y="2802"/>
                  </a:lnTo>
                  <a:lnTo>
                    <a:pt x="150" y="2709"/>
                  </a:lnTo>
                  <a:lnTo>
                    <a:pt x="86" y="2616"/>
                  </a:lnTo>
                  <a:lnTo>
                    <a:pt x="39" y="2516"/>
                  </a:lnTo>
                  <a:lnTo>
                    <a:pt x="11" y="2416"/>
                  </a:lnTo>
                  <a:lnTo>
                    <a:pt x="0" y="2316"/>
                  </a:lnTo>
                  <a:lnTo>
                    <a:pt x="0" y="2288"/>
                  </a:lnTo>
                  <a:lnTo>
                    <a:pt x="18" y="2184"/>
                  </a:lnTo>
                  <a:lnTo>
                    <a:pt x="54" y="2084"/>
                  </a:lnTo>
                  <a:lnTo>
                    <a:pt x="111" y="1988"/>
                  </a:lnTo>
                  <a:lnTo>
                    <a:pt x="186" y="1895"/>
                  </a:lnTo>
                  <a:lnTo>
                    <a:pt x="282" y="1809"/>
                  </a:lnTo>
                  <a:lnTo>
                    <a:pt x="389" y="1731"/>
                  </a:lnTo>
                  <a:lnTo>
                    <a:pt x="514" y="1656"/>
                  </a:lnTo>
                  <a:lnTo>
                    <a:pt x="482" y="1549"/>
                  </a:lnTo>
                  <a:lnTo>
                    <a:pt x="457" y="1442"/>
                  </a:lnTo>
                  <a:lnTo>
                    <a:pt x="439" y="1342"/>
                  </a:lnTo>
                  <a:lnTo>
                    <a:pt x="435" y="1245"/>
                  </a:lnTo>
                  <a:lnTo>
                    <a:pt x="439" y="1156"/>
                  </a:lnTo>
                  <a:lnTo>
                    <a:pt x="457" y="1071"/>
                  </a:lnTo>
                  <a:lnTo>
                    <a:pt x="482" y="988"/>
                  </a:lnTo>
                  <a:lnTo>
                    <a:pt x="518" y="917"/>
                  </a:lnTo>
                  <a:lnTo>
                    <a:pt x="564" y="849"/>
                  </a:lnTo>
                  <a:lnTo>
                    <a:pt x="632" y="778"/>
                  </a:lnTo>
                  <a:lnTo>
                    <a:pt x="714" y="724"/>
                  </a:lnTo>
                  <a:lnTo>
                    <a:pt x="807" y="678"/>
                  </a:lnTo>
                  <a:lnTo>
                    <a:pt x="910" y="649"/>
                  </a:lnTo>
                  <a:lnTo>
                    <a:pt x="1021" y="631"/>
                  </a:lnTo>
                  <a:lnTo>
                    <a:pt x="1142" y="624"/>
                  </a:lnTo>
                  <a:lnTo>
                    <a:pt x="1242" y="628"/>
                  </a:lnTo>
                  <a:lnTo>
                    <a:pt x="1349" y="639"/>
                  </a:lnTo>
                  <a:lnTo>
                    <a:pt x="1392" y="521"/>
                  </a:lnTo>
                  <a:lnTo>
                    <a:pt x="1438" y="410"/>
                  </a:lnTo>
                  <a:lnTo>
                    <a:pt x="1495" y="314"/>
                  </a:lnTo>
                  <a:lnTo>
                    <a:pt x="1556" y="224"/>
                  </a:lnTo>
                  <a:lnTo>
                    <a:pt x="1624" y="153"/>
                  </a:lnTo>
                  <a:lnTo>
                    <a:pt x="1699" y="92"/>
                  </a:lnTo>
                  <a:lnTo>
                    <a:pt x="1777" y="46"/>
                  </a:lnTo>
                  <a:lnTo>
                    <a:pt x="1867" y="14"/>
                  </a:lnTo>
                  <a:lnTo>
                    <a:pt x="1931" y="3"/>
                  </a:lnTo>
                  <a:lnTo>
                    <a:pt x="1999" y="0"/>
                  </a:lnTo>
                  <a:close/>
                </a:path>
              </a:pathLst>
            </a:custGeom>
            <a:solidFill>
              <a:schemeClr val="accent4"/>
            </a:solidFill>
            <a:ln w="0">
              <a:solidFill>
                <a:schemeClr val="accent6"/>
              </a:solidFill>
              <a:prstDash val="solid"/>
              <a:round/>
            </a:ln>
            <a:effectLst/>
          </p:spPr>
          <p:txBody>
            <a:bodyPr vert="horz" wrap="square" lIns="91440" tIns="45720" rIns="91440" bIns="45720" numCol="1" anchor="t" anchorCtr="0" compatLnSpc="1"/>
            <a:lstStyle/>
            <a:p>
              <a:endParaRPr lang="en-US">
                <a:latin typeface="+mn-lt"/>
                <a:ea typeface="+mn-ea"/>
                <a:cs typeface="+mn-ea"/>
                <a:sym typeface="+mn-lt"/>
              </a:endParaRPr>
            </a:p>
          </p:txBody>
        </p:sp>
        <p:sp>
          <p:nvSpPr>
            <p:cNvPr id="73" name="Freeform 12"/>
            <p:cNvSpPr/>
            <p:nvPr/>
          </p:nvSpPr>
          <p:spPr bwMode="auto">
            <a:xfrm rot="943525">
              <a:off x="4903040" y="1337234"/>
              <a:ext cx="1570666" cy="1532788"/>
            </a:xfrm>
            <a:custGeom>
              <a:avLst/>
              <a:gdLst/>
              <a:ahLst/>
              <a:cxnLst>
                <a:cxn ang="0">
                  <a:pos x="1942" y="25"/>
                </a:cxn>
                <a:cxn ang="0">
                  <a:pos x="2235" y="193"/>
                </a:cxn>
                <a:cxn ang="0">
                  <a:pos x="2542" y="146"/>
                </a:cxn>
                <a:cxn ang="0">
                  <a:pos x="2845" y="61"/>
                </a:cxn>
                <a:cxn ang="0">
                  <a:pos x="3113" y="136"/>
                </a:cxn>
                <a:cxn ang="0">
                  <a:pos x="3305" y="360"/>
                </a:cxn>
                <a:cxn ang="0">
                  <a:pos x="3416" y="707"/>
                </a:cxn>
                <a:cxn ang="0">
                  <a:pos x="3776" y="750"/>
                </a:cxn>
                <a:cxn ang="0">
                  <a:pos x="4033" y="892"/>
                </a:cxn>
                <a:cxn ang="0">
                  <a:pos x="4158" y="1142"/>
                </a:cxn>
                <a:cxn ang="0">
                  <a:pos x="4133" y="1453"/>
                </a:cxn>
                <a:cxn ang="0">
                  <a:pos x="4166" y="1781"/>
                </a:cxn>
                <a:cxn ang="0">
                  <a:pos x="4398" y="2081"/>
                </a:cxn>
                <a:cxn ang="0">
                  <a:pos x="4422" y="2388"/>
                </a:cxn>
                <a:cxn ang="0">
                  <a:pos x="4269" y="2642"/>
                </a:cxn>
                <a:cxn ang="0">
                  <a:pos x="3976" y="2852"/>
                </a:cxn>
                <a:cxn ang="0">
                  <a:pos x="4048" y="3209"/>
                </a:cxn>
                <a:cxn ang="0">
                  <a:pos x="3987" y="3495"/>
                </a:cxn>
                <a:cxn ang="0">
                  <a:pos x="3791" y="3691"/>
                </a:cxn>
                <a:cxn ang="0">
                  <a:pos x="3487" y="3770"/>
                </a:cxn>
                <a:cxn ang="0">
                  <a:pos x="3191" y="3877"/>
                </a:cxn>
                <a:cxn ang="0">
                  <a:pos x="3020" y="4166"/>
                </a:cxn>
                <a:cxn ang="0">
                  <a:pos x="2777" y="4316"/>
                </a:cxn>
                <a:cxn ang="0">
                  <a:pos x="2495" y="4302"/>
                </a:cxn>
                <a:cxn ang="0">
                  <a:pos x="2203" y="4134"/>
                </a:cxn>
                <a:cxn ang="0">
                  <a:pos x="1896" y="4180"/>
                </a:cxn>
                <a:cxn ang="0">
                  <a:pos x="1592" y="4266"/>
                </a:cxn>
                <a:cxn ang="0">
                  <a:pos x="1325" y="4191"/>
                </a:cxn>
                <a:cxn ang="0">
                  <a:pos x="1132" y="3970"/>
                </a:cxn>
                <a:cxn ang="0">
                  <a:pos x="1021" y="3623"/>
                </a:cxn>
                <a:cxn ang="0">
                  <a:pos x="661" y="3580"/>
                </a:cxn>
                <a:cxn ang="0">
                  <a:pos x="404" y="3434"/>
                </a:cxn>
                <a:cxn ang="0">
                  <a:pos x="279" y="3188"/>
                </a:cxn>
                <a:cxn ang="0">
                  <a:pos x="304" y="2874"/>
                </a:cxn>
                <a:cxn ang="0">
                  <a:pos x="272" y="2545"/>
                </a:cxn>
                <a:cxn ang="0">
                  <a:pos x="40" y="2245"/>
                </a:cxn>
                <a:cxn ang="0">
                  <a:pos x="15" y="1938"/>
                </a:cxn>
                <a:cxn ang="0">
                  <a:pos x="168" y="1685"/>
                </a:cxn>
                <a:cxn ang="0">
                  <a:pos x="461" y="1474"/>
                </a:cxn>
                <a:cxn ang="0">
                  <a:pos x="389" y="1117"/>
                </a:cxn>
                <a:cxn ang="0">
                  <a:pos x="450" y="832"/>
                </a:cxn>
                <a:cxn ang="0">
                  <a:pos x="646" y="635"/>
                </a:cxn>
                <a:cxn ang="0">
                  <a:pos x="950" y="560"/>
                </a:cxn>
                <a:cxn ang="0">
                  <a:pos x="1246" y="450"/>
                </a:cxn>
                <a:cxn ang="0">
                  <a:pos x="1417" y="161"/>
                </a:cxn>
                <a:cxn ang="0">
                  <a:pos x="1656" y="14"/>
                </a:cxn>
              </a:cxnLst>
              <a:rect l="0" t="0" r="r" b="b"/>
              <a:pathLst>
                <a:path w="4437" h="4330">
                  <a:moveTo>
                    <a:pt x="1749" y="0"/>
                  </a:moveTo>
                  <a:lnTo>
                    <a:pt x="1846" y="3"/>
                  </a:lnTo>
                  <a:lnTo>
                    <a:pt x="1942" y="25"/>
                  </a:lnTo>
                  <a:lnTo>
                    <a:pt x="2038" y="64"/>
                  </a:lnTo>
                  <a:lnTo>
                    <a:pt x="2135" y="121"/>
                  </a:lnTo>
                  <a:lnTo>
                    <a:pt x="2235" y="193"/>
                  </a:lnTo>
                  <a:lnTo>
                    <a:pt x="2331" y="278"/>
                  </a:lnTo>
                  <a:lnTo>
                    <a:pt x="2438" y="203"/>
                  </a:lnTo>
                  <a:lnTo>
                    <a:pt x="2542" y="146"/>
                  </a:lnTo>
                  <a:lnTo>
                    <a:pt x="2649" y="100"/>
                  </a:lnTo>
                  <a:lnTo>
                    <a:pt x="2749" y="75"/>
                  </a:lnTo>
                  <a:lnTo>
                    <a:pt x="2845" y="61"/>
                  </a:lnTo>
                  <a:lnTo>
                    <a:pt x="2941" y="68"/>
                  </a:lnTo>
                  <a:lnTo>
                    <a:pt x="3031" y="93"/>
                  </a:lnTo>
                  <a:lnTo>
                    <a:pt x="3113" y="136"/>
                  </a:lnTo>
                  <a:lnTo>
                    <a:pt x="3188" y="196"/>
                  </a:lnTo>
                  <a:lnTo>
                    <a:pt x="3252" y="271"/>
                  </a:lnTo>
                  <a:lnTo>
                    <a:pt x="3305" y="360"/>
                  </a:lnTo>
                  <a:lnTo>
                    <a:pt x="3352" y="464"/>
                  </a:lnTo>
                  <a:lnTo>
                    <a:pt x="3387" y="578"/>
                  </a:lnTo>
                  <a:lnTo>
                    <a:pt x="3416" y="707"/>
                  </a:lnTo>
                  <a:lnTo>
                    <a:pt x="3544" y="710"/>
                  </a:lnTo>
                  <a:lnTo>
                    <a:pt x="3666" y="725"/>
                  </a:lnTo>
                  <a:lnTo>
                    <a:pt x="3776" y="750"/>
                  </a:lnTo>
                  <a:lnTo>
                    <a:pt x="3873" y="785"/>
                  </a:lnTo>
                  <a:lnTo>
                    <a:pt x="3959" y="832"/>
                  </a:lnTo>
                  <a:lnTo>
                    <a:pt x="4033" y="892"/>
                  </a:lnTo>
                  <a:lnTo>
                    <a:pt x="4091" y="967"/>
                  </a:lnTo>
                  <a:lnTo>
                    <a:pt x="4133" y="1049"/>
                  </a:lnTo>
                  <a:lnTo>
                    <a:pt x="4158" y="1142"/>
                  </a:lnTo>
                  <a:lnTo>
                    <a:pt x="4166" y="1239"/>
                  </a:lnTo>
                  <a:lnTo>
                    <a:pt x="4158" y="1342"/>
                  </a:lnTo>
                  <a:lnTo>
                    <a:pt x="4133" y="1453"/>
                  </a:lnTo>
                  <a:lnTo>
                    <a:pt x="4098" y="1571"/>
                  </a:lnTo>
                  <a:lnTo>
                    <a:pt x="4044" y="1688"/>
                  </a:lnTo>
                  <a:lnTo>
                    <a:pt x="4166" y="1781"/>
                  </a:lnTo>
                  <a:lnTo>
                    <a:pt x="4265" y="1878"/>
                  </a:lnTo>
                  <a:lnTo>
                    <a:pt x="4344" y="1978"/>
                  </a:lnTo>
                  <a:lnTo>
                    <a:pt x="4398" y="2081"/>
                  </a:lnTo>
                  <a:lnTo>
                    <a:pt x="4430" y="2188"/>
                  </a:lnTo>
                  <a:lnTo>
                    <a:pt x="4437" y="2295"/>
                  </a:lnTo>
                  <a:lnTo>
                    <a:pt x="4422" y="2388"/>
                  </a:lnTo>
                  <a:lnTo>
                    <a:pt x="4387" y="2474"/>
                  </a:lnTo>
                  <a:lnTo>
                    <a:pt x="4337" y="2559"/>
                  </a:lnTo>
                  <a:lnTo>
                    <a:pt x="4269" y="2642"/>
                  </a:lnTo>
                  <a:lnTo>
                    <a:pt x="4187" y="2717"/>
                  </a:lnTo>
                  <a:lnTo>
                    <a:pt x="4087" y="2788"/>
                  </a:lnTo>
                  <a:lnTo>
                    <a:pt x="3976" y="2852"/>
                  </a:lnTo>
                  <a:lnTo>
                    <a:pt x="4016" y="2977"/>
                  </a:lnTo>
                  <a:lnTo>
                    <a:pt x="4037" y="3095"/>
                  </a:lnTo>
                  <a:lnTo>
                    <a:pt x="4048" y="3209"/>
                  </a:lnTo>
                  <a:lnTo>
                    <a:pt x="4041" y="3313"/>
                  </a:lnTo>
                  <a:lnTo>
                    <a:pt x="4023" y="3409"/>
                  </a:lnTo>
                  <a:lnTo>
                    <a:pt x="3987" y="3495"/>
                  </a:lnTo>
                  <a:lnTo>
                    <a:pt x="3937" y="3573"/>
                  </a:lnTo>
                  <a:lnTo>
                    <a:pt x="3869" y="3641"/>
                  </a:lnTo>
                  <a:lnTo>
                    <a:pt x="3791" y="3691"/>
                  </a:lnTo>
                  <a:lnTo>
                    <a:pt x="3702" y="3730"/>
                  </a:lnTo>
                  <a:lnTo>
                    <a:pt x="3598" y="3755"/>
                  </a:lnTo>
                  <a:lnTo>
                    <a:pt x="3487" y="3770"/>
                  </a:lnTo>
                  <a:lnTo>
                    <a:pt x="3366" y="3766"/>
                  </a:lnTo>
                  <a:lnTo>
                    <a:pt x="3234" y="3755"/>
                  </a:lnTo>
                  <a:lnTo>
                    <a:pt x="3191" y="3877"/>
                  </a:lnTo>
                  <a:lnTo>
                    <a:pt x="3141" y="3987"/>
                  </a:lnTo>
                  <a:lnTo>
                    <a:pt x="3084" y="4084"/>
                  </a:lnTo>
                  <a:lnTo>
                    <a:pt x="3020" y="4166"/>
                  </a:lnTo>
                  <a:lnTo>
                    <a:pt x="2945" y="4234"/>
                  </a:lnTo>
                  <a:lnTo>
                    <a:pt x="2866" y="4284"/>
                  </a:lnTo>
                  <a:lnTo>
                    <a:pt x="2777" y="4316"/>
                  </a:lnTo>
                  <a:lnTo>
                    <a:pt x="2684" y="4330"/>
                  </a:lnTo>
                  <a:lnTo>
                    <a:pt x="2592" y="4323"/>
                  </a:lnTo>
                  <a:lnTo>
                    <a:pt x="2495" y="4302"/>
                  </a:lnTo>
                  <a:lnTo>
                    <a:pt x="2399" y="4262"/>
                  </a:lnTo>
                  <a:lnTo>
                    <a:pt x="2302" y="4205"/>
                  </a:lnTo>
                  <a:lnTo>
                    <a:pt x="2203" y="4134"/>
                  </a:lnTo>
                  <a:lnTo>
                    <a:pt x="2106" y="4048"/>
                  </a:lnTo>
                  <a:lnTo>
                    <a:pt x="1999" y="4123"/>
                  </a:lnTo>
                  <a:lnTo>
                    <a:pt x="1896" y="4180"/>
                  </a:lnTo>
                  <a:lnTo>
                    <a:pt x="1789" y="4227"/>
                  </a:lnTo>
                  <a:lnTo>
                    <a:pt x="1689" y="4252"/>
                  </a:lnTo>
                  <a:lnTo>
                    <a:pt x="1592" y="4266"/>
                  </a:lnTo>
                  <a:lnTo>
                    <a:pt x="1496" y="4259"/>
                  </a:lnTo>
                  <a:lnTo>
                    <a:pt x="1407" y="4234"/>
                  </a:lnTo>
                  <a:lnTo>
                    <a:pt x="1325" y="4191"/>
                  </a:lnTo>
                  <a:lnTo>
                    <a:pt x="1250" y="4134"/>
                  </a:lnTo>
                  <a:lnTo>
                    <a:pt x="1185" y="4059"/>
                  </a:lnTo>
                  <a:lnTo>
                    <a:pt x="1132" y="3970"/>
                  </a:lnTo>
                  <a:lnTo>
                    <a:pt x="1085" y="3866"/>
                  </a:lnTo>
                  <a:lnTo>
                    <a:pt x="1050" y="3752"/>
                  </a:lnTo>
                  <a:lnTo>
                    <a:pt x="1021" y="3623"/>
                  </a:lnTo>
                  <a:lnTo>
                    <a:pt x="893" y="3620"/>
                  </a:lnTo>
                  <a:lnTo>
                    <a:pt x="771" y="3605"/>
                  </a:lnTo>
                  <a:lnTo>
                    <a:pt x="661" y="3580"/>
                  </a:lnTo>
                  <a:lnTo>
                    <a:pt x="564" y="3545"/>
                  </a:lnTo>
                  <a:lnTo>
                    <a:pt x="479" y="3495"/>
                  </a:lnTo>
                  <a:lnTo>
                    <a:pt x="404" y="3434"/>
                  </a:lnTo>
                  <a:lnTo>
                    <a:pt x="347" y="3363"/>
                  </a:lnTo>
                  <a:lnTo>
                    <a:pt x="304" y="3281"/>
                  </a:lnTo>
                  <a:lnTo>
                    <a:pt x="279" y="3188"/>
                  </a:lnTo>
                  <a:lnTo>
                    <a:pt x="272" y="3088"/>
                  </a:lnTo>
                  <a:lnTo>
                    <a:pt x="279" y="2984"/>
                  </a:lnTo>
                  <a:lnTo>
                    <a:pt x="304" y="2874"/>
                  </a:lnTo>
                  <a:lnTo>
                    <a:pt x="339" y="2759"/>
                  </a:lnTo>
                  <a:lnTo>
                    <a:pt x="393" y="2638"/>
                  </a:lnTo>
                  <a:lnTo>
                    <a:pt x="272" y="2545"/>
                  </a:lnTo>
                  <a:lnTo>
                    <a:pt x="172" y="2449"/>
                  </a:lnTo>
                  <a:lnTo>
                    <a:pt x="93" y="2349"/>
                  </a:lnTo>
                  <a:lnTo>
                    <a:pt x="40" y="2245"/>
                  </a:lnTo>
                  <a:lnTo>
                    <a:pt x="8" y="2138"/>
                  </a:lnTo>
                  <a:lnTo>
                    <a:pt x="0" y="2031"/>
                  </a:lnTo>
                  <a:lnTo>
                    <a:pt x="15" y="1938"/>
                  </a:lnTo>
                  <a:lnTo>
                    <a:pt x="50" y="1853"/>
                  </a:lnTo>
                  <a:lnTo>
                    <a:pt x="100" y="1767"/>
                  </a:lnTo>
                  <a:lnTo>
                    <a:pt x="168" y="1685"/>
                  </a:lnTo>
                  <a:lnTo>
                    <a:pt x="250" y="1610"/>
                  </a:lnTo>
                  <a:lnTo>
                    <a:pt x="350" y="1538"/>
                  </a:lnTo>
                  <a:lnTo>
                    <a:pt x="461" y="1474"/>
                  </a:lnTo>
                  <a:lnTo>
                    <a:pt x="422" y="1349"/>
                  </a:lnTo>
                  <a:lnTo>
                    <a:pt x="400" y="1231"/>
                  </a:lnTo>
                  <a:lnTo>
                    <a:pt x="389" y="1117"/>
                  </a:lnTo>
                  <a:lnTo>
                    <a:pt x="397" y="1014"/>
                  </a:lnTo>
                  <a:lnTo>
                    <a:pt x="414" y="917"/>
                  </a:lnTo>
                  <a:lnTo>
                    <a:pt x="450" y="832"/>
                  </a:lnTo>
                  <a:lnTo>
                    <a:pt x="500" y="753"/>
                  </a:lnTo>
                  <a:lnTo>
                    <a:pt x="568" y="689"/>
                  </a:lnTo>
                  <a:lnTo>
                    <a:pt x="646" y="635"/>
                  </a:lnTo>
                  <a:lnTo>
                    <a:pt x="736" y="596"/>
                  </a:lnTo>
                  <a:lnTo>
                    <a:pt x="839" y="571"/>
                  </a:lnTo>
                  <a:lnTo>
                    <a:pt x="950" y="560"/>
                  </a:lnTo>
                  <a:lnTo>
                    <a:pt x="1071" y="560"/>
                  </a:lnTo>
                  <a:lnTo>
                    <a:pt x="1203" y="575"/>
                  </a:lnTo>
                  <a:lnTo>
                    <a:pt x="1246" y="450"/>
                  </a:lnTo>
                  <a:lnTo>
                    <a:pt x="1296" y="339"/>
                  </a:lnTo>
                  <a:lnTo>
                    <a:pt x="1353" y="243"/>
                  </a:lnTo>
                  <a:lnTo>
                    <a:pt x="1417" y="161"/>
                  </a:lnTo>
                  <a:lnTo>
                    <a:pt x="1489" y="96"/>
                  </a:lnTo>
                  <a:lnTo>
                    <a:pt x="1571" y="46"/>
                  </a:lnTo>
                  <a:lnTo>
                    <a:pt x="1656" y="14"/>
                  </a:lnTo>
                  <a:lnTo>
                    <a:pt x="1749" y="0"/>
                  </a:ln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a:noFill/>
            </a:ln>
            <a:effec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lstStyle/>
            <a:p>
              <a:endParaRPr lang="en-US">
                <a:cs typeface="+mn-ea"/>
                <a:sym typeface="+mn-lt"/>
              </a:endParaRPr>
            </a:p>
          </p:txBody>
        </p:sp>
      </p:grpSp>
      <p:sp>
        <p:nvSpPr>
          <p:cNvPr id="74" name="Freeform 3"/>
          <p:cNvSpPr/>
          <p:nvPr/>
        </p:nvSpPr>
        <p:spPr bwMode="gray">
          <a:xfrm>
            <a:off x="1602300" y="2676273"/>
            <a:ext cx="1567622" cy="763218"/>
          </a:xfrm>
          <a:custGeom>
            <a:avLst/>
            <a:gdLst>
              <a:gd name="T0" fmla="*/ 0 w 735"/>
              <a:gd name="T1" fmla="*/ 0 h 532"/>
              <a:gd name="T2" fmla="*/ 382 w 735"/>
              <a:gd name="T3" fmla="*/ 202 h 532"/>
              <a:gd name="T4" fmla="*/ 577 w 735"/>
              <a:gd name="T5" fmla="*/ 202 h 532"/>
              <a:gd name="T6" fmla="*/ 637 w 735"/>
              <a:gd name="T7" fmla="*/ 249 h 532"/>
              <a:gd name="T8" fmla="*/ 639 w 735"/>
              <a:gd name="T9" fmla="*/ 402 h 532"/>
              <a:gd name="T10" fmla="*/ 598 w 735"/>
              <a:gd name="T11" fmla="*/ 400 h 532"/>
              <a:gd name="T12" fmla="*/ 669 w 735"/>
              <a:gd name="T13" fmla="*/ 532 h 532"/>
              <a:gd name="T14" fmla="*/ 735 w 735"/>
              <a:gd name="T15" fmla="*/ 402 h 532"/>
              <a:gd name="T16" fmla="*/ 696 w 735"/>
              <a:gd name="T17" fmla="*/ 402 h 532"/>
              <a:gd name="T18" fmla="*/ 694 w 735"/>
              <a:gd name="T19" fmla="*/ 226 h 532"/>
              <a:gd name="T20" fmla="*/ 616 w 735"/>
              <a:gd name="T21" fmla="*/ 150 h 532"/>
              <a:gd name="T22" fmla="*/ 335 w 735"/>
              <a:gd name="T23" fmla="*/ 149 h 532"/>
              <a:gd name="T24" fmla="*/ 69 w 735"/>
              <a:gd name="T25" fmla="*/ 0 h 532"/>
              <a:gd name="T26" fmla="*/ 0 w 735"/>
              <a:gd name="T27" fmla="*/ 0 h 5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5"/>
              <a:gd name="T43" fmla="*/ 0 h 532"/>
              <a:gd name="T44" fmla="*/ 735 w 735"/>
              <a:gd name="T45" fmla="*/ 532 h 5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flip="none" rotWithShape="1">
            <a:gsLst>
              <a:gs pos="100000">
                <a:srgbClr val="6AA903"/>
              </a:gs>
              <a:gs pos="1000">
                <a:schemeClr val="bg1">
                  <a:alpha val="0"/>
                </a:schemeClr>
              </a:gs>
            </a:gsLst>
            <a:lin ang="5400000" scaled="1"/>
            <a:tileRect/>
          </a:gradFill>
          <a:ln>
            <a:noFill/>
          </a:ln>
        </p:spPr>
        <p:txBody>
          <a:bodyPr vert="horz" wrap="none" lIns="121505" tIns="60753" rIns="121505" bIns="60753" numCol="1" anchor="ctr" anchorCtr="0" compatLnSpc="1"/>
          <a:lstStyle/>
          <a:p>
            <a:pPr marL="0" marR="0" lvl="0" indent="0" algn="r" defTabSz="914400" eaLnBrk="1" fontAlgn="base" latinLnBrk="0" hangingPunct="1">
              <a:lnSpc>
                <a:spcPct val="100000"/>
              </a:lnSpc>
              <a:spcBef>
                <a:spcPct val="0"/>
              </a:spcBef>
              <a:spcAft>
                <a:spcPct val="0"/>
              </a:spcAft>
              <a:buClrTx/>
              <a:buSzTx/>
              <a:buFontTx/>
              <a:buNone/>
              <a:defRPr/>
            </a:pPr>
            <a:endParaRPr kumimoji="0" lang="zh-CN" altLang="zh-CN" sz="18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75" name="Freeform 4"/>
          <p:cNvSpPr/>
          <p:nvPr/>
        </p:nvSpPr>
        <p:spPr bwMode="gray">
          <a:xfrm>
            <a:off x="3498995" y="2644227"/>
            <a:ext cx="331626" cy="799310"/>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604"/>
              <a:gd name="T26" fmla="*/ 142 w 142"/>
              <a:gd name="T27" fmla="*/ 604 h 6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604">
                <a:moveTo>
                  <a:pt x="37" y="1"/>
                </a:moveTo>
                <a:lnTo>
                  <a:pt x="45" y="472"/>
                </a:lnTo>
                <a:lnTo>
                  <a:pt x="0" y="474"/>
                </a:lnTo>
                <a:lnTo>
                  <a:pt x="72" y="604"/>
                </a:lnTo>
                <a:lnTo>
                  <a:pt x="142" y="474"/>
                </a:lnTo>
                <a:lnTo>
                  <a:pt x="100" y="474"/>
                </a:lnTo>
                <a:lnTo>
                  <a:pt x="99" y="0"/>
                </a:lnTo>
                <a:lnTo>
                  <a:pt x="37" y="1"/>
                </a:lnTo>
                <a:close/>
              </a:path>
            </a:pathLst>
          </a:custGeom>
          <a:gradFill flip="none" rotWithShape="1">
            <a:gsLst>
              <a:gs pos="100000">
                <a:schemeClr val="accent6"/>
              </a:gs>
              <a:gs pos="1000">
                <a:schemeClr val="bg1">
                  <a:alpha val="0"/>
                </a:schemeClr>
              </a:gs>
            </a:gsLst>
            <a:lin ang="5400000" scaled="1"/>
            <a:tileRect/>
          </a:gradFill>
          <a:ln>
            <a:noFill/>
          </a:ln>
        </p:spPr>
        <p:txBody>
          <a:bodyPr vert="horz" wrap="none" lIns="121505" tIns="60753" rIns="121505" bIns="60753" numCol="1" anchor="ctr" anchorCtr="0" compatLnSpc="1"/>
          <a:lstStyle/>
          <a:p>
            <a:pPr marL="0" marR="0" lvl="0" indent="0" algn="r" defTabSz="914400" eaLnBrk="1" fontAlgn="base" latinLnBrk="0" hangingPunct="1">
              <a:lnSpc>
                <a:spcPct val="100000"/>
              </a:lnSpc>
              <a:spcBef>
                <a:spcPct val="0"/>
              </a:spcBef>
              <a:spcAft>
                <a:spcPct val="0"/>
              </a:spcAft>
              <a:buClrTx/>
              <a:buSzTx/>
              <a:buFontTx/>
              <a:buNone/>
              <a:defRPr/>
            </a:pPr>
            <a:endParaRPr kumimoji="0" lang="zh-CN" altLang="zh-CN" sz="18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76" name="Freeform 5"/>
          <p:cNvSpPr/>
          <p:nvPr/>
        </p:nvSpPr>
        <p:spPr bwMode="gray">
          <a:xfrm flipH="1">
            <a:off x="5778483" y="2676273"/>
            <a:ext cx="1676760" cy="763218"/>
          </a:xfrm>
          <a:custGeom>
            <a:avLst/>
            <a:gdLst>
              <a:gd name="T0" fmla="*/ 0 w 735"/>
              <a:gd name="T1" fmla="*/ 0 h 532"/>
              <a:gd name="T2" fmla="*/ 382 w 735"/>
              <a:gd name="T3" fmla="*/ 202 h 532"/>
              <a:gd name="T4" fmla="*/ 577 w 735"/>
              <a:gd name="T5" fmla="*/ 202 h 532"/>
              <a:gd name="T6" fmla="*/ 637 w 735"/>
              <a:gd name="T7" fmla="*/ 249 h 532"/>
              <a:gd name="T8" fmla="*/ 639 w 735"/>
              <a:gd name="T9" fmla="*/ 402 h 532"/>
              <a:gd name="T10" fmla="*/ 598 w 735"/>
              <a:gd name="T11" fmla="*/ 400 h 532"/>
              <a:gd name="T12" fmla="*/ 669 w 735"/>
              <a:gd name="T13" fmla="*/ 532 h 532"/>
              <a:gd name="T14" fmla="*/ 735 w 735"/>
              <a:gd name="T15" fmla="*/ 402 h 532"/>
              <a:gd name="T16" fmla="*/ 696 w 735"/>
              <a:gd name="T17" fmla="*/ 402 h 532"/>
              <a:gd name="T18" fmla="*/ 694 w 735"/>
              <a:gd name="T19" fmla="*/ 226 h 532"/>
              <a:gd name="T20" fmla="*/ 616 w 735"/>
              <a:gd name="T21" fmla="*/ 150 h 532"/>
              <a:gd name="T22" fmla="*/ 335 w 735"/>
              <a:gd name="T23" fmla="*/ 149 h 532"/>
              <a:gd name="T24" fmla="*/ 69 w 735"/>
              <a:gd name="T25" fmla="*/ 0 h 532"/>
              <a:gd name="T26" fmla="*/ 0 w 735"/>
              <a:gd name="T27" fmla="*/ 0 h 5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5"/>
              <a:gd name="T43" fmla="*/ 0 h 532"/>
              <a:gd name="T44" fmla="*/ 735 w 735"/>
              <a:gd name="T45" fmla="*/ 532 h 5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flip="none" rotWithShape="1">
            <a:gsLst>
              <a:gs pos="100000">
                <a:srgbClr val="6AA903"/>
              </a:gs>
              <a:gs pos="1000">
                <a:schemeClr val="bg1">
                  <a:alpha val="0"/>
                </a:schemeClr>
              </a:gs>
            </a:gsLst>
            <a:lin ang="5400000" scaled="1"/>
            <a:tileRect/>
          </a:gradFill>
          <a:ln>
            <a:noFill/>
          </a:ln>
        </p:spPr>
        <p:txBody>
          <a:bodyPr vert="horz" wrap="none" lIns="121505" tIns="60753" rIns="121505" bIns="60753" numCol="1" anchor="ctr" anchorCtr="0" compatLnSpc="1"/>
          <a:lstStyle/>
          <a:p>
            <a:pPr marL="0" marR="0" lvl="0" indent="0" algn="r" defTabSz="914400" eaLnBrk="1" fontAlgn="base" latinLnBrk="0" hangingPunct="1">
              <a:lnSpc>
                <a:spcPct val="100000"/>
              </a:lnSpc>
              <a:spcBef>
                <a:spcPct val="0"/>
              </a:spcBef>
              <a:spcAft>
                <a:spcPct val="0"/>
              </a:spcAft>
              <a:buClrTx/>
              <a:buSzTx/>
              <a:buFontTx/>
              <a:buNone/>
              <a:defRPr/>
            </a:pPr>
            <a:endParaRPr kumimoji="0" lang="zh-CN" altLang="zh-CN" sz="18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77" name="Freeform 4"/>
          <p:cNvSpPr/>
          <p:nvPr/>
        </p:nvSpPr>
        <p:spPr bwMode="gray">
          <a:xfrm>
            <a:off x="5284844" y="2644227"/>
            <a:ext cx="331626" cy="799310"/>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604"/>
              <a:gd name="T26" fmla="*/ 142 w 142"/>
              <a:gd name="T27" fmla="*/ 604 h 6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604">
                <a:moveTo>
                  <a:pt x="37" y="1"/>
                </a:moveTo>
                <a:lnTo>
                  <a:pt x="45" y="472"/>
                </a:lnTo>
                <a:lnTo>
                  <a:pt x="0" y="474"/>
                </a:lnTo>
                <a:lnTo>
                  <a:pt x="72" y="604"/>
                </a:lnTo>
                <a:lnTo>
                  <a:pt x="142" y="474"/>
                </a:lnTo>
                <a:lnTo>
                  <a:pt x="100" y="474"/>
                </a:lnTo>
                <a:lnTo>
                  <a:pt x="99" y="0"/>
                </a:lnTo>
                <a:lnTo>
                  <a:pt x="37" y="1"/>
                </a:lnTo>
                <a:close/>
              </a:path>
            </a:pathLst>
          </a:custGeom>
          <a:gradFill flip="none" rotWithShape="1">
            <a:gsLst>
              <a:gs pos="100000">
                <a:schemeClr val="accent6"/>
              </a:gs>
              <a:gs pos="1000">
                <a:schemeClr val="bg1">
                  <a:alpha val="0"/>
                </a:schemeClr>
              </a:gs>
            </a:gsLst>
            <a:lin ang="5400000" scaled="1"/>
            <a:tileRect/>
          </a:gradFill>
          <a:ln>
            <a:noFill/>
          </a:ln>
        </p:spPr>
        <p:txBody>
          <a:bodyPr vert="horz" wrap="none" lIns="121505" tIns="60753" rIns="121505" bIns="60753" numCol="1" anchor="ctr" anchorCtr="0" compatLnSpc="1"/>
          <a:lstStyle/>
          <a:p>
            <a:pPr marL="0" marR="0" lvl="0" indent="0" algn="r" defTabSz="914400" eaLnBrk="1" fontAlgn="base" latinLnBrk="0" hangingPunct="1">
              <a:lnSpc>
                <a:spcPct val="100000"/>
              </a:lnSpc>
              <a:spcBef>
                <a:spcPct val="0"/>
              </a:spcBef>
              <a:spcAft>
                <a:spcPct val="0"/>
              </a:spcAft>
              <a:buClrTx/>
              <a:buSzTx/>
              <a:buFontTx/>
              <a:buNone/>
              <a:defRPr/>
            </a:pPr>
            <a:endParaRPr kumimoji="0" lang="zh-CN" altLang="zh-CN" sz="18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grpSp>
        <p:nvGrpSpPr>
          <p:cNvPr id="20" name="组合 19"/>
          <p:cNvGrpSpPr/>
          <p:nvPr/>
        </p:nvGrpSpPr>
        <p:grpSpPr>
          <a:xfrm>
            <a:off x="1697020" y="3510760"/>
            <a:ext cx="6082906" cy="893116"/>
            <a:chOff x="2384896" y="3483697"/>
            <a:chExt cx="4586666" cy="892911"/>
          </a:xfrm>
        </p:grpSpPr>
        <p:sp>
          <p:nvSpPr>
            <p:cNvPr id="21" name="AutoShape 19"/>
            <p:cNvSpPr>
              <a:spLocks noChangeArrowheads="1"/>
            </p:cNvSpPr>
            <p:nvPr/>
          </p:nvSpPr>
          <p:spPr bwMode="ltGray">
            <a:xfrm>
              <a:off x="2384896" y="3483697"/>
              <a:ext cx="4586666" cy="892911"/>
            </a:xfrm>
            <a:prstGeom prst="roundRect">
              <a:avLst>
                <a:gd name="adj" fmla="val 13434"/>
              </a:avLst>
            </a:prstGeom>
            <a:noFill/>
            <a:ln w="12700">
              <a:solidFill>
                <a:srgbClr val="6AA90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zh-CN">
                <a:cs typeface="+mn-ea"/>
                <a:sym typeface="+mn-lt"/>
              </a:endParaRPr>
            </a:p>
          </p:txBody>
        </p:sp>
        <p:sp>
          <p:nvSpPr>
            <p:cNvPr id="22" name="矩形 21"/>
            <p:cNvSpPr/>
            <p:nvPr/>
          </p:nvSpPr>
          <p:spPr>
            <a:xfrm>
              <a:off x="2548628" y="3587836"/>
              <a:ext cx="4344414" cy="706567"/>
            </a:xfrm>
            <a:prstGeom prst="rect">
              <a:avLst/>
            </a:prstGeom>
          </p:spPr>
          <p:txBody>
            <a:bodyPr wrap="square">
              <a:spAutoFit/>
            </a:bodyPr>
            <a:lstStyle/>
            <a:p>
              <a:pPr algn="ctr">
                <a:lnSpc>
                  <a:spcPct val="150000"/>
                </a:lnSpc>
              </a:pPr>
              <a:r>
                <a:rPr lang="zh-CN" altLang="en-US" sz="1400" dirty="0" smtClean="0">
                  <a:solidFill>
                    <a:schemeClr val="tx2">
                      <a:lumMod val="75000"/>
                      <a:lumOff val="25000"/>
                    </a:schemeClr>
                  </a:solidFill>
                  <a:latin typeface="+mn-ea"/>
                  <a:ea typeface="+mn-ea"/>
                  <a:cs typeface="+mn-ea"/>
                  <a:sym typeface="+mn-lt"/>
                </a:rPr>
                <a:t>点击</a:t>
              </a:r>
              <a:r>
                <a:rPr lang="zh-CN" altLang="en-US" sz="1400" dirty="0">
                  <a:solidFill>
                    <a:schemeClr val="tx2">
                      <a:lumMod val="75000"/>
                      <a:lumOff val="25000"/>
                    </a:schemeClr>
                  </a:solidFill>
                  <a:latin typeface="+mn-ea"/>
                  <a:ea typeface="+mn-ea"/>
                  <a:cs typeface="+mn-ea"/>
                  <a:sym typeface="+mn-lt"/>
                </a:rPr>
                <a:t>此处添加文字点击此处添加文字点击此处添加文字点击此处添加文字点击此处添加文字点击此处添加文字点击此处添加文字</a:t>
              </a:r>
              <a:endParaRPr lang="zh-CN" altLang="en-US" sz="1400" dirty="0">
                <a:solidFill>
                  <a:schemeClr val="tx2">
                    <a:lumMod val="75000"/>
                    <a:lumOff val="25000"/>
                  </a:schemeClr>
                </a:solidFill>
                <a:latin typeface="+mn-ea"/>
                <a:ea typeface="+mn-ea"/>
                <a:cs typeface="+mn-ea"/>
                <a:sym typeface="+mn-lt"/>
              </a:endParaRPr>
            </a:p>
          </p:txBody>
        </p:sp>
      </p:grpSp>
      <p:pic>
        <p:nvPicPr>
          <p:cNvPr id="23" name="图片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67250" y="4041664"/>
            <a:ext cx="595313" cy="429499"/>
          </a:xfrm>
          <a:prstGeom prst="rect">
            <a:avLst/>
          </a:prstGeom>
        </p:spPr>
      </p:pic>
      <p:pic>
        <p:nvPicPr>
          <p:cNvPr id="24" name="图片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93377" y="3296023"/>
            <a:ext cx="595312" cy="429498"/>
          </a:xfrm>
          <a:prstGeom prst="rect">
            <a:avLst/>
          </a:prstGeom>
        </p:spPr>
      </p:pic>
      <p:sp>
        <p:nvSpPr>
          <p:cNvPr id="25" name="TextBox 24"/>
          <p:cNvSpPr txBox="1"/>
          <p:nvPr/>
        </p:nvSpPr>
        <p:spPr>
          <a:xfrm>
            <a:off x="560569" y="276377"/>
            <a:ext cx="4964346" cy="461665"/>
          </a:xfrm>
          <a:prstGeom prst="rect">
            <a:avLst/>
          </a:prstGeom>
          <a:noFill/>
        </p:spPr>
        <p:txBody>
          <a:bodyPr wrap="square" rtlCol="0">
            <a:spAutoFit/>
          </a:bodyPr>
          <a:lstStyle/>
          <a:p>
            <a:r>
              <a:rPr lang="zh-CN" altLang="en-US" sz="2400" dirty="0" smtClean="0">
                <a:solidFill>
                  <a:srgbClr val="6AA903"/>
                </a:solidFill>
                <a:latin typeface="方正少儿简体" panose="03000509000000000000" pitchFamily="65" charset="-122"/>
                <a:ea typeface="方正少儿简体" panose="03000509000000000000" pitchFamily="65" charset="-122"/>
                <a:cs typeface="+mn-ea"/>
                <a:sym typeface="+mn-lt"/>
              </a:rPr>
              <a:t>点击此处添加标题</a:t>
            </a:r>
            <a:endParaRPr lang="zh-CN" altLang="en-US" sz="2400" dirty="0">
              <a:solidFill>
                <a:srgbClr val="6AA903"/>
              </a:solidFill>
              <a:latin typeface="方正少儿简体" panose="03000509000000000000" pitchFamily="65" charset="-122"/>
              <a:ea typeface="方正少儿简体" panose="03000509000000000000" pitchFamily="65"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5"/>
                                        </p:tgtEl>
                                        <p:attrNameLst>
                                          <p:attrName>ppt_y</p:attrName>
                                        </p:attrNameLst>
                                      </p:cBhvr>
                                      <p:tavLst>
                                        <p:tav tm="0">
                                          <p:val>
                                            <p:strVal val="#ppt_y"/>
                                          </p:val>
                                        </p:tav>
                                        <p:tav tm="100000">
                                          <p:val>
                                            <p:strVal val="#ppt_y"/>
                                          </p:val>
                                        </p:tav>
                                      </p:tavLst>
                                    </p:anim>
                                    <p:anim calcmode="lin" valueType="num">
                                      <p:cBhvr>
                                        <p:cTn id="9"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5"/>
                                        </p:tgtEl>
                                      </p:cBhvr>
                                    </p:animEffect>
                                  </p:childTnLst>
                                </p:cTn>
                              </p:par>
                            </p:childTnLst>
                          </p:cTn>
                        </p:par>
                        <p:par>
                          <p:cTn id="12" fill="hold">
                            <p:stCondLst>
                              <p:cond delay="850"/>
                            </p:stCondLst>
                            <p:childTnLst>
                              <p:par>
                                <p:cTn id="13" presetID="10" presetClass="entr" presetSubtype="0"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fade">
                                      <p:cBhvr>
                                        <p:cTn id="15" dur="500"/>
                                        <p:tgtEl>
                                          <p:spTgt spid="65"/>
                                        </p:tgtEl>
                                      </p:cBhvr>
                                    </p:animEffect>
                                  </p:childTnLst>
                                </p:cTn>
                              </p:par>
                            </p:childTnLst>
                          </p:cTn>
                        </p:par>
                        <p:par>
                          <p:cTn id="16" fill="hold">
                            <p:stCondLst>
                              <p:cond delay="1350"/>
                            </p:stCondLst>
                            <p:childTnLst>
                              <p:par>
                                <p:cTn id="17" presetID="10" presetClass="entr" presetSubtype="0" fill="hold" nodeType="after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fade">
                                      <p:cBhvr>
                                        <p:cTn id="19" dur="500"/>
                                        <p:tgtEl>
                                          <p:spTgt spid="62"/>
                                        </p:tgtEl>
                                      </p:cBhvr>
                                    </p:animEffect>
                                  </p:childTnLst>
                                </p:cTn>
                              </p:par>
                            </p:childTnLst>
                          </p:cTn>
                        </p:par>
                        <p:par>
                          <p:cTn id="20" fill="hold">
                            <p:stCondLst>
                              <p:cond delay="1850"/>
                            </p:stCondLst>
                            <p:childTnLst>
                              <p:par>
                                <p:cTn id="21" presetID="10" presetClass="entr" presetSubtype="0" fill="hold" nodeType="afterEffect">
                                  <p:stCondLst>
                                    <p:cond delay="0"/>
                                  </p:stCondLst>
                                  <p:childTnLst>
                                    <p:set>
                                      <p:cBhvr>
                                        <p:cTn id="22" dur="1" fill="hold">
                                          <p:stCondLst>
                                            <p:cond delay="0"/>
                                          </p:stCondLst>
                                        </p:cTn>
                                        <p:tgtEl>
                                          <p:spTgt spid="71"/>
                                        </p:tgtEl>
                                        <p:attrNameLst>
                                          <p:attrName>style.visibility</p:attrName>
                                        </p:attrNameLst>
                                      </p:cBhvr>
                                      <p:to>
                                        <p:strVal val="visible"/>
                                      </p:to>
                                    </p:set>
                                    <p:animEffect transition="in" filter="fade">
                                      <p:cBhvr>
                                        <p:cTn id="23" dur="500"/>
                                        <p:tgtEl>
                                          <p:spTgt spid="71"/>
                                        </p:tgtEl>
                                      </p:cBhvr>
                                    </p:animEffect>
                                  </p:childTnLst>
                                </p:cTn>
                              </p:par>
                            </p:childTnLst>
                          </p:cTn>
                        </p:par>
                        <p:par>
                          <p:cTn id="24" fill="hold">
                            <p:stCondLst>
                              <p:cond delay="2350"/>
                            </p:stCondLst>
                            <p:childTnLst>
                              <p:par>
                                <p:cTn id="25" presetID="10" presetClass="entr" presetSubtype="0" fill="hold" nodeType="afterEffect">
                                  <p:stCondLst>
                                    <p:cond delay="0"/>
                                  </p:stCondLst>
                                  <p:childTnLst>
                                    <p:set>
                                      <p:cBhvr>
                                        <p:cTn id="26" dur="1" fill="hold">
                                          <p:stCondLst>
                                            <p:cond delay="0"/>
                                          </p:stCondLst>
                                        </p:cTn>
                                        <p:tgtEl>
                                          <p:spTgt spid="68"/>
                                        </p:tgtEl>
                                        <p:attrNameLst>
                                          <p:attrName>style.visibility</p:attrName>
                                        </p:attrNameLst>
                                      </p:cBhvr>
                                      <p:to>
                                        <p:strVal val="visible"/>
                                      </p:to>
                                    </p:set>
                                    <p:animEffect transition="in" filter="fade">
                                      <p:cBhvr>
                                        <p:cTn id="27" dur="500"/>
                                        <p:tgtEl>
                                          <p:spTgt spid="68"/>
                                        </p:tgtEl>
                                      </p:cBhvr>
                                    </p:animEffect>
                                  </p:childTnLst>
                                </p:cTn>
                              </p:par>
                            </p:childTnLst>
                          </p:cTn>
                        </p:par>
                        <p:par>
                          <p:cTn id="28" fill="hold">
                            <p:stCondLst>
                              <p:cond delay="2850"/>
                            </p:stCondLst>
                            <p:childTnLst>
                              <p:par>
                                <p:cTn id="29" presetID="22" presetClass="entr" presetSubtype="1"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wipe(up)">
                                      <p:cBhvr>
                                        <p:cTn id="31" dur="500"/>
                                        <p:tgtEl>
                                          <p:spTgt spid="74"/>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75"/>
                                        </p:tgtEl>
                                        <p:attrNameLst>
                                          <p:attrName>style.visibility</p:attrName>
                                        </p:attrNameLst>
                                      </p:cBhvr>
                                      <p:to>
                                        <p:strVal val="visible"/>
                                      </p:to>
                                    </p:set>
                                    <p:animEffect transition="in" filter="wipe(up)">
                                      <p:cBhvr>
                                        <p:cTn id="34" dur="500"/>
                                        <p:tgtEl>
                                          <p:spTgt spid="75"/>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76"/>
                                        </p:tgtEl>
                                        <p:attrNameLst>
                                          <p:attrName>style.visibility</p:attrName>
                                        </p:attrNameLst>
                                      </p:cBhvr>
                                      <p:to>
                                        <p:strVal val="visible"/>
                                      </p:to>
                                    </p:set>
                                    <p:animEffect transition="in" filter="wipe(up)">
                                      <p:cBhvr>
                                        <p:cTn id="37" dur="500"/>
                                        <p:tgtEl>
                                          <p:spTgt spid="76"/>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77"/>
                                        </p:tgtEl>
                                        <p:attrNameLst>
                                          <p:attrName>style.visibility</p:attrName>
                                        </p:attrNameLst>
                                      </p:cBhvr>
                                      <p:to>
                                        <p:strVal val="visible"/>
                                      </p:to>
                                    </p:set>
                                    <p:animEffect transition="in" filter="wipe(up)">
                                      <p:cBhvr>
                                        <p:cTn id="40" dur="500"/>
                                        <p:tgtEl>
                                          <p:spTgt spid="77"/>
                                        </p:tgtEl>
                                      </p:cBhvr>
                                    </p:animEffect>
                                  </p:childTnLst>
                                </p:cTn>
                              </p:par>
                            </p:childTnLst>
                          </p:cTn>
                        </p:par>
                        <p:par>
                          <p:cTn id="41" fill="hold">
                            <p:stCondLst>
                              <p:cond delay="3350"/>
                            </p:stCondLst>
                            <p:childTnLst>
                              <p:par>
                                <p:cTn id="42" presetID="16" presetClass="entr" presetSubtype="37" fill="hold"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barn(outVertical)">
                                      <p:cBhvr>
                                        <p:cTn id="44" dur="750"/>
                                        <p:tgtEl>
                                          <p:spTgt spid="20"/>
                                        </p:tgtEl>
                                      </p:cBhvr>
                                    </p:animEffect>
                                  </p:childTnLst>
                                </p:cTn>
                              </p:par>
                              <p:par>
                                <p:cTn id="45" presetID="10" presetClass="entr" presetSubtype="0" fill="hold" nodeType="withEffect">
                                  <p:stCondLst>
                                    <p:cond delay="50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750"/>
                                        <p:tgtEl>
                                          <p:spTgt spid="24"/>
                                        </p:tgtEl>
                                      </p:cBhvr>
                                    </p:animEffect>
                                  </p:childTnLst>
                                </p:cTn>
                              </p:par>
                              <p:par>
                                <p:cTn id="48" presetID="10" presetClass="entr" presetSubtype="0" fill="hold" nodeType="withEffect">
                                  <p:stCondLst>
                                    <p:cond delay="50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7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5" grpId="0" animBg="1"/>
      <p:bldP spid="76" grpId="0" animBg="1"/>
      <p:bldP spid="77" grpId="0" animBg="1"/>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718593" y="1309079"/>
            <a:ext cx="4198938" cy="2729522"/>
          </a:xfrm>
          <a:prstGeom prst="roundRect">
            <a:avLst>
              <a:gd name="adj" fmla="val 5255"/>
            </a:avLst>
          </a:prstGeom>
          <a:blipFill dpi="0" rotWithShape="1">
            <a:blip r:embed="rId1"/>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9" name="Oval 47"/>
          <p:cNvSpPr/>
          <p:nvPr/>
        </p:nvSpPr>
        <p:spPr bwMode="auto">
          <a:xfrm>
            <a:off x="4251638" y="881396"/>
            <a:ext cx="1070966" cy="1078096"/>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a:solidFill>
                <a:srgbClr val="6AA903"/>
              </a:solidFill>
              <a:cs typeface="+mn-ea"/>
              <a:sym typeface="+mn-lt"/>
            </a:endParaRPr>
          </a:p>
        </p:txBody>
      </p:sp>
      <p:grpSp>
        <p:nvGrpSpPr>
          <p:cNvPr id="10" name="组合 9"/>
          <p:cNvGrpSpPr/>
          <p:nvPr/>
        </p:nvGrpSpPr>
        <p:grpSpPr>
          <a:xfrm>
            <a:off x="4593211" y="1135901"/>
            <a:ext cx="404738" cy="484755"/>
            <a:chOff x="6542088" y="2519364"/>
            <a:chExt cx="217488" cy="258763"/>
          </a:xfrm>
          <a:solidFill>
            <a:schemeClr val="bg1"/>
          </a:solidFill>
        </p:grpSpPr>
        <p:sp>
          <p:nvSpPr>
            <p:cNvPr id="11" name="Freeform 102"/>
            <p:cNvSpPr>
              <a:spLocks noEditPoints="1"/>
            </p:cNvSpPr>
            <p:nvPr/>
          </p:nvSpPr>
          <p:spPr bwMode="auto">
            <a:xfrm>
              <a:off x="6542088" y="2519364"/>
              <a:ext cx="217488" cy="258763"/>
            </a:xfrm>
            <a:custGeom>
              <a:avLst/>
              <a:gdLst>
                <a:gd name="T0" fmla="*/ 139 w 242"/>
                <a:gd name="T1" fmla="*/ 47 h 287"/>
                <a:gd name="T2" fmla="*/ 139 w 242"/>
                <a:gd name="T3" fmla="*/ 23 h 287"/>
                <a:gd name="T4" fmla="*/ 152 w 242"/>
                <a:gd name="T5" fmla="*/ 23 h 287"/>
                <a:gd name="T6" fmla="*/ 163 w 242"/>
                <a:gd name="T7" fmla="*/ 11 h 287"/>
                <a:gd name="T8" fmla="*/ 152 w 242"/>
                <a:gd name="T9" fmla="*/ 0 h 287"/>
                <a:gd name="T10" fmla="*/ 91 w 242"/>
                <a:gd name="T11" fmla="*/ 0 h 287"/>
                <a:gd name="T12" fmla="*/ 79 w 242"/>
                <a:gd name="T13" fmla="*/ 11 h 287"/>
                <a:gd name="T14" fmla="*/ 91 w 242"/>
                <a:gd name="T15" fmla="*/ 23 h 287"/>
                <a:gd name="T16" fmla="*/ 103 w 242"/>
                <a:gd name="T17" fmla="*/ 23 h 287"/>
                <a:gd name="T18" fmla="*/ 103 w 242"/>
                <a:gd name="T19" fmla="*/ 47 h 287"/>
                <a:gd name="T20" fmla="*/ 0 w 242"/>
                <a:gd name="T21" fmla="*/ 166 h 287"/>
                <a:gd name="T22" fmla="*/ 121 w 242"/>
                <a:gd name="T23" fmla="*/ 287 h 287"/>
                <a:gd name="T24" fmla="*/ 242 w 242"/>
                <a:gd name="T25" fmla="*/ 166 h 287"/>
                <a:gd name="T26" fmla="*/ 139 w 242"/>
                <a:gd name="T27" fmla="*/ 47 h 287"/>
                <a:gd name="T28" fmla="*/ 121 w 242"/>
                <a:gd name="T29" fmla="*/ 257 h 287"/>
                <a:gd name="T30" fmla="*/ 30 w 242"/>
                <a:gd name="T31" fmla="*/ 166 h 287"/>
                <a:gd name="T32" fmla="*/ 121 w 242"/>
                <a:gd name="T33" fmla="*/ 75 h 287"/>
                <a:gd name="T34" fmla="*/ 212 w 242"/>
                <a:gd name="T35" fmla="*/ 166 h 287"/>
                <a:gd name="T36" fmla="*/ 121 w 242"/>
                <a:gd name="T37" fmla="*/ 257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 h="287">
                  <a:moveTo>
                    <a:pt x="139" y="47"/>
                  </a:moveTo>
                  <a:cubicBezTo>
                    <a:pt x="139" y="23"/>
                    <a:pt x="139" y="23"/>
                    <a:pt x="139" y="23"/>
                  </a:cubicBezTo>
                  <a:cubicBezTo>
                    <a:pt x="152" y="23"/>
                    <a:pt x="152" y="23"/>
                    <a:pt x="152" y="23"/>
                  </a:cubicBezTo>
                  <a:cubicBezTo>
                    <a:pt x="158" y="23"/>
                    <a:pt x="163" y="18"/>
                    <a:pt x="163" y="11"/>
                  </a:cubicBezTo>
                  <a:cubicBezTo>
                    <a:pt x="163" y="5"/>
                    <a:pt x="158" y="0"/>
                    <a:pt x="152" y="0"/>
                  </a:cubicBezTo>
                  <a:cubicBezTo>
                    <a:pt x="91" y="0"/>
                    <a:pt x="91" y="0"/>
                    <a:pt x="91" y="0"/>
                  </a:cubicBezTo>
                  <a:cubicBezTo>
                    <a:pt x="84" y="0"/>
                    <a:pt x="79" y="5"/>
                    <a:pt x="79" y="11"/>
                  </a:cubicBezTo>
                  <a:cubicBezTo>
                    <a:pt x="79" y="18"/>
                    <a:pt x="84" y="23"/>
                    <a:pt x="91" y="23"/>
                  </a:cubicBezTo>
                  <a:cubicBezTo>
                    <a:pt x="103" y="23"/>
                    <a:pt x="103" y="23"/>
                    <a:pt x="103" y="23"/>
                  </a:cubicBezTo>
                  <a:cubicBezTo>
                    <a:pt x="103" y="47"/>
                    <a:pt x="103" y="47"/>
                    <a:pt x="103" y="47"/>
                  </a:cubicBezTo>
                  <a:cubicBezTo>
                    <a:pt x="45" y="55"/>
                    <a:pt x="0" y="106"/>
                    <a:pt x="0" y="166"/>
                  </a:cubicBezTo>
                  <a:cubicBezTo>
                    <a:pt x="0" y="233"/>
                    <a:pt x="54" y="287"/>
                    <a:pt x="121" y="287"/>
                  </a:cubicBezTo>
                  <a:cubicBezTo>
                    <a:pt x="188" y="287"/>
                    <a:pt x="242" y="233"/>
                    <a:pt x="242" y="166"/>
                  </a:cubicBezTo>
                  <a:cubicBezTo>
                    <a:pt x="242" y="105"/>
                    <a:pt x="197" y="55"/>
                    <a:pt x="139" y="47"/>
                  </a:cubicBezTo>
                  <a:close/>
                  <a:moveTo>
                    <a:pt x="121" y="257"/>
                  </a:moveTo>
                  <a:cubicBezTo>
                    <a:pt x="71" y="257"/>
                    <a:pt x="30" y="216"/>
                    <a:pt x="30" y="166"/>
                  </a:cubicBezTo>
                  <a:cubicBezTo>
                    <a:pt x="30" y="116"/>
                    <a:pt x="71" y="75"/>
                    <a:pt x="121" y="75"/>
                  </a:cubicBezTo>
                  <a:cubicBezTo>
                    <a:pt x="171" y="75"/>
                    <a:pt x="212" y="116"/>
                    <a:pt x="212" y="166"/>
                  </a:cubicBezTo>
                  <a:cubicBezTo>
                    <a:pt x="212" y="216"/>
                    <a:pt x="171" y="257"/>
                    <a:pt x="121" y="2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latin typeface="+mn-lt"/>
                <a:ea typeface="+mn-ea"/>
                <a:cs typeface="+mn-ea"/>
                <a:sym typeface="+mn-lt"/>
              </a:endParaRPr>
            </a:p>
          </p:txBody>
        </p:sp>
        <p:sp>
          <p:nvSpPr>
            <p:cNvPr id="12" name="Freeform 103"/>
            <p:cNvSpPr/>
            <p:nvPr/>
          </p:nvSpPr>
          <p:spPr bwMode="auto">
            <a:xfrm>
              <a:off x="6640513" y="2608264"/>
              <a:ext cx="66675" cy="103188"/>
            </a:xfrm>
            <a:custGeom>
              <a:avLst/>
              <a:gdLst>
                <a:gd name="T0" fmla="*/ 71 w 74"/>
                <a:gd name="T1" fmla="*/ 93 h 114"/>
                <a:gd name="T2" fmla="*/ 23 w 74"/>
                <a:gd name="T3" fmla="*/ 61 h 114"/>
                <a:gd name="T4" fmla="*/ 23 w 74"/>
                <a:gd name="T5" fmla="*/ 5 h 114"/>
                <a:gd name="T6" fmla="*/ 21 w 74"/>
                <a:gd name="T7" fmla="*/ 2 h 114"/>
                <a:gd name="T8" fmla="*/ 18 w 74"/>
                <a:gd name="T9" fmla="*/ 0 h 114"/>
                <a:gd name="T10" fmla="*/ 5 w 74"/>
                <a:gd name="T11" fmla="*/ 0 h 114"/>
                <a:gd name="T12" fmla="*/ 1 w 74"/>
                <a:gd name="T13" fmla="*/ 2 h 114"/>
                <a:gd name="T14" fmla="*/ 0 w 74"/>
                <a:gd name="T15" fmla="*/ 5 h 114"/>
                <a:gd name="T16" fmla="*/ 0 w 74"/>
                <a:gd name="T17" fmla="*/ 71 h 114"/>
                <a:gd name="T18" fmla="*/ 1 w 74"/>
                <a:gd name="T19" fmla="*/ 75 h 114"/>
                <a:gd name="T20" fmla="*/ 2 w 74"/>
                <a:gd name="T21" fmla="*/ 75 h 114"/>
                <a:gd name="T22" fmla="*/ 58 w 74"/>
                <a:gd name="T23" fmla="*/ 113 h 114"/>
                <a:gd name="T24" fmla="*/ 61 w 74"/>
                <a:gd name="T25" fmla="*/ 114 h 114"/>
                <a:gd name="T26" fmla="*/ 62 w 74"/>
                <a:gd name="T27" fmla="*/ 114 h 114"/>
                <a:gd name="T28" fmla="*/ 65 w 74"/>
                <a:gd name="T29" fmla="*/ 111 h 114"/>
                <a:gd name="T30" fmla="*/ 72 w 74"/>
                <a:gd name="T31" fmla="*/ 100 h 114"/>
                <a:gd name="T32" fmla="*/ 71 w 74"/>
                <a:gd name="T33" fmla="*/ 9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114">
                  <a:moveTo>
                    <a:pt x="71" y="93"/>
                  </a:moveTo>
                  <a:cubicBezTo>
                    <a:pt x="23" y="61"/>
                    <a:pt x="23" y="61"/>
                    <a:pt x="23" y="61"/>
                  </a:cubicBezTo>
                  <a:cubicBezTo>
                    <a:pt x="23" y="5"/>
                    <a:pt x="23" y="5"/>
                    <a:pt x="23" y="5"/>
                  </a:cubicBezTo>
                  <a:cubicBezTo>
                    <a:pt x="23" y="4"/>
                    <a:pt x="22" y="3"/>
                    <a:pt x="21" y="2"/>
                  </a:cubicBezTo>
                  <a:cubicBezTo>
                    <a:pt x="21" y="1"/>
                    <a:pt x="19" y="0"/>
                    <a:pt x="18" y="0"/>
                  </a:cubicBezTo>
                  <a:cubicBezTo>
                    <a:pt x="5" y="0"/>
                    <a:pt x="5" y="0"/>
                    <a:pt x="5" y="0"/>
                  </a:cubicBezTo>
                  <a:cubicBezTo>
                    <a:pt x="3" y="0"/>
                    <a:pt x="2" y="1"/>
                    <a:pt x="1" y="2"/>
                  </a:cubicBezTo>
                  <a:cubicBezTo>
                    <a:pt x="0" y="3"/>
                    <a:pt x="0" y="4"/>
                    <a:pt x="0" y="5"/>
                  </a:cubicBezTo>
                  <a:cubicBezTo>
                    <a:pt x="0" y="71"/>
                    <a:pt x="0" y="71"/>
                    <a:pt x="0" y="71"/>
                  </a:cubicBezTo>
                  <a:cubicBezTo>
                    <a:pt x="0" y="72"/>
                    <a:pt x="0" y="74"/>
                    <a:pt x="1" y="75"/>
                  </a:cubicBezTo>
                  <a:cubicBezTo>
                    <a:pt x="1" y="75"/>
                    <a:pt x="2" y="75"/>
                    <a:pt x="2" y="75"/>
                  </a:cubicBezTo>
                  <a:cubicBezTo>
                    <a:pt x="58" y="113"/>
                    <a:pt x="58" y="113"/>
                    <a:pt x="58" y="113"/>
                  </a:cubicBezTo>
                  <a:cubicBezTo>
                    <a:pt x="59" y="113"/>
                    <a:pt x="60" y="114"/>
                    <a:pt x="61" y="114"/>
                  </a:cubicBezTo>
                  <a:cubicBezTo>
                    <a:pt x="61" y="114"/>
                    <a:pt x="62" y="114"/>
                    <a:pt x="62" y="114"/>
                  </a:cubicBezTo>
                  <a:cubicBezTo>
                    <a:pt x="63" y="113"/>
                    <a:pt x="64" y="112"/>
                    <a:pt x="65" y="111"/>
                  </a:cubicBezTo>
                  <a:cubicBezTo>
                    <a:pt x="72" y="100"/>
                    <a:pt x="72" y="100"/>
                    <a:pt x="72" y="100"/>
                  </a:cubicBezTo>
                  <a:cubicBezTo>
                    <a:pt x="74" y="98"/>
                    <a:pt x="73" y="95"/>
                    <a:pt x="71"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latin typeface="+mn-lt"/>
                <a:ea typeface="+mn-ea"/>
                <a:cs typeface="+mn-ea"/>
                <a:sym typeface="+mn-lt"/>
              </a:endParaRPr>
            </a:p>
          </p:txBody>
        </p:sp>
      </p:grpSp>
      <p:sp>
        <p:nvSpPr>
          <p:cNvPr id="15" name="Прямоугольник 121"/>
          <p:cNvSpPr/>
          <p:nvPr/>
        </p:nvSpPr>
        <p:spPr>
          <a:xfrm>
            <a:off x="5493550" y="1777757"/>
            <a:ext cx="3171477" cy="2160591"/>
          </a:xfrm>
          <a:prstGeom prst="rect">
            <a:avLst/>
          </a:prstGeom>
        </p:spPr>
        <p:txBody>
          <a:bodyPr wrap="square">
            <a:spAutoFit/>
          </a:bodyPr>
          <a:lstStyle/>
          <a:p>
            <a:pPr>
              <a:lnSpc>
                <a:spcPct val="120000"/>
              </a:lnSpc>
            </a:pPr>
            <a:r>
              <a:rPr lang="zh-CN" altLang="en-US" sz="1400" dirty="0">
                <a:solidFill>
                  <a:schemeClr val="tx2">
                    <a:lumMod val="75000"/>
                    <a:lumOff val="25000"/>
                  </a:schemeClr>
                </a:solidFill>
                <a:latin typeface="+mn-lt"/>
                <a:ea typeface="+mn-ea"/>
                <a:cs typeface="+mn-ea"/>
                <a:sym typeface="+mn-lt"/>
              </a:rPr>
              <a:t>点击此处添加文字点击此处添加文字点击此处添加文字点击此处添加文字点击此处添加文字点击此处添加文字点击此处添加文字点击此处添加文字点击此处添加文字点击此处添加文字点击此处添加文字点击此处添加文字点击此处添加文字点击此处添加文字点击此处添加文字点击此处添加文字</a:t>
            </a:r>
            <a:endParaRPr lang="ru-RU" sz="1400" dirty="0" smtClean="0">
              <a:solidFill>
                <a:schemeClr val="tx2">
                  <a:lumMod val="75000"/>
                  <a:lumOff val="25000"/>
                </a:schemeClr>
              </a:solidFill>
              <a:latin typeface="+mn-lt"/>
              <a:ea typeface="+mn-ea"/>
              <a:cs typeface="+mn-ea"/>
              <a:sym typeface="+mn-lt"/>
            </a:endParaRPr>
          </a:p>
        </p:txBody>
      </p:sp>
      <p:sp>
        <p:nvSpPr>
          <p:cNvPr id="16" name="TextBox 15"/>
          <p:cNvSpPr txBox="1"/>
          <p:nvPr/>
        </p:nvSpPr>
        <p:spPr>
          <a:xfrm>
            <a:off x="5522848" y="1340765"/>
            <a:ext cx="2045644" cy="430887"/>
          </a:xfrm>
          <a:prstGeom prst="rect">
            <a:avLst/>
          </a:prstGeom>
          <a:noFill/>
          <a:ln>
            <a:noFill/>
          </a:ln>
        </p:spPr>
        <p:txBody>
          <a:bodyPr>
            <a:spAutoFit/>
          </a:bodyPr>
          <a:lstStyle>
            <a:defPPr>
              <a:defRPr lang="zh-CN"/>
            </a:defPPr>
            <a:lvl1pPr marR="0" lvl="0" indent="0" fontAlgn="auto">
              <a:lnSpc>
                <a:spcPct val="100000"/>
              </a:lnSpc>
              <a:spcBef>
                <a:spcPts val="0"/>
              </a:spcBef>
              <a:spcAft>
                <a:spcPts val="0"/>
              </a:spcAft>
              <a:buClrTx/>
              <a:buSzTx/>
              <a:buFontTx/>
              <a:buNone/>
              <a:defRPr kumimoji="0" b="1" i="0" u="none" strike="noStrike" kern="0" cap="none" spc="0" normalizeH="0" baseline="0">
                <a:ln>
                  <a:noFill/>
                </a:ln>
                <a:solidFill>
                  <a:srgbClr val="824105"/>
                </a:solidFill>
                <a:effectLst/>
                <a:uLnTx/>
                <a:uFillTx/>
                <a:latin typeface="微软雅黑" panose="020B0503020204020204" pitchFamily="34" charset="-122"/>
                <a:ea typeface="微软雅黑" panose="020B0503020204020204" pitchFamily="34"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sz="2200" b="0" dirty="0">
                <a:solidFill>
                  <a:srgbClr val="6AA903"/>
                </a:solidFill>
                <a:latin typeface="方正粗圆简体" panose="02010601030101010101" pitchFamily="65" charset="-122"/>
                <a:ea typeface="方正粗圆简体" panose="02010601030101010101" pitchFamily="65" charset="-122"/>
                <a:cs typeface="+mn-ea"/>
                <a:sym typeface="+mn-lt"/>
              </a:rPr>
              <a:t>添加标题文本</a:t>
            </a:r>
            <a:endParaRPr lang="zh-CN" altLang="en-US" sz="2200" b="0" dirty="0">
              <a:solidFill>
                <a:srgbClr val="6AA903"/>
              </a:solidFill>
              <a:latin typeface="方正粗圆简体" panose="02010601030101010101" pitchFamily="65" charset="-122"/>
              <a:ea typeface="方正粗圆简体" panose="02010601030101010101" pitchFamily="65" charset="-122"/>
              <a:cs typeface="+mn-ea"/>
              <a:sym typeface="+mn-lt"/>
            </a:endParaRPr>
          </a:p>
        </p:txBody>
      </p:sp>
      <p:sp>
        <p:nvSpPr>
          <p:cNvPr id="17" name="TextBox 16"/>
          <p:cNvSpPr txBox="1"/>
          <p:nvPr/>
        </p:nvSpPr>
        <p:spPr>
          <a:xfrm>
            <a:off x="560569" y="276377"/>
            <a:ext cx="4964346" cy="461665"/>
          </a:xfrm>
          <a:prstGeom prst="rect">
            <a:avLst/>
          </a:prstGeom>
          <a:noFill/>
        </p:spPr>
        <p:txBody>
          <a:bodyPr wrap="square" rtlCol="0">
            <a:spAutoFit/>
          </a:bodyPr>
          <a:lstStyle/>
          <a:p>
            <a:r>
              <a:rPr lang="zh-CN" altLang="en-US" sz="2400" dirty="0" smtClean="0">
                <a:solidFill>
                  <a:srgbClr val="6AA903"/>
                </a:solidFill>
                <a:latin typeface="方正少儿简体" panose="03000509000000000000" pitchFamily="65" charset="-122"/>
                <a:ea typeface="方正少儿简体" panose="03000509000000000000" pitchFamily="65" charset="-122"/>
                <a:cs typeface="+mn-ea"/>
                <a:sym typeface="+mn-lt"/>
              </a:rPr>
              <a:t>点击此处添加标题</a:t>
            </a:r>
            <a:endParaRPr lang="zh-CN" altLang="en-US" sz="2400" dirty="0">
              <a:solidFill>
                <a:srgbClr val="6AA903"/>
              </a:solidFill>
              <a:latin typeface="方正少儿简体" panose="03000509000000000000" pitchFamily="65" charset="-122"/>
              <a:ea typeface="方正少儿简体" panose="03000509000000000000" pitchFamily="65"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par>
                          <p:cTn id="12" fill="hold">
                            <p:stCondLst>
                              <p:cond delay="850"/>
                            </p:stCondLst>
                            <p:childTnLst>
                              <p:par>
                                <p:cTn id="13" presetID="16" presetClass="entr" presetSubtype="2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par>
                          <p:cTn id="16" fill="hold">
                            <p:stCondLst>
                              <p:cond delay="1350"/>
                            </p:stCondLst>
                            <p:childTnLst>
                              <p:par>
                                <p:cTn id="17" presetID="31"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750" fill="hold"/>
                                        <p:tgtEl>
                                          <p:spTgt spid="9"/>
                                        </p:tgtEl>
                                        <p:attrNameLst>
                                          <p:attrName>ppt_w</p:attrName>
                                        </p:attrNameLst>
                                      </p:cBhvr>
                                      <p:tavLst>
                                        <p:tav tm="0">
                                          <p:val>
                                            <p:fltVal val="0"/>
                                          </p:val>
                                        </p:tav>
                                        <p:tav tm="100000">
                                          <p:val>
                                            <p:strVal val="#ppt_w"/>
                                          </p:val>
                                        </p:tav>
                                      </p:tavLst>
                                    </p:anim>
                                    <p:anim calcmode="lin" valueType="num">
                                      <p:cBhvr>
                                        <p:cTn id="20" dur="750" fill="hold"/>
                                        <p:tgtEl>
                                          <p:spTgt spid="9"/>
                                        </p:tgtEl>
                                        <p:attrNameLst>
                                          <p:attrName>ppt_h</p:attrName>
                                        </p:attrNameLst>
                                      </p:cBhvr>
                                      <p:tavLst>
                                        <p:tav tm="0">
                                          <p:val>
                                            <p:fltVal val="0"/>
                                          </p:val>
                                        </p:tav>
                                        <p:tav tm="100000">
                                          <p:val>
                                            <p:strVal val="#ppt_h"/>
                                          </p:val>
                                        </p:tav>
                                      </p:tavLst>
                                    </p:anim>
                                    <p:anim calcmode="lin" valueType="num">
                                      <p:cBhvr>
                                        <p:cTn id="21" dur="750" fill="hold"/>
                                        <p:tgtEl>
                                          <p:spTgt spid="9"/>
                                        </p:tgtEl>
                                        <p:attrNameLst>
                                          <p:attrName>style.rotation</p:attrName>
                                        </p:attrNameLst>
                                      </p:cBhvr>
                                      <p:tavLst>
                                        <p:tav tm="0">
                                          <p:val>
                                            <p:fltVal val="90"/>
                                          </p:val>
                                        </p:tav>
                                        <p:tav tm="100000">
                                          <p:val>
                                            <p:fltVal val="0"/>
                                          </p:val>
                                        </p:tav>
                                      </p:tavLst>
                                    </p:anim>
                                    <p:animEffect transition="in" filter="fade">
                                      <p:cBhvr>
                                        <p:cTn id="22" dur="750"/>
                                        <p:tgtEl>
                                          <p:spTgt spid="9"/>
                                        </p:tgtEl>
                                      </p:cBhvr>
                                    </p:animEffect>
                                  </p:childTnLst>
                                </p:cTn>
                              </p:par>
                              <p:par>
                                <p:cTn id="23" presetID="3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750" fill="hold"/>
                                        <p:tgtEl>
                                          <p:spTgt spid="10"/>
                                        </p:tgtEl>
                                        <p:attrNameLst>
                                          <p:attrName>ppt_w</p:attrName>
                                        </p:attrNameLst>
                                      </p:cBhvr>
                                      <p:tavLst>
                                        <p:tav tm="0">
                                          <p:val>
                                            <p:fltVal val="0"/>
                                          </p:val>
                                        </p:tav>
                                        <p:tav tm="100000">
                                          <p:val>
                                            <p:strVal val="#ppt_w"/>
                                          </p:val>
                                        </p:tav>
                                      </p:tavLst>
                                    </p:anim>
                                    <p:anim calcmode="lin" valueType="num">
                                      <p:cBhvr>
                                        <p:cTn id="26" dur="750" fill="hold"/>
                                        <p:tgtEl>
                                          <p:spTgt spid="10"/>
                                        </p:tgtEl>
                                        <p:attrNameLst>
                                          <p:attrName>ppt_h</p:attrName>
                                        </p:attrNameLst>
                                      </p:cBhvr>
                                      <p:tavLst>
                                        <p:tav tm="0">
                                          <p:val>
                                            <p:fltVal val="0"/>
                                          </p:val>
                                        </p:tav>
                                        <p:tav tm="100000">
                                          <p:val>
                                            <p:strVal val="#ppt_h"/>
                                          </p:val>
                                        </p:tav>
                                      </p:tavLst>
                                    </p:anim>
                                    <p:anim calcmode="lin" valueType="num">
                                      <p:cBhvr>
                                        <p:cTn id="27" dur="750" fill="hold"/>
                                        <p:tgtEl>
                                          <p:spTgt spid="10"/>
                                        </p:tgtEl>
                                        <p:attrNameLst>
                                          <p:attrName>style.rotation</p:attrName>
                                        </p:attrNameLst>
                                      </p:cBhvr>
                                      <p:tavLst>
                                        <p:tav tm="0">
                                          <p:val>
                                            <p:fltVal val="90"/>
                                          </p:val>
                                        </p:tav>
                                        <p:tav tm="100000">
                                          <p:val>
                                            <p:fltVal val="0"/>
                                          </p:val>
                                        </p:tav>
                                      </p:tavLst>
                                    </p:anim>
                                    <p:animEffect transition="in" filter="fade">
                                      <p:cBhvr>
                                        <p:cTn id="28" dur="750"/>
                                        <p:tgtEl>
                                          <p:spTgt spid="10"/>
                                        </p:tgtEl>
                                      </p:cBhvr>
                                    </p:animEffect>
                                  </p:childTnLst>
                                </p:cTn>
                              </p:par>
                            </p:childTnLst>
                          </p:cTn>
                        </p:par>
                        <p:par>
                          <p:cTn id="29" fill="hold">
                            <p:stCondLst>
                              <p:cond delay="2350"/>
                            </p:stCondLst>
                            <p:childTnLst>
                              <p:par>
                                <p:cTn id="30" presetID="14" presetClass="entr" presetSubtype="1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randombar(horizontal)">
                                      <p:cBhvr>
                                        <p:cTn id="32" dur="500"/>
                                        <p:tgtEl>
                                          <p:spTgt spid="16"/>
                                        </p:tgtEl>
                                      </p:cBhvr>
                                    </p:animEffect>
                                  </p:childTnLst>
                                </p:cTn>
                              </p:par>
                            </p:childTnLst>
                          </p:cTn>
                        </p:par>
                        <p:par>
                          <p:cTn id="33" fill="hold">
                            <p:stCondLst>
                              <p:cond delay="2850"/>
                            </p:stCondLst>
                            <p:childTnLst>
                              <p:par>
                                <p:cTn id="34" presetID="22" presetClass="entr" presetSubtype="1"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up)">
                                      <p:cBhvr>
                                        <p:cTn id="36"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直接连接符 18"/>
          <p:cNvCxnSpPr/>
          <p:nvPr/>
        </p:nvCxnSpPr>
        <p:spPr>
          <a:xfrm flipV="1">
            <a:off x="5217763" y="1771734"/>
            <a:ext cx="584827" cy="326329"/>
          </a:xfrm>
          <a:prstGeom prst="line">
            <a:avLst/>
          </a:prstGeom>
          <a:ln w="127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5011938" y="3052207"/>
            <a:ext cx="790652" cy="358488"/>
          </a:xfrm>
          <a:prstGeom prst="line">
            <a:avLst/>
          </a:prstGeom>
          <a:ln w="127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3312425" y="2948521"/>
            <a:ext cx="808462" cy="395378"/>
          </a:xfrm>
          <a:prstGeom prst="line">
            <a:avLst/>
          </a:prstGeom>
          <a:ln w="127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3310853" y="1953031"/>
            <a:ext cx="511605" cy="223890"/>
          </a:xfrm>
          <a:prstGeom prst="line">
            <a:avLst/>
          </a:prstGeom>
          <a:ln w="12700">
            <a:solidFill>
              <a:srgbClr val="92D050"/>
            </a:solidFill>
          </a:ln>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2809519" y="1508590"/>
            <a:ext cx="707246" cy="682782"/>
            <a:chOff x="2959736" y="1529230"/>
            <a:chExt cx="682624" cy="682624"/>
          </a:xfrm>
        </p:grpSpPr>
        <p:sp>
          <p:nvSpPr>
            <p:cNvPr id="31" name="椭圆 30"/>
            <p:cNvSpPr/>
            <p:nvPr/>
          </p:nvSpPr>
          <p:spPr>
            <a:xfrm>
              <a:off x="2959736" y="1529230"/>
              <a:ext cx="682624" cy="682624"/>
            </a:xfrm>
            <a:prstGeom prst="ellipse">
              <a:avLst/>
            </a:prstGeom>
            <a:solidFill>
              <a:schemeClr val="accent6"/>
            </a:solidFill>
            <a:ln w="12700" cap="flat" cmpd="sng" algn="ctr">
              <a:noFill/>
              <a:prstDash val="solid"/>
              <a:headEnd type="none" w="med" len="med"/>
              <a:tailEnd type="arrow" w="med" len="me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latin typeface="方正粗圆简体" panose="02010601030101010101" pitchFamily="65" charset="-122"/>
                <a:ea typeface="方正粗圆简体" panose="02010601030101010101" pitchFamily="65" charset="-122"/>
                <a:cs typeface="+mn-ea"/>
                <a:sym typeface="+mn-lt"/>
              </a:endParaRPr>
            </a:p>
          </p:txBody>
        </p:sp>
        <p:sp>
          <p:nvSpPr>
            <p:cNvPr id="32" name="矩形 31"/>
            <p:cNvSpPr/>
            <p:nvPr/>
          </p:nvSpPr>
          <p:spPr>
            <a:xfrm>
              <a:off x="2968951" y="1707654"/>
              <a:ext cx="623830" cy="369247"/>
            </a:xfrm>
            <a:prstGeom prst="rect">
              <a:avLst/>
            </a:prstGeom>
          </p:spPr>
          <p:txBody>
            <a:bodyPr wrap="none">
              <a:spAutoFit/>
            </a:bodyPr>
            <a:lstStyle/>
            <a:p>
              <a:pPr algn="ctr"/>
              <a:r>
                <a:rPr lang="zh-CN" altLang="en-US" dirty="0">
                  <a:solidFill>
                    <a:schemeClr val="bg1"/>
                  </a:solidFill>
                  <a:latin typeface="方正粗圆简体" panose="02010601030101010101" pitchFamily="65" charset="-122"/>
                  <a:ea typeface="方正粗圆简体" panose="02010601030101010101" pitchFamily="65" charset="-122"/>
                  <a:cs typeface="+mn-ea"/>
                  <a:sym typeface="+mn-lt"/>
                </a:rPr>
                <a:t>文本</a:t>
              </a:r>
              <a:endParaRPr lang="en-US" altLang="zh-CN" dirty="0">
                <a:solidFill>
                  <a:schemeClr val="bg1"/>
                </a:solidFill>
                <a:latin typeface="方正粗圆简体" panose="02010601030101010101" pitchFamily="65" charset="-122"/>
                <a:ea typeface="方正粗圆简体" panose="02010601030101010101" pitchFamily="65" charset="-122"/>
                <a:cs typeface="+mn-ea"/>
                <a:sym typeface="+mn-lt"/>
              </a:endParaRPr>
            </a:p>
          </p:txBody>
        </p:sp>
      </p:grpSp>
      <p:grpSp>
        <p:nvGrpSpPr>
          <p:cNvPr id="33" name="组合 32"/>
          <p:cNvGrpSpPr/>
          <p:nvPr/>
        </p:nvGrpSpPr>
        <p:grpSpPr>
          <a:xfrm>
            <a:off x="2797249" y="3146210"/>
            <a:ext cx="756892" cy="730709"/>
            <a:chOff x="2904200" y="3340606"/>
            <a:chExt cx="730540" cy="730540"/>
          </a:xfrm>
        </p:grpSpPr>
        <p:sp>
          <p:nvSpPr>
            <p:cNvPr id="34" name="椭圆 33"/>
            <p:cNvSpPr/>
            <p:nvPr/>
          </p:nvSpPr>
          <p:spPr>
            <a:xfrm>
              <a:off x="2904200" y="3340606"/>
              <a:ext cx="730540" cy="730540"/>
            </a:xfrm>
            <a:prstGeom prst="ellipse">
              <a:avLst/>
            </a:prstGeom>
            <a:solidFill>
              <a:srgbClr val="6AA903"/>
            </a:solidFill>
            <a:ln w="12700" cap="flat" cmpd="sng" algn="ctr">
              <a:noFill/>
              <a:prstDash val="solid"/>
              <a:headEnd type="none" w="med" len="med"/>
              <a:tailEnd type="arrow" w="med" len="me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latin typeface="方正粗圆简体" panose="02010601030101010101" pitchFamily="65" charset="-122"/>
                <a:ea typeface="方正粗圆简体" panose="02010601030101010101" pitchFamily="65" charset="-122"/>
                <a:cs typeface="+mn-ea"/>
                <a:sym typeface="+mn-lt"/>
              </a:endParaRPr>
            </a:p>
          </p:txBody>
        </p:sp>
        <p:sp>
          <p:nvSpPr>
            <p:cNvPr id="35" name="矩形 34"/>
            <p:cNvSpPr/>
            <p:nvPr/>
          </p:nvSpPr>
          <p:spPr>
            <a:xfrm>
              <a:off x="2957555" y="3549784"/>
              <a:ext cx="623828" cy="369247"/>
            </a:xfrm>
            <a:prstGeom prst="rect">
              <a:avLst/>
            </a:prstGeom>
          </p:spPr>
          <p:txBody>
            <a:bodyPr wrap="none">
              <a:spAutoFit/>
            </a:bodyPr>
            <a:lstStyle/>
            <a:p>
              <a:pPr algn="ctr"/>
              <a:r>
                <a:rPr lang="zh-CN" altLang="en-US" dirty="0">
                  <a:solidFill>
                    <a:schemeClr val="bg1"/>
                  </a:solidFill>
                  <a:latin typeface="方正粗圆简体" panose="02010601030101010101" pitchFamily="65" charset="-122"/>
                  <a:ea typeface="方正粗圆简体" panose="02010601030101010101" pitchFamily="65" charset="-122"/>
                  <a:cs typeface="+mn-ea"/>
                  <a:sym typeface="+mn-lt"/>
                </a:rPr>
                <a:t>文本</a:t>
              </a:r>
              <a:endParaRPr lang="en-US" altLang="zh-CN" dirty="0">
                <a:solidFill>
                  <a:schemeClr val="bg1"/>
                </a:solidFill>
                <a:latin typeface="方正粗圆简体" panose="02010601030101010101" pitchFamily="65" charset="-122"/>
                <a:ea typeface="方正粗圆简体" panose="02010601030101010101" pitchFamily="65" charset="-122"/>
                <a:cs typeface="+mn-ea"/>
                <a:sym typeface="+mn-lt"/>
              </a:endParaRPr>
            </a:p>
          </p:txBody>
        </p:sp>
      </p:grpSp>
      <p:grpSp>
        <p:nvGrpSpPr>
          <p:cNvPr id="36" name="组合 35"/>
          <p:cNvGrpSpPr/>
          <p:nvPr/>
        </p:nvGrpSpPr>
        <p:grpSpPr>
          <a:xfrm>
            <a:off x="5573725" y="3189467"/>
            <a:ext cx="802588" cy="774825"/>
            <a:chOff x="5748074" y="3318553"/>
            <a:chExt cx="774646" cy="774646"/>
          </a:xfrm>
        </p:grpSpPr>
        <p:sp>
          <p:nvSpPr>
            <p:cNvPr id="37" name="椭圆 36"/>
            <p:cNvSpPr/>
            <p:nvPr/>
          </p:nvSpPr>
          <p:spPr>
            <a:xfrm>
              <a:off x="5748074" y="3318553"/>
              <a:ext cx="774646" cy="774646"/>
            </a:xfrm>
            <a:prstGeom prst="ellipse">
              <a:avLst/>
            </a:prstGeom>
            <a:solidFill>
              <a:schemeClr val="accent6"/>
            </a:solidFill>
            <a:ln w="12700" cap="flat" cmpd="sng" algn="ctr">
              <a:noFill/>
              <a:prstDash val="solid"/>
              <a:headEnd type="none" w="med" len="med"/>
              <a:tailEnd type="arrow" w="med" len="me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方正粗圆简体" panose="02010601030101010101" pitchFamily="65" charset="-122"/>
                <a:ea typeface="方正粗圆简体" panose="02010601030101010101" pitchFamily="65" charset="-122"/>
                <a:cs typeface="+mn-ea"/>
                <a:sym typeface="+mn-lt"/>
              </a:endParaRPr>
            </a:p>
          </p:txBody>
        </p:sp>
        <p:sp>
          <p:nvSpPr>
            <p:cNvPr id="38" name="矩形 37"/>
            <p:cNvSpPr/>
            <p:nvPr/>
          </p:nvSpPr>
          <p:spPr>
            <a:xfrm>
              <a:off x="5823483" y="3560117"/>
              <a:ext cx="623829" cy="369247"/>
            </a:xfrm>
            <a:prstGeom prst="rect">
              <a:avLst/>
            </a:prstGeom>
          </p:spPr>
          <p:txBody>
            <a:bodyPr wrap="none">
              <a:spAutoFit/>
            </a:bodyPr>
            <a:lstStyle/>
            <a:p>
              <a:pPr algn="ctr"/>
              <a:r>
                <a:rPr lang="zh-CN" altLang="en-US" dirty="0">
                  <a:solidFill>
                    <a:schemeClr val="bg1"/>
                  </a:solidFill>
                  <a:latin typeface="方正粗圆简体" panose="02010601030101010101" pitchFamily="65" charset="-122"/>
                  <a:ea typeface="方正粗圆简体" panose="02010601030101010101" pitchFamily="65" charset="-122"/>
                  <a:cs typeface="+mn-ea"/>
                  <a:sym typeface="+mn-lt"/>
                </a:rPr>
                <a:t>文本</a:t>
              </a:r>
              <a:endParaRPr lang="en-US" altLang="zh-CN" dirty="0">
                <a:solidFill>
                  <a:schemeClr val="bg1"/>
                </a:solidFill>
                <a:latin typeface="方正粗圆简体" panose="02010601030101010101" pitchFamily="65" charset="-122"/>
                <a:ea typeface="方正粗圆简体" panose="02010601030101010101" pitchFamily="65" charset="-122"/>
                <a:cs typeface="+mn-ea"/>
                <a:sym typeface="+mn-lt"/>
              </a:endParaRPr>
            </a:p>
          </p:txBody>
        </p:sp>
      </p:grpSp>
      <p:grpSp>
        <p:nvGrpSpPr>
          <p:cNvPr id="39" name="组合 38"/>
          <p:cNvGrpSpPr/>
          <p:nvPr/>
        </p:nvGrpSpPr>
        <p:grpSpPr>
          <a:xfrm>
            <a:off x="5647910" y="1306413"/>
            <a:ext cx="812430" cy="784328"/>
            <a:chOff x="5959347" y="1120854"/>
            <a:chExt cx="784146" cy="784146"/>
          </a:xfrm>
        </p:grpSpPr>
        <p:sp>
          <p:nvSpPr>
            <p:cNvPr id="40" name="椭圆 39"/>
            <p:cNvSpPr/>
            <p:nvPr/>
          </p:nvSpPr>
          <p:spPr>
            <a:xfrm>
              <a:off x="5959347" y="1120854"/>
              <a:ext cx="784146" cy="784146"/>
            </a:xfrm>
            <a:prstGeom prst="ellipse">
              <a:avLst/>
            </a:prstGeom>
            <a:solidFill>
              <a:srgbClr val="6AA903"/>
            </a:solidFill>
            <a:ln w="12700" cap="flat" cmpd="sng" algn="ctr">
              <a:noFill/>
              <a:prstDash val="solid"/>
              <a:headEnd type="none" w="med" len="med"/>
              <a:tailEnd type="arrow" w="med" len="me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latin typeface="方正粗圆简体" panose="02010601030101010101" pitchFamily="65" charset="-122"/>
                <a:ea typeface="方正粗圆简体" panose="02010601030101010101" pitchFamily="65" charset="-122"/>
                <a:cs typeface="+mn-ea"/>
                <a:sym typeface="+mn-lt"/>
              </a:endParaRPr>
            </a:p>
          </p:txBody>
        </p:sp>
        <p:sp>
          <p:nvSpPr>
            <p:cNvPr id="41" name="矩形 40"/>
            <p:cNvSpPr/>
            <p:nvPr/>
          </p:nvSpPr>
          <p:spPr>
            <a:xfrm>
              <a:off x="6039506" y="1335014"/>
              <a:ext cx="623830" cy="369246"/>
            </a:xfrm>
            <a:prstGeom prst="rect">
              <a:avLst/>
            </a:prstGeom>
          </p:spPr>
          <p:txBody>
            <a:bodyPr wrap="none">
              <a:spAutoFit/>
            </a:bodyPr>
            <a:lstStyle/>
            <a:p>
              <a:pPr algn="ctr"/>
              <a:r>
                <a:rPr lang="zh-CN" altLang="en-US" dirty="0">
                  <a:solidFill>
                    <a:schemeClr val="bg1"/>
                  </a:solidFill>
                  <a:latin typeface="方正粗圆简体" panose="02010601030101010101" pitchFamily="65" charset="-122"/>
                  <a:ea typeface="方正粗圆简体" panose="02010601030101010101" pitchFamily="65" charset="-122"/>
                  <a:cs typeface="+mn-ea"/>
                  <a:sym typeface="+mn-lt"/>
                </a:rPr>
                <a:t>文本</a:t>
              </a:r>
              <a:endParaRPr lang="en-US" altLang="zh-CN" dirty="0">
                <a:solidFill>
                  <a:schemeClr val="bg1"/>
                </a:solidFill>
                <a:latin typeface="方正粗圆简体" panose="02010601030101010101" pitchFamily="65" charset="-122"/>
                <a:ea typeface="方正粗圆简体" panose="02010601030101010101" pitchFamily="65" charset="-122"/>
                <a:cs typeface="+mn-ea"/>
                <a:sym typeface="+mn-lt"/>
              </a:endParaRPr>
            </a:p>
          </p:txBody>
        </p:sp>
      </p:grpSp>
      <p:grpSp>
        <p:nvGrpSpPr>
          <p:cNvPr id="26" name="组合 25"/>
          <p:cNvGrpSpPr/>
          <p:nvPr/>
        </p:nvGrpSpPr>
        <p:grpSpPr>
          <a:xfrm>
            <a:off x="3751900" y="1708005"/>
            <a:ext cx="1566712" cy="1512518"/>
            <a:chOff x="3957155" y="1815666"/>
            <a:chExt cx="1512168" cy="1512168"/>
          </a:xfrm>
        </p:grpSpPr>
        <p:sp>
          <p:nvSpPr>
            <p:cNvPr id="27" name="椭圆 26"/>
            <p:cNvSpPr/>
            <p:nvPr/>
          </p:nvSpPr>
          <p:spPr>
            <a:xfrm>
              <a:off x="3957155" y="1815666"/>
              <a:ext cx="1512168" cy="1512168"/>
            </a:xfrm>
            <a:prstGeom prst="ellipse">
              <a:avLst/>
            </a:prstGeom>
            <a:solidFill>
              <a:schemeClr val="accent3"/>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方正粗圆简体" panose="02010601030101010101" pitchFamily="65" charset="-122"/>
                <a:ea typeface="方正粗圆简体" panose="02010601030101010101" pitchFamily="65" charset="-122"/>
                <a:cs typeface="+mn-ea"/>
                <a:sym typeface="+mn-lt"/>
              </a:endParaRPr>
            </a:p>
          </p:txBody>
        </p:sp>
        <p:sp>
          <p:nvSpPr>
            <p:cNvPr id="28" name="TextBox 27"/>
            <p:cNvSpPr txBox="1"/>
            <p:nvPr/>
          </p:nvSpPr>
          <p:spPr>
            <a:xfrm>
              <a:off x="4193655" y="2283718"/>
              <a:ext cx="1069422" cy="646181"/>
            </a:xfrm>
            <a:prstGeom prst="rect">
              <a:avLst/>
            </a:prstGeom>
            <a:noFill/>
          </p:spPr>
          <p:txBody>
            <a:bodyPr wrap="none" rtlCol="0">
              <a:spAutoFit/>
            </a:bodyPr>
            <a:lstStyle/>
            <a:p>
              <a:r>
                <a:rPr lang="zh-CN" altLang="en-US" dirty="0">
                  <a:solidFill>
                    <a:schemeClr val="bg1"/>
                  </a:solidFill>
                  <a:latin typeface="方正粗圆简体" panose="02010601030101010101" pitchFamily="65" charset="-122"/>
                  <a:ea typeface="方正粗圆简体" panose="02010601030101010101" pitchFamily="65" charset="-122"/>
                  <a:cs typeface="+mn-ea"/>
                  <a:sym typeface="+mn-lt"/>
                </a:rPr>
                <a:t>单击此处</a:t>
              </a:r>
              <a:endParaRPr lang="en-US" altLang="zh-CN" dirty="0">
                <a:solidFill>
                  <a:schemeClr val="bg1"/>
                </a:solidFill>
                <a:latin typeface="方正粗圆简体" panose="02010601030101010101" pitchFamily="65" charset="-122"/>
                <a:ea typeface="方正粗圆简体" panose="02010601030101010101" pitchFamily="65" charset="-122"/>
                <a:cs typeface="+mn-ea"/>
                <a:sym typeface="+mn-lt"/>
              </a:endParaRPr>
            </a:p>
            <a:p>
              <a:r>
                <a:rPr lang="zh-CN" altLang="en-US" dirty="0">
                  <a:solidFill>
                    <a:schemeClr val="bg1"/>
                  </a:solidFill>
                  <a:latin typeface="方正粗圆简体" panose="02010601030101010101" pitchFamily="65" charset="-122"/>
                  <a:ea typeface="方正粗圆简体" panose="02010601030101010101" pitchFamily="65" charset="-122"/>
                  <a:cs typeface="+mn-ea"/>
                  <a:sym typeface="+mn-lt"/>
                </a:rPr>
                <a:t>添加标题</a:t>
              </a:r>
              <a:endParaRPr lang="zh-CN" altLang="en-US" dirty="0">
                <a:solidFill>
                  <a:schemeClr val="bg1"/>
                </a:solidFill>
                <a:latin typeface="方正粗圆简体" panose="02010601030101010101" pitchFamily="65" charset="-122"/>
                <a:ea typeface="方正粗圆简体" panose="02010601030101010101" pitchFamily="65" charset="-122"/>
                <a:cs typeface="+mn-ea"/>
                <a:sym typeface="+mn-lt"/>
              </a:endParaRPr>
            </a:p>
          </p:txBody>
        </p:sp>
      </p:grpSp>
      <p:grpSp>
        <p:nvGrpSpPr>
          <p:cNvPr id="44" name="组合 32"/>
          <p:cNvGrpSpPr/>
          <p:nvPr/>
        </p:nvGrpSpPr>
        <p:grpSpPr bwMode="auto">
          <a:xfrm>
            <a:off x="781104" y="1338316"/>
            <a:ext cx="2118226" cy="866835"/>
            <a:chOff x="1058443" y="2087979"/>
            <a:chExt cx="3350806" cy="1390453"/>
          </a:xfrm>
        </p:grpSpPr>
        <p:sp>
          <p:nvSpPr>
            <p:cNvPr id="45" name="文本框 33"/>
            <p:cNvSpPr txBox="1"/>
            <p:nvPr/>
          </p:nvSpPr>
          <p:spPr>
            <a:xfrm>
              <a:off x="1058443" y="2639157"/>
              <a:ext cx="3202739" cy="839275"/>
            </a:xfrm>
            <a:prstGeom prst="rect">
              <a:avLst/>
            </a:prstGeom>
            <a:noFill/>
          </p:spPr>
          <p:txBody>
            <a:bodyPr wrap="square">
              <a:spAutoFit/>
            </a:bodyPr>
            <a:lstStyle/>
            <a:p>
              <a:pPr eaLnBrk="1" fontAlgn="auto" hangingPunct="1">
                <a:spcBef>
                  <a:spcPts val="0"/>
                </a:spcBef>
                <a:spcAft>
                  <a:spcPts val="0"/>
                </a:spcAft>
                <a:defRPr/>
              </a:pPr>
              <a:r>
                <a:rPr lang="zh-CN" altLang="en-US" sz="1400" dirty="0">
                  <a:solidFill>
                    <a:schemeClr val="tx2">
                      <a:lumMod val="75000"/>
                      <a:lumOff val="25000"/>
                    </a:schemeClr>
                  </a:solidFill>
                  <a:latin typeface="+mn-lt"/>
                  <a:ea typeface="+mn-ea"/>
                  <a:cs typeface="+mn-ea"/>
                  <a:sym typeface="+mn-lt"/>
                </a:rPr>
                <a:t>点击此处添加文字点击此处添加文字点击此处添加</a:t>
              </a:r>
              <a:r>
                <a:rPr lang="zh-CN" altLang="en-US" sz="1400" dirty="0" smtClean="0">
                  <a:solidFill>
                    <a:schemeClr val="tx2">
                      <a:lumMod val="75000"/>
                      <a:lumOff val="25000"/>
                    </a:schemeClr>
                  </a:solidFill>
                  <a:latin typeface="+mn-lt"/>
                  <a:ea typeface="+mn-ea"/>
                  <a:cs typeface="+mn-ea"/>
                  <a:sym typeface="+mn-lt"/>
                </a:rPr>
                <a:t>文字</a:t>
              </a:r>
              <a:endParaRPr lang="en-US" altLang="zh-CN" sz="1400" dirty="0">
                <a:solidFill>
                  <a:schemeClr val="tx2">
                    <a:lumMod val="75000"/>
                    <a:lumOff val="25000"/>
                  </a:schemeClr>
                </a:solidFill>
                <a:latin typeface="+mn-lt"/>
                <a:ea typeface="+mn-ea"/>
                <a:cs typeface="+mn-ea"/>
                <a:sym typeface="+mn-lt"/>
              </a:endParaRPr>
            </a:p>
          </p:txBody>
        </p:sp>
        <p:sp>
          <p:nvSpPr>
            <p:cNvPr id="46" name="文本框 34"/>
            <p:cNvSpPr txBox="1">
              <a:spLocks noChangeArrowheads="1"/>
            </p:cNvSpPr>
            <p:nvPr/>
          </p:nvSpPr>
          <p:spPr bwMode="auto">
            <a:xfrm>
              <a:off x="1058443" y="2087979"/>
              <a:ext cx="3350806" cy="64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dirty="0">
                  <a:solidFill>
                    <a:schemeClr val="accent6"/>
                  </a:solidFill>
                  <a:latin typeface="方正粗圆简体" panose="02010601030101010101" pitchFamily="65" charset="-122"/>
                  <a:ea typeface="方正粗圆简体" panose="02010601030101010101" pitchFamily="65" charset="-122"/>
                  <a:cs typeface="+mn-ea"/>
                  <a:sym typeface="+mn-lt"/>
                </a:rPr>
                <a:t>添加您的标题</a:t>
              </a:r>
              <a:endParaRPr lang="zh-CN" altLang="en-US" sz="2000" dirty="0">
                <a:solidFill>
                  <a:schemeClr val="accent6"/>
                </a:solidFill>
                <a:latin typeface="方正粗圆简体" panose="02010601030101010101" pitchFamily="65" charset="-122"/>
                <a:ea typeface="方正粗圆简体" panose="02010601030101010101" pitchFamily="65" charset="-122"/>
                <a:cs typeface="+mn-ea"/>
                <a:sym typeface="+mn-lt"/>
              </a:endParaRPr>
            </a:p>
          </p:txBody>
        </p:sp>
      </p:grpSp>
      <p:grpSp>
        <p:nvGrpSpPr>
          <p:cNvPr id="48" name="组合 32"/>
          <p:cNvGrpSpPr/>
          <p:nvPr/>
        </p:nvGrpSpPr>
        <p:grpSpPr bwMode="auto">
          <a:xfrm>
            <a:off x="781104" y="3023953"/>
            <a:ext cx="2118226" cy="866835"/>
            <a:chOff x="1058443" y="2087979"/>
            <a:chExt cx="3350806" cy="1390453"/>
          </a:xfrm>
        </p:grpSpPr>
        <p:sp>
          <p:nvSpPr>
            <p:cNvPr id="49" name="文本框 33"/>
            <p:cNvSpPr txBox="1"/>
            <p:nvPr/>
          </p:nvSpPr>
          <p:spPr>
            <a:xfrm>
              <a:off x="1058443" y="2639157"/>
              <a:ext cx="3202739" cy="839275"/>
            </a:xfrm>
            <a:prstGeom prst="rect">
              <a:avLst/>
            </a:prstGeom>
            <a:noFill/>
          </p:spPr>
          <p:txBody>
            <a:bodyPr wrap="square">
              <a:spAutoFit/>
            </a:bodyPr>
            <a:lstStyle/>
            <a:p>
              <a:pPr eaLnBrk="1" fontAlgn="auto" hangingPunct="1">
                <a:spcBef>
                  <a:spcPts val="0"/>
                </a:spcBef>
                <a:spcAft>
                  <a:spcPts val="0"/>
                </a:spcAft>
                <a:defRPr/>
              </a:pPr>
              <a:r>
                <a:rPr lang="zh-CN" altLang="en-US" sz="1400" dirty="0">
                  <a:solidFill>
                    <a:schemeClr val="tx2">
                      <a:lumMod val="75000"/>
                      <a:lumOff val="25000"/>
                    </a:schemeClr>
                  </a:solidFill>
                  <a:latin typeface="+mn-lt"/>
                  <a:ea typeface="+mn-ea"/>
                  <a:cs typeface="+mn-ea"/>
                  <a:sym typeface="+mn-lt"/>
                </a:rPr>
                <a:t>点击此处添加文字点击此处添加文字点击此处添加</a:t>
              </a:r>
              <a:r>
                <a:rPr lang="zh-CN" altLang="en-US" sz="1400" dirty="0" smtClean="0">
                  <a:solidFill>
                    <a:schemeClr val="tx2">
                      <a:lumMod val="75000"/>
                      <a:lumOff val="25000"/>
                    </a:schemeClr>
                  </a:solidFill>
                  <a:latin typeface="+mn-lt"/>
                  <a:ea typeface="+mn-ea"/>
                  <a:cs typeface="+mn-ea"/>
                  <a:sym typeface="+mn-lt"/>
                </a:rPr>
                <a:t>文字</a:t>
              </a:r>
              <a:endParaRPr lang="en-US" altLang="zh-CN" sz="1400" dirty="0">
                <a:solidFill>
                  <a:schemeClr val="tx2">
                    <a:lumMod val="75000"/>
                    <a:lumOff val="25000"/>
                  </a:schemeClr>
                </a:solidFill>
                <a:latin typeface="+mn-lt"/>
                <a:ea typeface="+mn-ea"/>
                <a:cs typeface="+mn-ea"/>
                <a:sym typeface="+mn-lt"/>
              </a:endParaRPr>
            </a:p>
          </p:txBody>
        </p:sp>
        <p:sp>
          <p:nvSpPr>
            <p:cNvPr id="50" name="文本框 34"/>
            <p:cNvSpPr txBox="1">
              <a:spLocks noChangeArrowheads="1"/>
            </p:cNvSpPr>
            <p:nvPr/>
          </p:nvSpPr>
          <p:spPr bwMode="auto">
            <a:xfrm>
              <a:off x="1058443" y="2087979"/>
              <a:ext cx="3350806" cy="64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dirty="0">
                  <a:solidFill>
                    <a:srgbClr val="6AA903"/>
                  </a:solidFill>
                  <a:latin typeface="方正粗圆简体" panose="02010601030101010101" pitchFamily="65" charset="-122"/>
                  <a:ea typeface="方正粗圆简体" panose="02010601030101010101" pitchFamily="65" charset="-122"/>
                  <a:cs typeface="+mn-ea"/>
                  <a:sym typeface="+mn-lt"/>
                </a:rPr>
                <a:t>添加您的标题</a:t>
              </a:r>
              <a:endParaRPr lang="zh-CN" altLang="en-US" sz="2000" dirty="0">
                <a:solidFill>
                  <a:srgbClr val="6AA903"/>
                </a:solidFill>
                <a:latin typeface="方正粗圆简体" panose="02010601030101010101" pitchFamily="65" charset="-122"/>
                <a:ea typeface="方正粗圆简体" panose="02010601030101010101" pitchFamily="65" charset="-122"/>
                <a:cs typeface="+mn-ea"/>
                <a:sym typeface="+mn-lt"/>
              </a:endParaRPr>
            </a:p>
          </p:txBody>
        </p:sp>
      </p:grpSp>
      <p:grpSp>
        <p:nvGrpSpPr>
          <p:cNvPr id="51" name="组合 32"/>
          <p:cNvGrpSpPr/>
          <p:nvPr/>
        </p:nvGrpSpPr>
        <p:grpSpPr bwMode="auto">
          <a:xfrm>
            <a:off x="6460340" y="1189552"/>
            <a:ext cx="2118226" cy="866835"/>
            <a:chOff x="1058443" y="2087979"/>
            <a:chExt cx="3350806" cy="1390453"/>
          </a:xfrm>
        </p:grpSpPr>
        <p:sp>
          <p:nvSpPr>
            <p:cNvPr id="52" name="文本框 33"/>
            <p:cNvSpPr txBox="1"/>
            <p:nvPr/>
          </p:nvSpPr>
          <p:spPr>
            <a:xfrm>
              <a:off x="1058443" y="2639157"/>
              <a:ext cx="3202739" cy="839275"/>
            </a:xfrm>
            <a:prstGeom prst="rect">
              <a:avLst/>
            </a:prstGeom>
            <a:noFill/>
          </p:spPr>
          <p:txBody>
            <a:bodyPr wrap="square">
              <a:spAutoFit/>
            </a:bodyPr>
            <a:lstStyle/>
            <a:p>
              <a:pPr eaLnBrk="1" fontAlgn="auto" hangingPunct="1">
                <a:spcBef>
                  <a:spcPts val="0"/>
                </a:spcBef>
                <a:spcAft>
                  <a:spcPts val="0"/>
                </a:spcAft>
                <a:defRPr/>
              </a:pPr>
              <a:r>
                <a:rPr lang="zh-CN" altLang="en-US" sz="1400" dirty="0">
                  <a:solidFill>
                    <a:schemeClr val="tx2">
                      <a:lumMod val="75000"/>
                      <a:lumOff val="25000"/>
                    </a:schemeClr>
                  </a:solidFill>
                  <a:latin typeface="+mn-lt"/>
                  <a:ea typeface="+mn-ea"/>
                  <a:cs typeface="+mn-ea"/>
                  <a:sym typeface="+mn-lt"/>
                </a:rPr>
                <a:t>点击此处添加文字点击此处添加文字点击此处添加</a:t>
              </a:r>
              <a:r>
                <a:rPr lang="zh-CN" altLang="en-US" sz="1400" dirty="0" smtClean="0">
                  <a:solidFill>
                    <a:schemeClr val="tx2">
                      <a:lumMod val="75000"/>
                      <a:lumOff val="25000"/>
                    </a:schemeClr>
                  </a:solidFill>
                  <a:latin typeface="+mn-lt"/>
                  <a:ea typeface="+mn-ea"/>
                  <a:cs typeface="+mn-ea"/>
                  <a:sym typeface="+mn-lt"/>
                </a:rPr>
                <a:t>文字</a:t>
              </a:r>
              <a:endParaRPr lang="en-US" altLang="zh-CN" sz="1400" dirty="0">
                <a:solidFill>
                  <a:schemeClr val="tx2">
                    <a:lumMod val="75000"/>
                    <a:lumOff val="25000"/>
                  </a:schemeClr>
                </a:solidFill>
                <a:latin typeface="+mn-lt"/>
                <a:ea typeface="+mn-ea"/>
                <a:cs typeface="+mn-ea"/>
                <a:sym typeface="+mn-lt"/>
              </a:endParaRPr>
            </a:p>
          </p:txBody>
        </p:sp>
        <p:sp>
          <p:nvSpPr>
            <p:cNvPr id="53" name="文本框 34"/>
            <p:cNvSpPr txBox="1">
              <a:spLocks noChangeArrowheads="1"/>
            </p:cNvSpPr>
            <p:nvPr/>
          </p:nvSpPr>
          <p:spPr bwMode="auto">
            <a:xfrm>
              <a:off x="1058443" y="2087979"/>
              <a:ext cx="3350806" cy="64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dirty="0">
                  <a:solidFill>
                    <a:srgbClr val="6AA903"/>
                  </a:solidFill>
                  <a:latin typeface="方正粗圆简体" panose="02010601030101010101" pitchFamily="65" charset="-122"/>
                  <a:ea typeface="方正粗圆简体" panose="02010601030101010101" pitchFamily="65" charset="-122"/>
                  <a:cs typeface="+mn-ea"/>
                  <a:sym typeface="+mn-lt"/>
                </a:rPr>
                <a:t>添加您的标题</a:t>
              </a:r>
              <a:endParaRPr lang="zh-CN" altLang="en-US" sz="2000" dirty="0">
                <a:solidFill>
                  <a:srgbClr val="6AA903"/>
                </a:solidFill>
                <a:latin typeface="方正粗圆简体" panose="02010601030101010101" pitchFamily="65" charset="-122"/>
                <a:ea typeface="方正粗圆简体" panose="02010601030101010101" pitchFamily="65" charset="-122"/>
                <a:cs typeface="+mn-ea"/>
                <a:sym typeface="+mn-lt"/>
              </a:endParaRPr>
            </a:p>
          </p:txBody>
        </p:sp>
      </p:grpSp>
      <p:grpSp>
        <p:nvGrpSpPr>
          <p:cNvPr id="54" name="组合 32"/>
          <p:cNvGrpSpPr/>
          <p:nvPr/>
        </p:nvGrpSpPr>
        <p:grpSpPr bwMode="auto">
          <a:xfrm>
            <a:off x="6424425" y="3121689"/>
            <a:ext cx="2118226" cy="866835"/>
            <a:chOff x="1058443" y="2087979"/>
            <a:chExt cx="3350806" cy="1390453"/>
          </a:xfrm>
        </p:grpSpPr>
        <p:sp>
          <p:nvSpPr>
            <p:cNvPr id="55" name="文本框 33"/>
            <p:cNvSpPr txBox="1"/>
            <p:nvPr/>
          </p:nvSpPr>
          <p:spPr>
            <a:xfrm>
              <a:off x="1058443" y="2639157"/>
              <a:ext cx="3202739" cy="839275"/>
            </a:xfrm>
            <a:prstGeom prst="rect">
              <a:avLst/>
            </a:prstGeom>
            <a:noFill/>
          </p:spPr>
          <p:txBody>
            <a:bodyPr wrap="square">
              <a:spAutoFit/>
            </a:bodyPr>
            <a:lstStyle/>
            <a:p>
              <a:pPr eaLnBrk="1" fontAlgn="auto" hangingPunct="1">
                <a:spcBef>
                  <a:spcPts val="0"/>
                </a:spcBef>
                <a:spcAft>
                  <a:spcPts val="0"/>
                </a:spcAft>
                <a:defRPr/>
              </a:pPr>
              <a:r>
                <a:rPr lang="zh-CN" altLang="en-US" sz="1400" dirty="0">
                  <a:solidFill>
                    <a:schemeClr val="tx2">
                      <a:lumMod val="75000"/>
                      <a:lumOff val="25000"/>
                    </a:schemeClr>
                  </a:solidFill>
                  <a:latin typeface="+mn-lt"/>
                  <a:ea typeface="+mn-ea"/>
                  <a:cs typeface="+mn-ea"/>
                  <a:sym typeface="+mn-lt"/>
                </a:rPr>
                <a:t>点击此处添加文字点击此处添加文字点击此处添加</a:t>
              </a:r>
              <a:r>
                <a:rPr lang="zh-CN" altLang="en-US" sz="1400" dirty="0" smtClean="0">
                  <a:solidFill>
                    <a:schemeClr val="tx2">
                      <a:lumMod val="75000"/>
                      <a:lumOff val="25000"/>
                    </a:schemeClr>
                  </a:solidFill>
                  <a:latin typeface="+mn-lt"/>
                  <a:ea typeface="+mn-ea"/>
                  <a:cs typeface="+mn-ea"/>
                  <a:sym typeface="+mn-lt"/>
                </a:rPr>
                <a:t>文字</a:t>
              </a:r>
              <a:endParaRPr lang="en-US" altLang="zh-CN" sz="1400" dirty="0">
                <a:solidFill>
                  <a:schemeClr val="tx2">
                    <a:lumMod val="75000"/>
                    <a:lumOff val="25000"/>
                  </a:schemeClr>
                </a:solidFill>
                <a:latin typeface="+mn-lt"/>
                <a:ea typeface="+mn-ea"/>
                <a:cs typeface="+mn-ea"/>
                <a:sym typeface="+mn-lt"/>
              </a:endParaRPr>
            </a:p>
          </p:txBody>
        </p:sp>
        <p:sp>
          <p:nvSpPr>
            <p:cNvPr id="56" name="文本框 34"/>
            <p:cNvSpPr txBox="1">
              <a:spLocks noChangeArrowheads="1"/>
            </p:cNvSpPr>
            <p:nvPr/>
          </p:nvSpPr>
          <p:spPr bwMode="auto">
            <a:xfrm>
              <a:off x="1058443" y="2087979"/>
              <a:ext cx="3350806" cy="64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dirty="0">
                  <a:solidFill>
                    <a:schemeClr val="accent6"/>
                  </a:solidFill>
                  <a:latin typeface="方正粗圆简体" panose="02010601030101010101" pitchFamily="65" charset="-122"/>
                  <a:ea typeface="方正粗圆简体" panose="02010601030101010101" pitchFamily="65" charset="-122"/>
                  <a:cs typeface="+mn-ea"/>
                  <a:sym typeface="+mn-lt"/>
                </a:rPr>
                <a:t>添加您的标题</a:t>
              </a:r>
              <a:endParaRPr lang="zh-CN" altLang="en-US" sz="2000" dirty="0">
                <a:solidFill>
                  <a:schemeClr val="accent6"/>
                </a:solidFill>
                <a:latin typeface="方正粗圆简体" panose="02010601030101010101" pitchFamily="65" charset="-122"/>
                <a:ea typeface="方正粗圆简体" panose="02010601030101010101" pitchFamily="65" charset="-122"/>
                <a:cs typeface="+mn-ea"/>
                <a:sym typeface="+mn-lt"/>
              </a:endParaRPr>
            </a:p>
          </p:txBody>
        </p:sp>
      </p:grpSp>
      <p:sp>
        <p:nvSpPr>
          <p:cNvPr id="57" name="TextBox 56"/>
          <p:cNvSpPr txBox="1"/>
          <p:nvPr/>
        </p:nvSpPr>
        <p:spPr>
          <a:xfrm>
            <a:off x="560569" y="276377"/>
            <a:ext cx="4964346" cy="461665"/>
          </a:xfrm>
          <a:prstGeom prst="rect">
            <a:avLst/>
          </a:prstGeom>
          <a:noFill/>
        </p:spPr>
        <p:txBody>
          <a:bodyPr wrap="square" rtlCol="0">
            <a:spAutoFit/>
          </a:bodyPr>
          <a:lstStyle/>
          <a:p>
            <a:r>
              <a:rPr lang="zh-CN" altLang="en-US" sz="2400" dirty="0" smtClean="0">
                <a:solidFill>
                  <a:srgbClr val="6AA903"/>
                </a:solidFill>
                <a:latin typeface="方正少儿简体" panose="03000509000000000000" pitchFamily="65" charset="-122"/>
                <a:ea typeface="方正少儿简体" panose="03000509000000000000" pitchFamily="65" charset="-122"/>
                <a:cs typeface="+mn-ea"/>
                <a:sym typeface="+mn-lt"/>
              </a:rPr>
              <a:t>点击此处添加标题</a:t>
            </a:r>
            <a:endParaRPr lang="zh-CN" altLang="en-US" sz="2400" dirty="0">
              <a:solidFill>
                <a:srgbClr val="6AA903"/>
              </a:solidFill>
              <a:latin typeface="方正少儿简体" panose="03000509000000000000" pitchFamily="65" charset="-122"/>
              <a:ea typeface="方正少儿简体" panose="03000509000000000000" pitchFamily="65"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900" advTm="0">
        <p14:warp/>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7"/>
                                        </p:tgtEl>
                                        <p:attrNameLst>
                                          <p:attrName>ppt_y</p:attrName>
                                        </p:attrNameLst>
                                      </p:cBhvr>
                                      <p:tavLst>
                                        <p:tav tm="0">
                                          <p:val>
                                            <p:strVal val="#ppt_y"/>
                                          </p:val>
                                        </p:tav>
                                        <p:tav tm="100000">
                                          <p:val>
                                            <p:strVal val="#ppt_y"/>
                                          </p:val>
                                        </p:tav>
                                      </p:tavLst>
                                    </p:anim>
                                    <p:anim calcmode="lin" valueType="num">
                                      <p:cBhvr>
                                        <p:cTn id="9" dur="500" fill="hold"/>
                                        <p:tgtEl>
                                          <p:spTgt spid="5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7"/>
                                        </p:tgtEl>
                                      </p:cBhvr>
                                    </p:animEffect>
                                  </p:childTnLst>
                                </p:cTn>
                              </p:par>
                            </p:childTnLst>
                          </p:cTn>
                        </p:par>
                        <p:par>
                          <p:cTn id="12" fill="hold">
                            <p:stCondLst>
                              <p:cond delay="85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500" fill="hold"/>
                                        <p:tgtEl>
                                          <p:spTgt spid="26"/>
                                        </p:tgtEl>
                                        <p:attrNameLst>
                                          <p:attrName>ppt_w</p:attrName>
                                        </p:attrNameLst>
                                      </p:cBhvr>
                                      <p:tavLst>
                                        <p:tav tm="0">
                                          <p:val>
                                            <p:fltVal val="0"/>
                                          </p:val>
                                        </p:tav>
                                        <p:tav tm="100000">
                                          <p:val>
                                            <p:strVal val="#ppt_w"/>
                                          </p:val>
                                        </p:tav>
                                      </p:tavLst>
                                    </p:anim>
                                    <p:anim calcmode="lin" valueType="num">
                                      <p:cBhvr>
                                        <p:cTn id="16" dur="500" fill="hold"/>
                                        <p:tgtEl>
                                          <p:spTgt spid="26"/>
                                        </p:tgtEl>
                                        <p:attrNameLst>
                                          <p:attrName>ppt_h</p:attrName>
                                        </p:attrNameLst>
                                      </p:cBhvr>
                                      <p:tavLst>
                                        <p:tav tm="0">
                                          <p:val>
                                            <p:fltVal val="0"/>
                                          </p:val>
                                        </p:tav>
                                        <p:tav tm="100000">
                                          <p:val>
                                            <p:strVal val="#ppt_h"/>
                                          </p:val>
                                        </p:tav>
                                      </p:tavLst>
                                    </p:anim>
                                    <p:animEffect transition="in" filter="fade">
                                      <p:cBhvr>
                                        <p:cTn id="17" dur="500"/>
                                        <p:tgtEl>
                                          <p:spTgt spid="26"/>
                                        </p:tgtEl>
                                      </p:cBhvr>
                                    </p:animEffect>
                                  </p:childTnLst>
                                </p:cTn>
                              </p:par>
                            </p:childTnLst>
                          </p:cTn>
                        </p:par>
                        <p:par>
                          <p:cTn id="18" fill="hold">
                            <p:stCondLst>
                              <p:cond delay="1350"/>
                            </p:stCondLst>
                            <p:childTnLst>
                              <p:par>
                                <p:cTn id="19" presetID="22" presetClass="entr" presetSubtype="8"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par>
                                <p:cTn id="22" presetID="22" presetClass="entr" presetSubtype="8"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par>
                                <p:cTn id="25" presetID="22" presetClass="entr" presetSubtype="2"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right)">
                                      <p:cBhvr>
                                        <p:cTn id="27" dur="500"/>
                                        <p:tgtEl>
                                          <p:spTgt spid="21"/>
                                        </p:tgtEl>
                                      </p:cBhvr>
                                    </p:animEffect>
                                  </p:childTnLst>
                                </p:cTn>
                              </p:par>
                              <p:par>
                                <p:cTn id="28" presetID="22" presetClass="entr" presetSubtype="2" fill="hold"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right)">
                                      <p:cBhvr>
                                        <p:cTn id="30" dur="500"/>
                                        <p:tgtEl>
                                          <p:spTgt spid="29"/>
                                        </p:tgtEl>
                                      </p:cBhvr>
                                    </p:animEffect>
                                  </p:childTnLst>
                                </p:cTn>
                              </p:par>
                            </p:childTnLst>
                          </p:cTn>
                        </p:par>
                        <p:par>
                          <p:cTn id="31" fill="hold">
                            <p:stCondLst>
                              <p:cond delay="1850"/>
                            </p:stCondLst>
                            <p:childTnLst>
                              <p:par>
                                <p:cTn id="32" presetID="10"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750"/>
                                        <p:tgtEl>
                                          <p:spTgt spid="30"/>
                                        </p:tgtEl>
                                      </p:cBhvr>
                                    </p:animEffect>
                                  </p:childTnLst>
                                </p:cTn>
                              </p:par>
                              <p:par>
                                <p:cTn id="35" presetID="10" presetClass="entr" presetSubtype="0"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750"/>
                                        <p:tgtEl>
                                          <p:spTgt spid="39"/>
                                        </p:tgtEl>
                                      </p:cBhvr>
                                    </p:animEffect>
                                  </p:childTnLst>
                                </p:cTn>
                              </p:par>
                              <p:par>
                                <p:cTn id="38" presetID="10" presetClass="entr" presetSubtype="0" fill="hold"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750"/>
                                        <p:tgtEl>
                                          <p:spTgt spid="36"/>
                                        </p:tgtEl>
                                      </p:cBhvr>
                                    </p:animEffect>
                                  </p:childTnLst>
                                </p:cTn>
                              </p:par>
                              <p:par>
                                <p:cTn id="41" presetID="10" presetClass="entr" presetSubtype="0" fill="hold" nodeType="with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750"/>
                                        <p:tgtEl>
                                          <p:spTgt spid="33"/>
                                        </p:tgtEl>
                                      </p:cBhvr>
                                    </p:animEffect>
                                  </p:childTnLst>
                                </p:cTn>
                              </p:par>
                            </p:childTnLst>
                          </p:cTn>
                        </p:par>
                        <p:par>
                          <p:cTn id="44" fill="hold">
                            <p:stCondLst>
                              <p:cond delay="2850"/>
                            </p:stCondLst>
                            <p:childTnLst>
                              <p:par>
                                <p:cTn id="45" presetID="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additive="base">
                                        <p:cTn id="47" dur="500" fill="hold"/>
                                        <p:tgtEl>
                                          <p:spTgt spid="44"/>
                                        </p:tgtEl>
                                        <p:attrNameLst>
                                          <p:attrName>ppt_x</p:attrName>
                                        </p:attrNameLst>
                                      </p:cBhvr>
                                      <p:tavLst>
                                        <p:tav tm="0">
                                          <p:val>
                                            <p:strVal val="0-#ppt_w/2"/>
                                          </p:val>
                                        </p:tav>
                                        <p:tav tm="100000">
                                          <p:val>
                                            <p:strVal val="#ppt_x"/>
                                          </p:val>
                                        </p:tav>
                                      </p:tavLst>
                                    </p:anim>
                                    <p:anim calcmode="lin" valueType="num">
                                      <p:cBhvr additive="base">
                                        <p:cTn id="48" dur="500" fill="hold"/>
                                        <p:tgtEl>
                                          <p:spTgt spid="44"/>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cBhvr additive="base">
                                        <p:cTn id="51" dur="500" fill="hold"/>
                                        <p:tgtEl>
                                          <p:spTgt spid="48"/>
                                        </p:tgtEl>
                                        <p:attrNameLst>
                                          <p:attrName>ppt_x</p:attrName>
                                        </p:attrNameLst>
                                      </p:cBhvr>
                                      <p:tavLst>
                                        <p:tav tm="0">
                                          <p:val>
                                            <p:strVal val="0-#ppt_w/2"/>
                                          </p:val>
                                        </p:tav>
                                        <p:tav tm="100000">
                                          <p:val>
                                            <p:strVal val="#ppt_x"/>
                                          </p:val>
                                        </p:tav>
                                      </p:tavLst>
                                    </p:anim>
                                    <p:anim calcmode="lin" valueType="num">
                                      <p:cBhvr additive="base">
                                        <p:cTn id="52" dur="500" fill="hold"/>
                                        <p:tgtEl>
                                          <p:spTgt spid="48"/>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0"/>
                                  </p:stCondLst>
                                  <p:childTnLst>
                                    <p:set>
                                      <p:cBhvr>
                                        <p:cTn id="54" dur="1" fill="hold">
                                          <p:stCondLst>
                                            <p:cond delay="0"/>
                                          </p:stCondLst>
                                        </p:cTn>
                                        <p:tgtEl>
                                          <p:spTgt spid="51"/>
                                        </p:tgtEl>
                                        <p:attrNameLst>
                                          <p:attrName>style.visibility</p:attrName>
                                        </p:attrNameLst>
                                      </p:cBhvr>
                                      <p:to>
                                        <p:strVal val="visible"/>
                                      </p:to>
                                    </p:set>
                                    <p:anim calcmode="lin" valueType="num">
                                      <p:cBhvr additive="base">
                                        <p:cTn id="55" dur="500" fill="hold"/>
                                        <p:tgtEl>
                                          <p:spTgt spid="51"/>
                                        </p:tgtEl>
                                        <p:attrNameLst>
                                          <p:attrName>ppt_x</p:attrName>
                                        </p:attrNameLst>
                                      </p:cBhvr>
                                      <p:tavLst>
                                        <p:tav tm="0">
                                          <p:val>
                                            <p:strVal val="1+#ppt_w/2"/>
                                          </p:val>
                                        </p:tav>
                                        <p:tav tm="100000">
                                          <p:val>
                                            <p:strVal val="#ppt_x"/>
                                          </p:val>
                                        </p:tav>
                                      </p:tavLst>
                                    </p:anim>
                                    <p:anim calcmode="lin" valueType="num">
                                      <p:cBhvr additive="base">
                                        <p:cTn id="56" dur="500" fill="hold"/>
                                        <p:tgtEl>
                                          <p:spTgt spid="51"/>
                                        </p:tgtEl>
                                        <p:attrNameLst>
                                          <p:attrName>ppt_y</p:attrName>
                                        </p:attrNameLst>
                                      </p:cBhvr>
                                      <p:tavLst>
                                        <p:tav tm="0">
                                          <p:val>
                                            <p:strVal val="#ppt_y"/>
                                          </p:val>
                                        </p:tav>
                                        <p:tav tm="100000">
                                          <p:val>
                                            <p:strVal val="#ppt_y"/>
                                          </p:val>
                                        </p:tav>
                                      </p:tavLst>
                                    </p:anim>
                                  </p:childTnLst>
                                </p:cTn>
                              </p:par>
                              <p:par>
                                <p:cTn id="57" presetID="2" presetClass="entr" presetSubtype="2" fill="hold" nodeType="with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500" fill="hold"/>
                                        <p:tgtEl>
                                          <p:spTgt spid="54"/>
                                        </p:tgtEl>
                                        <p:attrNameLst>
                                          <p:attrName>ppt_x</p:attrName>
                                        </p:attrNameLst>
                                      </p:cBhvr>
                                      <p:tavLst>
                                        <p:tav tm="0">
                                          <p:val>
                                            <p:strVal val="1+#ppt_w/2"/>
                                          </p:val>
                                        </p:tav>
                                        <p:tav tm="100000">
                                          <p:val>
                                            <p:strVal val="#ppt_x"/>
                                          </p:val>
                                        </p:tav>
                                      </p:tavLst>
                                    </p:anim>
                                    <p:anim calcmode="lin" valueType="num">
                                      <p:cBhvr additive="base">
                                        <p:cTn id="60" dur="50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6" descr="E:\PPT素材\卡通D2.pn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a:stretch>
            <a:fillRect/>
          </a:stretch>
        </p:blipFill>
        <p:spPr bwMode="auto">
          <a:xfrm>
            <a:off x="0" y="515565"/>
            <a:ext cx="5698067" cy="4627935"/>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2409200" y="757084"/>
            <a:ext cx="1813721" cy="938719"/>
          </a:xfrm>
          <a:prstGeom prst="rect">
            <a:avLst/>
          </a:prstGeom>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r" eaLnBrk="1" fontAlgn="auto" hangingPunct="1">
              <a:spcBef>
                <a:spcPts val="0"/>
              </a:spcBef>
              <a:spcAft>
                <a:spcPts val="0"/>
              </a:spcAft>
            </a:pPr>
            <a:r>
              <a:rPr lang="zh-CN" altLang="en-US" sz="5500" spc="-150" dirty="0">
                <a:ln w="11430"/>
                <a:solidFill>
                  <a:srgbClr val="6AA903"/>
                </a:solidFill>
                <a:latin typeface="方正少儿简体" panose="03000509000000000000" pitchFamily="65" charset="-122"/>
                <a:ea typeface="方正少儿简体" panose="03000509000000000000" pitchFamily="65" charset="-122"/>
                <a:cs typeface="+mn-ea"/>
                <a:sym typeface="+mn-lt"/>
              </a:rPr>
              <a:t>目录</a:t>
            </a:r>
            <a:endParaRPr lang="zh-CN" altLang="en-US" sz="5500" spc="-150" dirty="0">
              <a:ln w="11430"/>
              <a:solidFill>
                <a:srgbClr val="6AA903"/>
              </a:solidFill>
              <a:latin typeface="方正少儿简体" panose="03000509000000000000" pitchFamily="65" charset="-122"/>
              <a:ea typeface="方正少儿简体" panose="03000509000000000000" pitchFamily="65" charset="-122"/>
              <a:cs typeface="+mn-ea"/>
              <a:sym typeface="+mn-lt"/>
            </a:endParaRPr>
          </a:p>
        </p:txBody>
      </p:sp>
      <p:sp>
        <p:nvSpPr>
          <p:cNvPr id="11" name="文本框 31"/>
          <p:cNvSpPr txBox="1">
            <a:spLocks noChangeArrowheads="1"/>
          </p:cNvSpPr>
          <p:nvPr/>
        </p:nvSpPr>
        <p:spPr bwMode="auto">
          <a:xfrm>
            <a:off x="5219950" y="1734715"/>
            <a:ext cx="329768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200" dirty="0">
                <a:solidFill>
                  <a:srgbClr val="6AA903"/>
                </a:solidFill>
                <a:latin typeface="方正少儿简体" panose="03000509000000000000" pitchFamily="65" charset="-122"/>
                <a:ea typeface="方正少儿简体" panose="03000509000000000000" pitchFamily="65" charset="-122"/>
                <a:cs typeface="+mn-ea"/>
                <a:sym typeface="+mn-lt"/>
              </a:rPr>
              <a:t>点击此处添加</a:t>
            </a:r>
            <a:r>
              <a:rPr lang="zh-CN" altLang="en-US" sz="2200" dirty="0" smtClean="0">
                <a:solidFill>
                  <a:srgbClr val="6AA903"/>
                </a:solidFill>
                <a:latin typeface="方正少儿简体" panose="03000509000000000000" pitchFamily="65" charset="-122"/>
                <a:ea typeface="方正少儿简体" panose="03000509000000000000" pitchFamily="65" charset="-122"/>
                <a:cs typeface="+mn-ea"/>
                <a:sym typeface="+mn-lt"/>
              </a:rPr>
              <a:t>目录</a:t>
            </a:r>
            <a:endParaRPr lang="zh-CN" altLang="en-US" sz="2200" dirty="0">
              <a:solidFill>
                <a:srgbClr val="6AA903"/>
              </a:solidFill>
              <a:latin typeface="方正少儿简体" panose="03000509000000000000" pitchFamily="65" charset="-122"/>
              <a:ea typeface="方正少儿简体" panose="03000509000000000000" pitchFamily="65" charset="-122"/>
              <a:cs typeface="+mn-ea"/>
              <a:sym typeface="+mn-lt"/>
            </a:endParaRPr>
          </a:p>
        </p:txBody>
      </p:sp>
      <p:sp>
        <p:nvSpPr>
          <p:cNvPr id="25" name="椭圆 24"/>
          <p:cNvSpPr/>
          <p:nvPr/>
        </p:nvSpPr>
        <p:spPr>
          <a:xfrm>
            <a:off x="4901056" y="1796984"/>
            <a:ext cx="337126" cy="33712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dirty="0" smtClean="0"/>
              <a:t>1</a:t>
            </a:r>
            <a:endParaRPr lang="zh-CN" altLang="en-US" sz="2500" dirty="0"/>
          </a:p>
        </p:txBody>
      </p:sp>
      <p:sp>
        <p:nvSpPr>
          <p:cNvPr id="26" name="TextBox 25"/>
          <p:cNvSpPr txBox="1"/>
          <p:nvPr/>
        </p:nvSpPr>
        <p:spPr>
          <a:xfrm>
            <a:off x="2460964" y="1434193"/>
            <a:ext cx="1761957" cy="523220"/>
          </a:xfrm>
          <a:prstGeom prst="rect">
            <a:avLst/>
          </a:prstGeom>
          <a:noFill/>
        </p:spPr>
        <p:txBody>
          <a:bodyPr wrap="none" rtlCol="0">
            <a:spAutoFit/>
          </a:bodyPr>
          <a:lstStyle/>
          <a:p>
            <a:pPr algn="r"/>
            <a:r>
              <a:rPr lang="en-US" altLang="zh-CN" sz="2800" dirty="0" smtClean="0">
                <a:solidFill>
                  <a:srgbClr val="6AA903"/>
                </a:solidFill>
              </a:rPr>
              <a:t>CONTENTS</a:t>
            </a:r>
            <a:endParaRPr lang="zh-CN" altLang="en-US" sz="2800" dirty="0">
              <a:solidFill>
                <a:srgbClr val="6AA903"/>
              </a:solidFill>
            </a:endParaRPr>
          </a:p>
        </p:txBody>
      </p:sp>
      <p:sp>
        <p:nvSpPr>
          <p:cNvPr id="27" name="文本框 31"/>
          <p:cNvSpPr txBox="1">
            <a:spLocks noChangeArrowheads="1"/>
          </p:cNvSpPr>
          <p:nvPr/>
        </p:nvSpPr>
        <p:spPr bwMode="auto">
          <a:xfrm>
            <a:off x="5219950" y="2369416"/>
            <a:ext cx="329768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200" dirty="0">
                <a:solidFill>
                  <a:srgbClr val="6AA903"/>
                </a:solidFill>
                <a:latin typeface="方正少儿简体" panose="03000509000000000000" pitchFamily="65" charset="-122"/>
                <a:ea typeface="方正少儿简体" panose="03000509000000000000" pitchFamily="65" charset="-122"/>
                <a:cs typeface="+mn-ea"/>
                <a:sym typeface="+mn-lt"/>
              </a:rPr>
              <a:t>点击此处添加</a:t>
            </a:r>
            <a:r>
              <a:rPr lang="zh-CN" altLang="en-US" sz="2200" dirty="0" smtClean="0">
                <a:solidFill>
                  <a:srgbClr val="6AA903"/>
                </a:solidFill>
                <a:latin typeface="方正少儿简体" panose="03000509000000000000" pitchFamily="65" charset="-122"/>
                <a:ea typeface="方正少儿简体" panose="03000509000000000000" pitchFamily="65" charset="-122"/>
                <a:cs typeface="+mn-ea"/>
                <a:sym typeface="+mn-lt"/>
              </a:rPr>
              <a:t>目录</a:t>
            </a:r>
            <a:endParaRPr lang="zh-CN" altLang="en-US" sz="2200" dirty="0">
              <a:solidFill>
                <a:srgbClr val="6AA903"/>
              </a:solidFill>
              <a:latin typeface="方正少儿简体" panose="03000509000000000000" pitchFamily="65" charset="-122"/>
              <a:ea typeface="方正少儿简体" panose="03000509000000000000" pitchFamily="65" charset="-122"/>
              <a:cs typeface="+mn-ea"/>
              <a:sym typeface="+mn-lt"/>
            </a:endParaRPr>
          </a:p>
        </p:txBody>
      </p:sp>
      <p:sp>
        <p:nvSpPr>
          <p:cNvPr id="28" name="椭圆 27"/>
          <p:cNvSpPr/>
          <p:nvPr/>
        </p:nvSpPr>
        <p:spPr>
          <a:xfrm>
            <a:off x="4901056" y="2431685"/>
            <a:ext cx="337126" cy="33712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dirty="0" smtClean="0"/>
              <a:t>2</a:t>
            </a:r>
            <a:endParaRPr lang="zh-CN" altLang="en-US" sz="2500" dirty="0"/>
          </a:p>
        </p:txBody>
      </p:sp>
      <p:sp>
        <p:nvSpPr>
          <p:cNvPr id="29" name="文本框 31"/>
          <p:cNvSpPr txBox="1">
            <a:spLocks noChangeArrowheads="1"/>
          </p:cNvSpPr>
          <p:nvPr/>
        </p:nvSpPr>
        <p:spPr bwMode="auto">
          <a:xfrm>
            <a:off x="5219950" y="2985604"/>
            <a:ext cx="329768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200" dirty="0">
                <a:solidFill>
                  <a:srgbClr val="6AA903"/>
                </a:solidFill>
                <a:latin typeface="方正少儿简体" panose="03000509000000000000" pitchFamily="65" charset="-122"/>
                <a:ea typeface="方正少儿简体" panose="03000509000000000000" pitchFamily="65" charset="-122"/>
                <a:cs typeface="+mn-ea"/>
                <a:sym typeface="+mn-lt"/>
              </a:rPr>
              <a:t>点击此处添加</a:t>
            </a:r>
            <a:r>
              <a:rPr lang="zh-CN" altLang="en-US" sz="2200" dirty="0" smtClean="0">
                <a:solidFill>
                  <a:srgbClr val="6AA903"/>
                </a:solidFill>
                <a:latin typeface="方正少儿简体" panose="03000509000000000000" pitchFamily="65" charset="-122"/>
                <a:ea typeface="方正少儿简体" panose="03000509000000000000" pitchFamily="65" charset="-122"/>
                <a:cs typeface="+mn-ea"/>
                <a:sym typeface="+mn-lt"/>
              </a:rPr>
              <a:t>目录</a:t>
            </a:r>
            <a:endParaRPr lang="zh-CN" altLang="en-US" sz="2200" dirty="0">
              <a:solidFill>
                <a:srgbClr val="6AA903"/>
              </a:solidFill>
              <a:latin typeface="方正少儿简体" panose="03000509000000000000" pitchFamily="65" charset="-122"/>
              <a:ea typeface="方正少儿简体" panose="03000509000000000000" pitchFamily="65" charset="-122"/>
              <a:cs typeface="+mn-ea"/>
              <a:sym typeface="+mn-lt"/>
            </a:endParaRPr>
          </a:p>
        </p:txBody>
      </p:sp>
      <p:sp>
        <p:nvSpPr>
          <p:cNvPr id="30" name="椭圆 29"/>
          <p:cNvSpPr/>
          <p:nvPr/>
        </p:nvSpPr>
        <p:spPr>
          <a:xfrm>
            <a:off x="4901056" y="3047873"/>
            <a:ext cx="337126" cy="33712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dirty="0" smtClean="0"/>
              <a:t>3</a:t>
            </a:r>
            <a:endParaRPr lang="zh-CN" altLang="en-US" sz="2500" dirty="0"/>
          </a:p>
        </p:txBody>
      </p:sp>
      <p:sp>
        <p:nvSpPr>
          <p:cNvPr id="31" name="文本框 31"/>
          <p:cNvSpPr txBox="1">
            <a:spLocks noChangeArrowheads="1"/>
          </p:cNvSpPr>
          <p:nvPr/>
        </p:nvSpPr>
        <p:spPr bwMode="auto">
          <a:xfrm>
            <a:off x="5219950" y="3620305"/>
            <a:ext cx="329768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200" dirty="0">
                <a:solidFill>
                  <a:srgbClr val="6AA903"/>
                </a:solidFill>
                <a:latin typeface="方正少儿简体" panose="03000509000000000000" pitchFamily="65" charset="-122"/>
                <a:ea typeface="方正少儿简体" panose="03000509000000000000" pitchFamily="65" charset="-122"/>
                <a:cs typeface="+mn-ea"/>
                <a:sym typeface="+mn-lt"/>
              </a:rPr>
              <a:t>点击此处添加</a:t>
            </a:r>
            <a:r>
              <a:rPr lang="zh-CN" altLang="en-US" sz="2200" dirty="0" smtClean="0">
                <a:solidFill>
                  <a:srgbClr val="6AA903"/>
                </a:solidFill>
                <a:latin typeface="方正少儿简体" panose="03000509000000000000" pitchFamily="65" charset="-122"/>
                <a:ea typeface="方正少儿简体" panose="03000509000000000000" pitchFamily="65" charset="-122"/>
                <a:cs typeface="+mn-ea"/>
                <a:sym typeface="+mn-lt"/>
              </a:rPr>
              <a:t>目录</a:t>
            </a:r>
            <a:endParaRPr lang="zh-CN" altLang="en-US" sz="2200" dirty="0">
              <a:solidFill>
                <a:srgbClr val="6AA903"/>
              </a:solidFill>
              <a:latin typeface="方正少儿简体" panose="03000509000000000000" pitchFamily="65" charset="-122"/>
              <a:ea typeface="方正少儿简体" panose="03000509000000000000" pitchFamily="65" charset="-122"/>
              <a:cs typeface="+mn-ea"/>
              <a:sym typeface="+mn-lt"/>
            </a:endParaRPr>
          </a:p>
        </p:txBody>
      </p:sp>
      <p:sp>
        <p:nvSpPr>
          <p:cNvPr id="32" name="椭圆 31"/>
          <p:cNvSpPr/>
          <p:nvPr/>
        </p:nvSpPr>
        <p:spPr>
          <a:xfrm>
            <a:off x="4901056" y="3682574"/>
            <a:ext cx="337126" cy="33712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dirty="0" smtClean="0"/>
              <a:t>4</a:t>
            </a:r>
            <a:endParaRPr lang="zh-CN" altLang="en-US" sz="2500" dirty="0"/>
          </a:p>
        </p:txBody>
      </p:sp>
      <p:pic>
        <p:nvPicPr>
          <p:cNvPr id="16" name="Picture 9" descr="E:\PPT素材\卡通D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100639" y="1011620"/>
            <a:ext cx="623370" cy="54638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E:\PPT素材\卡通D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6063" y="597396"/>
            <a:ext cx="414224" cy="41422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E:\PPT素材\卡通D5.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a:fillRect/>
          </a:stretch>
        </p:blipFill>
        <p:spPr bwMode="auto">
          <a:xfrm>
            <a:off x="6759326" y="2829532"/>
            <a:ext cx="2384674" cy="23139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9"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0-#ppt_w/2"/>
                                          </p:val>
                                        </p:tav>
                                        <p:tav tm="100000">
                                          <p:val>
                                            <p:strVal val="#ppt_x"/>
                                          </p:val>
                                        </p:tav>
                                      </p:tavLst>
                                    </p:anim>
                                    <p:anim calcmode="lin" valueType="num">
                                      <p:cBhvr additive="base">
                                        <p:cTn id="19" dur="500" fill="hold"/>
                                        <p:tgtEl>
                                          <p:spTgt spid="16"/>
                                        </p:tgtEl>
                                        <p:attrNameLst>
                                          <p:attrName>ppt_y</p:attrName>
                                        </p:attrNameLst>
                                      </p:cBhvr>
                                      <p:tavLst>
                                        <p:tav tm="0">
                                          <p:val>
                                            <p:strVal val="0-#ppt_h/2"/>
                                          </p:val>
                                        </p:tav>
                                        <p:tav tm="100000">
                                          <p:val>
                                            <p:strVal val="#ppt_y"/>
                                          </p:val>
                                        </p:tav>
                                      </p:tavLst>
                                    </p:anim>
                                  </p:childTnLst>
                                </p:cTn>
                              </p:par>
                            </p:childTnLst>
                          </p:cTn>
                        </p:par>
                        <p:par>
                          <p:cTn id="20" fill="hold">
                            <p:stCondLst>
                              <p:cond delay="1500"/>
                            </p:stCondLst>
                            <p:childTnLst>
                              <p:par>
                                <p:cTn id="21" presetID="2" presetClass="entr" presetSubtype="2"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1+#ppt_w/2"/>
                                          </p:val>
                                        </p:tav>
                                        <p:tav tm="100000">
                                          <p:val>
                                            <p:strVal val="#ppt_x"/>
                                          </p:val>
                                        </p:tav>
                                      </p:tavLst>
                                    </p:anim>
                                    <p:anim calcmode="lin" valueType="num">
                                      <p:cBhvr additive="base">
                                        <p:cTn id="24" dur="500" fill="hold"/>
                                        <p:tgtEl>
                                          <p:spTgt spid="14"/>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left)">
                                      <p:cBhvr>
                                        <p:cTn id="34" dur="500"/>
                                        <p:tgtEl>
                                          <p:spTgt spid="26"/>
                                        </p:tgtEl>
                                      </p:cBhvr>
                                    </p:animEffect>
                                  </p:childTnLst>
                                </p:cTn>
                              </p:par>
                            </p:childTnLst>
                          </p:cTn>
                        </p:par>
                        <p:par>
                          <p:cTn id="35" fill="hold">
                            <p:stCondLst>
                              <p:cond delay="3500"/>
                            </p:stCondLst>
                            <p:childTnLst>
                              <p:par>
                                <p:cTn id="36" presetID="53" presetClass="entr" presetSubtype="16"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p:cTn id="38" dur="500" fill="hold"/>
                                        <p:tgtEl>
                                          <p:spTgt spid="25"/>
                                        </p:tgtEl>
                                        <p:attrNameLst>
                                          <p:attrName>ppt_w</p:attrName>
                                        </p:attrNameLst>
                                      </p:cBhvr>
                                      <p:tavLst>
                                        <p:tav tm="0">
                                          <p:val>
                                            <p:fltVal val="0"/>
                                          </p:val>
                                        </p:tav>
                                        <p:tav tm="100000">
                                          <p:val>
                                            <p:strVal val="#ppt_w"/>
                                          </p:val>
                                        </p:tav>
                                      </p:tavLst>
                                    </p:anim>
                                    <p:anim calcmode="lin" valueType="num">
                                      <p:cBhvr>
                                        <p:cTn id="39" dur="500" fill="hold"/>
                                        <p:tgtEl>
                                          <p:spTgt spid="25"/>
                                        </p:tgtEl>
                                        <p:attrNameLst>
                                          <p:attrName>ppt_h</p:attrName>
                                        </p:attrNameLst>
                                      </p:cBhvr>
                                      <p:tavLst>
                                        <p:tav tm="0">
                                          <p:val>
                                            <p:fltVal val="0"/>
                                          </p:val>
                                        </p:tav>
                                        <p:tav tm="100000">
                                          <p:val>
                                            <p:strVal val="#ppt_h"/>
                                          </p:val>
                                        </p:tav>
                                      </p:tavLst>
                                    </p:anim>
                                    <p:animEffect transition="in" filter="fade">
                                      <p:cBhvr>
                                        <p:cTn id="40" dur="500"/>
                                        <p:tgtEl>
                                          <p:spTgt spid="25"/>
                                        </p:tgtEl>
                                      </p:cBhvr>
                                    </p:animEffect>
                                  </p:childTnLst>
                                </p:cTn>
                              </p:par>
                            </p:childTnLst>
                          </p:cTn>
                        </p:par>
                        <p:par>
                          <p:cTn id="41" fill="hold">
                            <p:stCondLst>
                              <p:cond delay="4000"/>
                            </p:stCondLst>
                            <p:childTnLst>
                              <p:par>
                                <p:cTn id="42" presetID="2" presetClass="entr" presetSubtype="2"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1+#ppt_w/2"/>
                                          </p:val>
                                        </p:tav>
                                        <p:tav tm="100000">
                                          <p:val>
                                            <p:strVal val="#ppt_x"/>
                                          </p:val>
                                        </p:tav>
                                      </p:tavLst>
                                    </p:anim>
                                    <p:anim calcmode="lin" valueType="num">
                                      <p:cBhvr additive="base">
                                        <p:cTn id="45" dur="500" fill="hold"/>
                                        <p:tgtEl>
                                          <p:spTgt spid="11"/>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p:cTn id="49" dur="500" fill="hold"/>
                                        <p:tgtEl>
                                          <p:spTgt spid="28"/>
                                        </p:tgtEl>
                                        <p:attrNameLst>
                                          <p:attrName>ppt_w</p:attrName>
                                        </p:attrNameLst>
                                      </p:cBhvr>
                                      <p:tavLst>
                                        <p:tav tm="0">
                                          <p:val>
                                            <p:fltVal val="0"/>
                                          </p:val>
                                        </p:tav>
                                        <p:tav tm="100000">
                                          <p:val>
                                            <p:strVal val="#ppt_w"/>
                                          </p:val>
                                        </p:tav>
                                      </p:tavLst>
                                    </p:anim>
                                    <p:anim calcmode="lin" valueType="num">
                                      <p:cBhvr>
                                        <p:cTn id="50" dur="500" fill="hold"/>
                                        <p:tgtEl>
                                          <p:spTgt spid="28"/>
                                        </p:tgtEl>
                                        <p:attrNameLst>
                                          <p:attrName>ppt_h</p:attrName>
                                        </p:attrNameLst>
                                      </p:cBhvr>
                                      <p:tavLst>
                                        <p:tav tm="0">
                                          <p:val>
                                            <p:fltVal val="0"/>
                                          </p:val>
                                        </p:tav>
                                        <p:tav tm="100000">
                                          <p:val>
                                            <p:strVal val="#ppt_h"/>
                                          </p:val>
                                        </p:tav>
                                      </p:tavLst>
                                    </p:anim>
                                    <p:animEffect transition="in" filter="fade">
                                      <p:cBhvr>
                                        <p:cTn id="51" dur="500"/>
                                        <p:tgtEl>
                                          <p:spTgt spid="28"/>
                                        </p:tgtEl>
                                      </p:cBhvr>
                                    </p:animEffect>
                                  </p:childTnLst>
                                </p:cTn>
                              </p:par>
                            </p:childTnLst>
                          </p:cTn>
                        </p:par>
                        <p:par>
                          <p:cTn id="52" fill="hold">
                            <p:stCondLst>
                              <p:cond delay="5000"/>
                            </p:stCondLst>
                            <p:childTnLst>
                              <p:par>
                                <p:cTn id="53" presetID="2" presetClass="entr" presetSubtype="2" fill="hold" grpId="0"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additive="base">
                                        <p:cTn id="55" dur="500" fill="hold"/>
                                        <p:tgtEl>
                                          <p:spTgt spid="27"/>
                                        </p:tgtEl>
                                        <p:attrNameLst>
                                          <p:attrName>ppt_x</p:attrName>
                                        </p:attrNameLst>
                                      </p:cBhvr>
                                      <p:tavLst>
                                        <p:tav tm="0">
                                          <p:val>
                                            <p:strVal val="1+#ppt_w/2"/>
                                          </p:val>
                                        </p:tav>
                                        <p:tav tm="100000">
                                          <p:val>
                                            <p:strVal val="#ppt_x"/>
                                          </p:val>
                                        </p:tav>
                                      </p:tavLst>
                                    </p:anim>
                                    <p:anim calcmode="lin" valueType="num">
                                      <p:cBhvr additive="base">
                                        <p:cTn id="56" dur="500" fill="hold"/>
                                        <p:tgtEl>
                                          <p:spTgt spid="27"/>
                                        </p:tgtEl>
                                        <p:attrNameLst>
                                          <p:attrName>ppt_y</p:attrName>
                                        </p:attrNameLst>
                                      </p:cBhvr>
                                      <p:tavLst>
                                        <p:tav tm="0">
                                          <p:val>
                                            <p:strVal val="#ppt_y"/>
                                          </p:val>
                                        </p:tav>
                                        <p:tav tm="100000">
                                          <p:val>
                                            <p:strVal val="#ppt_y"/>
                                          </p:val>
                                        </p:tav>
                                      </p:tavLst>
                                    </p:anim>
                                  </p:childTnLst>
                                </p:cTn>
                              </p:par>
                            </p:childTnLst>
                          </p:cTn>
                        </p:par>
                        <p:par>
                          <p:cTn id="57" fill="hold">
                            <p:stCondLst>
                              <p:cond delay="5500"/>
                            </p:stCondLst>
                            <p:childTnLst>
                              <p:par>
                                <p:cTn id="58" presetID="53" presetClass="entr" presetSubtype="16" fill="hold" grpId="0" nodeType="afterEffect">
                                  <p:stCondLst>
                                    <p:cond delay="0"/>
                                  </p:stCondLst>
                                  <p:childTnLst>
                                    <p:set>
                                      <p:cBhvr>
                                        <p:cTn id="59" dur="1" fill="hold">
                                          <p:stCondLst>
                                            <p:cond delay="0"/>
                                          </p:stCondLst>
                                        </p:cTn>
                                        <p:tgtEl>
                                          <p:spTgt spid="30"/>
                                        </p:tgtEl>
                                        <p:attrNameLst>
                                          <p:attrName>style.visibility</p:attrName>
                                        </p:attrNameLst>
                                      </p:cBhvr>
                                      <p:to>
                                        <p:strVal val="visible"/>
                                      </p:to>
                                    </p:set>
                                    <p:anim calcmode="lin" valueType="num">
                                      <p:cBhvr>
                                        <p:cTn id="60" dur="500" fill="hold"/>
                                        <p:tgtEl>
                                          <p:spTgt spid="30"/>
                                        </p:tgtEl>
                                        <p:attrNameLst>
                                          <p:attrName>ppt_w</p:attrName>
                                        </p:attrNameLst>
                                      </p:cBhvr>
                                      <p:tavLst>
                                        <p:tav tm="0">
                                          <p:val>
                                            <p:fltVal val="0"/>
                                          </p:val>
                                        </p:tav>
                                        <p:tav tm="100000">
                                          <p:val>
                                            <p:strVal val="#ppt_w"/>
                                          </p:val>
                                        </p:tav>
                                      </p:tavLst>
                                    </p:anim>
                                    <p:anim calcmode="lin" valueType="num">
                                      <p:cBhvr>
                                        <p:cTn id="61" dur="500" fill="hold"/>
                                        <p:tgtEl>
                                          <p:spTgt spid="30"/>
                                        </p:tgtEl>
                                        <p:attrNameLst>
                                          <p:attrName>ppt_h</p:attrName>
                                        </p:attrNameLst>
                                      </p:cBhvr>
                                      <p:tavLst>
                                        <p:tav tm="0">
                                          <p:val>
                                            <p:fltVal val="0"/>
                                          </p:val>
                                        </p:tav>
                                        <p:tav tm="100000">
                                          <p:val>
                                            <p:strVal val="#ppt_h"/>
                                          </p:val>
                                        </p:tav>
                                      </p:tavLst>
                                    </p:anim>
                                    <p:animEffect transition="in" filter="fade">
                                      <p:cBhvr>
                                        <p:cTn id="62" dur="500"/>
                                        <p:tgtEl>
                                          <p:spTgt spid="30"/>
                                        </p:tgtEl>
                                      </p:cBhvr>
                                    </p:animEffect>
                                  </p:childTnLst>
                                </p:cTn>
                              </p:par>
                            </p:childTnLst>
                          </p:cTn>
                        </p:par>
                        <p:par>
                          <p:cTn id="63" fill="hold">
                            <p:stCondLst>
                              <p:cond delay="6000"/>
                            </p:stCondLst>
                            <p:childTnLst>
                              <p:par>
                                <p:cTn id="64" presetID="2" presetClass="entr" presetSubtype="2" fill="hold" grpId="0" nodeType="after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additive="base">
                                        <p:cTn id="66" dur="500" fill="hold"/>
                                        <p:tgtEl>
                                          <p:spTgt spid="29"/>
                                        </p:tgtEl>
                                        <p:attrNameLst>
                                          <p:attrName>ppt_x</p:attrName>
                                        </p:attrNameLst>
                                      </p:cBhvr>
                                      <p:tavLst>
                                        <p:tav tm="0">
                                          <p:val>
                                            <p:strVal val="1+#ppt_w/2"/>
                                          </p:val>
                                        </p:tav>
                                        <p:tav tm="100000">
                                          <p:val>
                                            <p:strVal val="#ppt_x"/>
                                          </p:val>
                                        </p:tav>
                                      </p:tavLst>
                                    </p:anim>
                                    <p:anim calcmode="lin" valueType="num">
                                      <p:cBhvr additive="base">
                                        <p:cTn id="67" dur="500" fill="hold"/>
                                        <p:tgtEl>
                                          <p:spTgt spid="29"/>
                                        </p:tgtEl>
                                        <p:attrNameLst>
                                          <p:attrName>ppt_y</p:attrName>
                                        </p:attrNameLst>
                                      </p:cBhvr>
                                      <p:tavLst>
                                        <p:tav tm="0">
                                          <p:val>
                                            <p:strVal val="#ppt_y"/>
                                          </p:val>
                                        </p:tav>
                                        <p:tav tm="100000">
                                          <p:val>
                                            <p:strVal val="#ppt_y"/>
                                          </p:val>
                                        </p:tav>
                                      </p:tavLst>
                                    </p:anim>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2" presetClass="entr" presetSubtype="2"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1+#ppt_w/2"/>
                                          </p:val>
                                        </p:tav>
                                        <p:tav tm="100000">
                                          <p:val>
                                            <p:strVal val="#ppt_x"/>
                                          </p:val>
                                        </p:tav>
                                      </p:tavLst>
                                    </p:anim>
                                    <p:anim calcmode="lin" valueType="num">
                                      <p:cBhvr additive="base">
                                        <p:cTn id="78"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25" grpId="0" animBg="1"/>
      <p:bldP spid="26" grpId="0"/>
      <p:bldP spid="27" grpId="0"/>
      <p:bldP spid="28" grpId="0" animBg="1"/>
      <p:bldP spid="29" grpId="0"/>
      <p:bldP spid="30" grpId="0" animBg="1"/>
      <p:bldP spid="31" grpId="0"/>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E:\PPT素材\卡通D3.pn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a:stretch>
            <a:fillRect/>
          </a:stretch>
        </p:blipFill>
        <p:spPr bwMode="auto">
          <a:xfrm>
            <a:off x="1401483" y="3257987"/>
            <a:ext cx="6341034" cy="188551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E:\PPT素材\卡通D1.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a:fillRect/>
          </a:stretch>
        </p:blipFill>
        <p:spPr bwMode="auto">
          <a:xfrm>
            <a:off x="0" y="645515"/>
            <a:ext cx="9144000" cy="449798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13"/>
          <p:cNvSpPr txBox="1">
            <a:spLocks noChangeArrowheads="1"/>
          </p:cNvSpPr>
          <p:nvPr/>
        </p:nvSpPr>
        <p:spPr bwMode="auto">
          <a:xfrm>
            <a:off x="2937473" y="2563113"/>
            <a:ext cx="336272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400" dirty="0" smtClean="0">
                <a:solidFill>
                  <a:schemeClr val="tx2">
                    <a:lumMod val="75000"/>
                    <a:lumOff val="25000"/>
                  </a:schemeClr>
                </a:solidFill>
                <a:latin typeface="+mn-lt"/>
                <a:ea typeface="+mn-ea"/>
                <a:cs typeface="+mn-ea"/>
                <a:sym typeface="+mn-lt"/>
              </a:rPr>
              <a:t>点击此处添加描述文本，点击此处添加描述文本，点击此处添加描述文本</a:t>
            </a:r>
            <a:endParaRPr lang="zh-CN" altLang="en-US" sz="1400" dirty="0">
              <a:solidFill>
                <a:schemeClr val="tx2">
                  <a:lumMod val="75000"/>
                  <a:lumOff val="25000"/>
                </a:schemeClr>
              </a:solidFill>
              <a:latin typeface="+mn-lt"/>
              <a:ea typeface="+mn-ea"/>
              <a:cs typeface="+mn-ea"/>
              <a:sym typeface="+mn-lt"/>
            </a:endParaRPr>
          </a:p>
        </p:txBody>
      </p:sp>
      <p:sp>
        <p:nvSpPr>
          <p:cNvPr id="11" name="文本框 10"/>
          <p:cNvSpPr txBox="1">
            <a:spLocks noChangeArrowheads="1"/>
          </p:cNvSpPr>
          <p:nvPr/>
        </p:nvSpPr>
        <p:spPr bwMode="auto">
          <a:xfrm>
            <a:off x="2035175" y="1852611"/>
            <a:ext cx="5073651" cy="75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4300" dirty="0">
                <a:solidFill>
                  <a:srgbClr val="6AA903"/>
                </a:solidFill>
                <a:latin typeface="方正少儿简体" panose="03000509000000000000" pitchFamily="65" charset="-122"/>
                <a:ea typeface="方正少儿简体" panose="03000509000000000000" pitchFamily="65" charset="-122"/>
                <a:cs typeface="+mn-ea"/>
                <a:sym typeface="+mn-lt"/>
              </a:rPr>
              <a:t>点击此处</a:t>
            </a:r>
            <a:r>
              <a:rPr lang="zh-CN" altLang="en-US" sz="4300" dirty="0" smtClean="0">
                <a:solidFill>
                  <a:srgbClr val="6AA903"/>
                </a:solidFill>
                <a:latin typeface="方正少儿简体" panose="03000509000000000000" pitchFamily="65" charset="-122"/>
                <a:ea typeface="方正少儿简体" panose="03000509000000000000" pitchFamily="65" charset="-122"/>
                <a:cs typeface="+mn-ea"/>
                <a:sym typeface="+mn-lt"/>
              </a:rPr>
              <a:t>添加</a:t>
            </a:r>
            <a:r>
              <a:rPr lang="zh-CN" altLang="en-US" sz="4300" dirty="0">
                <a:solidFill>
                  <a:srgbClr val="6AA903"/>
                </a:solidFill>
                <a:latin typeface="方正少儿简体" panose="03000509000000000000" pitchFamily="65" charset="-122"/>
                <a:ea typeface="方正少儿简体" panose="03000509000000000000" pitchFamily="65" charset="-122"/>
                <a:cs typeface="+mn-ea"/>
                <a:sym typeface="+mn-lt"/>
              </a:rPr>
              <a:t>标题</a:t>
            </a:r>
            <a:endParaRPr lang="zh-CN" altLang="en-US" sz="4300" dirty="0">
              <a:solidFill>
                <a:srgbClr val="6AA903"/>
              </a:solidFill>
              <a:latin typeface="方正少儿简体" panose="03000509000000000000" pitchFamily="65" charset="-122"/>
              <a:ea typeface="方正少儿简体" panose="03000509000000000000" pitchFamily="65" charset="-122"/>
              <a:cs typeface="+mn-ea"/>
              <a:sym typeface="+mn-lt"/>
            </a:endParaRPr>
          </a:p>
        </p:txBody>
      </p:sp>
      <p:sp>
        <p:nvSpPr>
          <p:cNvPr id="18" name="文本框 1"/>
          <p:cNvSpPr txBox="1">
            <a:spLocks noChangeArrowheads="1"/>
          </p:cNvSpPr>
          <p:nvPr/>
        </p:nvSpPr>
        <p:spPr bwMode="auto">
          <a:xfrm>
            <a:off x="3485357" y="1199004"/>
            <a:ext cx="21732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800" dirty="0" smtClean="0">
                <a:solidFill>
                  <a:srgbClr val="6AA903"/>
                </a:solidFill>
                <a:latin typeface="方正粗圆简体" panose="02010601030101010101" pitchFamily="65" charset="-122"/>
                <a:ea typeface="方正粗圆简体" panose="02010601030101010101" pitchFamily="65" charset="-122"/>
                <a:cs typeface="+mn-ea"/>
                <a:sym typeface="+mn-lt"/>
              </a:rPr>
              <a:t>PART 4</a:t>
            </a:r>
            <a:endParaRPr lang="zh-CN" altLang="en-US" sz="4800" dirty="0">
              <a:solidFill>
                <a:srgbClr val="6AA903"/>
              </a:solidFill>
              <a:latin typeface="方正粗圆简体" panose="02010601030101010101" pitchFamily="65" charset="-122"/>
              <a:ea typeface="方正粗圆简体" panose="02010601030101010101" pitchFamily="65" charset="-122"/>
              <a:cs typeface="+mn-ea"/>
              <a:sym typeface="+mn-lt"/>
            </a:endParaRPr>
          </a:p>
        </p:txBody>
      </p:sp>
      <p:pic>
        <p:nvPicPr>
          <p:cNvPr id="19" name="Picture 9" descr="E:\PPT素材\卡通D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6687" y="924127"/>
            <a:ext cx="502914" cy="4408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2" presetClass="entr" presetSubtype="3"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1+#ppt_w/2"/>
                                          </p:val>
                                        </p:tav>
                                        <p:tav tm="100000">
                                          <p:val>
                                            <p:strVal val="#ppt_x"/>
                                          </p:val>
                                        </p:tav>
                                      </p:tavLst>
                                    </p:anim>
                                    <p:anim calcmode="lin" valueType="num">
                                      <p:cBhvr additive="base">
                                        <p:cTn id="25" dur="500" fill="hold"/>
                                        <p:tgtEl>
                                          <p:spTgt spid="19"/>
                                        </p:tgtEl>
                                        <p:attrNameLst>
                                          <p:attrName>ppt_y</p:attrName>
                                        </p:attrNameLst>
                                      </p:cBhvr>
                                      <p:tavLst>
                                        <p:tav tm="0">
                                          <p:val>
                                            <p:strVal val="0-#ppt_h/2"/>
                                          </p:val>
                                        </p:tav>
                                        <p:tav tm="100000">
                                          <p:val>
                                            <p:strVal val="#ppt_y"/>
                                          </p:val>
                                        </p:tav>
                                      </p:tavLst>
                                    </p:anim>
                                  </p:childTnLst>
                                </p:cTn>
                              </p:par>
                            </p:childTnLst>
                          </p:cTn>
                        </p:par>
                        <p:par>
                          <p:cTn id="26" fill="hold">
                            <p:stCondLst>
                              <p:cond delay="2000"/>
                            </p:stCondLst>
                            <p:childTnLst>
                              <p:par>
                                <p:cTn id="27" presetID="56" presetClass="entr" presetSubtype="0" fill="hold" grpId="0" nodeType="afterEffect">
                                  <p:stCondLst>
                                    <p:cond delay="0"/>
                                  </p:stCondLst>
                                  <p:iterate type="lt">
                                    <p:tmPct val="10000"/>
                                  </p:iterate>
                                  <p:childTnLst>
                                    <p:set>
                                      <p:cBhvr>
                                        <p:cTn id="28" dur="1" fill="hold">
                                          <p:stCondLst>
                                            <p:cond delay="0"/>
                                          </p:stCondLst>
                                        </p:cTn>
                                        <p:tgtEl>
                                          <p:spTgt spid="11"/>
                                        </p:tgtEl>
                                        <p:attrNameLst>
                                          <p:attrName>style.visibility</p:attrName>
                                        </p:attrNameLst>
                                      </p:cBhvr>
                                      <p:to>
                                        <p:strVal val="visible"/>
                                      </p:to>
                                    </p:set>
                                    <p:anim by="(-#ppt_w*2)" calcmode="lin" valueType="num">
                                      <p:cBhvr rctx="PPT">
                                        <p:cTn id="29" dur="500" autoRev="1" fill="hold">
                                          <p:stCondLst>
                                            <p:cond delay="0"/>
                                          </p:stCondLst>
                                        </p:cTn>
                                        <p:tgtEl>
                                          <p:spTgt spid="11"/>
                                        </p:tgtEl>
                                        <p:attrNameLst>
                                          <p:attrName>ppt_w</p:attrName>
                                        </p:attrNameLst>
                                      </p:cBhvr>
                                    </p:anim>
                                    <p:anim by="(#ppt_w*0.50)" calcmode="lin" valueType="num">
                                      <p:cBhvr>
                                        <p:cTn id="30" dur="500" decel="50000" autoRev="1" fill="hold">
                                          <p:stCondLst>
                                            <p:cond delay="0"/>
                                          </p:stCondLst>
                                        </p:cTn>
                                        <p:tgtEl>
                                          <p:spTgt spid="11"/>
                                        </p:tgtEl>
                                        <p:attrNameLst>
                                          <p:attrName>ppt_x</p:attrName>
                                        </p:attrNameLst>
                                      </p:cBhvr>
                                    </p:anim>
                                    <p:anim from="(-#ppt_h/2)" to="(#ppt_y)" calcmode="lin" valueType="num">
                                      <p:cBhvr>
                                        <p:cTn id="31" dur="1000" fill="hold">
                                          <p:stCondLst>
                                            <p:cond delay="0"/>
                                          </p:stCondLst>
                                        </p:cTn>
                                        <p:tgtEl>
                                          <p:spTgt spid="11"/>
                                        </p:tgtEl>
                                        <p:attrNameLst>
                                          <p:attrName>ppt_y</p:attrName>
                                        </p:attrNameLst>
                                      </p:cBhvr>
                                    </p:anim>
                                    <p:animRot by="21600000">
                                      <p:cBhvr>
                                        <p:cTn id="32" dur="1000" fill="hold">
                                          <p:stCondLst>
                                            <p:cond delay="0"/>
                                          </p:stCondLst>
                                        </p:cTn>
                                        <p:tgtEl>
                                          <p:spTgt spid="11"/>
                                        </p:tgtEl>
                                        <p:attrNameLst>
                                          <p:attrName>r</p:attrName>
                                        </p:attrNameLst>
                                      </p:cBhvr>
                                    </p:animRot>
                                  </p:childTnLst>
                                </p:cTn>
                              </p:par>
                            </p:childTnLst>
                          </p:cTn>
                        </p:par>
                        <p:par>
                          <p:cTn id="33" fill="hold">
                            <p:stCondLst>
                              <p:cond delay="37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16"/>
          <p:cNvSpPr>
            <a:spLocks noEditPoints="1"/>
          </p:cNvSpPr>
          <p:nvPr/>
        </p:nvSpPr>
        <p:spPr bwMode="auto">
          <a:xfrm>
            <a:off x="5003124" y="2238895"/>
            <a:ext cx="1941953" cy="1638680"/>
          </a:xfrm>
          <a:custGeom>
            <a:avLst/>
            <a:gdLst>
              <a:gd name="T0" fmla="*/ 3 w 179"/>
              <a:gd name="T1" fmla="*/ 165 h 167"/>
              <a:gd name="T2" fmla="*/ 0 w 179"/>
              <a:gd name="T3" fmla="*/ 158 h 167"/>
              <a:gd name="T4" fmla="*/ 8 w 179"/>
              <a:gd name="T5" fmla="*/ 126 h 167"/>
              <a:gd name="T6" fmla="*/ 62 w 179"/>
              <a:gd name="T7" fmla="*/ 92 h 167"/>
              <a:gd name="T8" fmla="*/ 25 w 179"/>
              <a:gd name="T9" fmla="*/ 51 h 167"/>
              <a:gd name="T10" fmla="*/ 35 w 179"/>
              <a:gd name="T11" fmla="*/ 8 h 167"/>
              <a:gd name="T12" fmla="*/ 43 w 179"/>
              <a:gd name="T13" fmla="*/ 1 h 167"/>
              <a:gd name="T14" fmla="*/ 52 w 179"/>
              <a:gd name="T15" fmla="*/ 3 h 167"/>
              <a:gd name="T16" fmla="*/ 171 w 179"/>
              <a:gd name="T17" fmla="*/ 75 h 167"/>
              <a:gd name="T18" fmla="*/ 179 w 179"/>
              <a:gd name="T19" fmla="*/ 88 h 167"/>
              <a:gd name="T20" fmla="*/ 171 w 179"/>
              <a:gd name="T21" fmla="*/ 96 h 167"/>
              <a:gd name="T22" fmla="*/ 10 w 179"/>
              <a:gd name="T23" fmla="*/ 167 h 167"/>
              <a:gd name="T24" fmla="*/ 3 w 179"/>
              <a:gd name="T25" fmla="*/ 165 h 167"/>
              <a:gd name="T26" fmla="*/ 113 w 179"/>
              <a:gd name="T27" fmla="*/ 65 h 167"/>
              <a:gd name="T28" fmla="*/ 100 w 179"/>
              <a:gd name="T29" fmla="*/ 74 h 167"/>
              <a:gd name="T30" fmla="*/ 113 w 179"/>
              <a:gd name="T31" fmla="*/ 84 h 167"/>
              <a:gd name="T32" fmla="*/ 126 w 179"/>
              <a:gd name="T33" fmla="*/ 74 h 167"/>
              <a:gd name="T34" fmla="*/ 113 w 179"/>
              <a:gd name="T35" fmla="*/ 65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9" h="167">
                <a:moveTo>
                  <a:pt x="3" y="165"/>
                </a:moveTo>
                <a:cubicBezTo>
                  <a:pt x="0" y="162"/>
                  <a:pt x="0" y="158"/>
                  <a:pt x="0" y="158"/>
                </a:cubicBezTo>
                <a:cubicBezTo>
                  <a:pt x="8" y="126"/>
                  <a:pt x="8" y="126"/>
                  <a:pt x="8" y="126"/>
                </a:cubicBezTo>
                <a:cubicBezTo>
                  <a:pt x="8" y="126"/>
                  <a:pt x="58" y="115"/>
                  <a:pt x="62" y="92"/>
                </a:cubicBezTo>
                <a:cubicBezTo>
                  <a:pt x="66" y="71"/>
                  <a:pt x="25" y="51"/>
                  <a:pt x="25" y="51"/>
                </a:cubicBezTo>
                <a:cubicBezTo>
                  <a:pt x="35" y="8"/>
                  <a:pt x="35" y="8"/>
                  <a:pt x="35" y="8"/>
                </a:cubicBezTo>
                <a:cubicBezTo>
                  <a:pt x="35" y="8"/>
                  <a:pt x="37" y="3"/>
                  <a:pt x="43" y="1"/>
                </a:cubicBezTo>
                <a:cubicBezTo>
                  <a:pt x="47" y="0"/>
                  <a:pt x="52" y="3"/>
                  <a:pt x="52" y="3"/>
                </a:cubicBezTo>
                <a:cubicBezTo>
                  <a:pt x="171" y="75"/>
                  <a:pt x="171" y="75"/>
                  <a:pt x="171" y="75"/>
                </a:cubicBezTo>
                <a:cubicBezTo>
                  <a:pt x="171" y="75"/>
                  <a:pt x="179" y="80"/>
                  <a:pt x="179" y="88"/>
                </a:cubicBezTo>
                <a:cubicBezTo>
                  <a:pt x="179" y="93"/>
                  <a:pt x="171" y="96"/>
                  <a:pt x="171" y="96"/>
                </a:cubicBezTo>
                <a:cubicBezTo>
                  <a:pt x="10" y="167"/>
                  <a:pt x="10" y="167"/>
                  <a:pt x="10" y="167"/>
                </a:cubicBezTo>
                <a:cubicBezTo>
                  <a:pt x="10" y="167"/>
                  <a:pt x="5" y="167"/>
                  <a:pt x="3" y="165"/>
                </a:cubicBezTo>
                <a:close/>
                <a:moveTo>
                  <a:pt x="113" y="65"/>
                </a:moveTo>
                <a:cubicBezTo>
                  <a:pt x="106" y="65"/>
                  <a:pt x="100" y="69"/>
                  <a:pt x="100" y="74"/>
                </a:cubicBezTo>
                <a:cubicBezTo>
                  <a:pt x="100" y="80"/>
                  <a:pt x="106" y="84"/>
                  <a:pt x="113" y="84"/>
                </a:cubicBezTo>
                <a:cubicBezTo>
                  <a:pt x="120" y="84"/>
                  <a:pt x="126" y="80"/>
                  <a:pt x="126" y="74"/>
                </a:cubicBezTo>
                <a:cubicBezTo>
                  <a:pt x="126" y="69"/>
                  <a:pt x="120" y="65"/>
                  <a:pt x="113" y="65"/>
                </a:cubicBezTo>
                <a:close/>
              </a:path>
            </a:pathLst>
          </a:custGeom>
          <a:solidFill>
            <a:srgbClr val="6AA903"/>
          </a:solidFill>
          <a:ln w="3175" cap="flat" cmpd="sng" algn="ctr">
            <a:solidFill>
              <a:srgbClr val="FFFFFF"/>
            </a:solidFill>
            <a:prstDash val="solid"/>
          </a:ln>
          <a:effectLst/>
        </p:spPr>
        <p:txBody>
          <a:bodyPr lIns="121505" tIns="60753" rIns="121505" bIns="60753" anchor="ctr"/>
          <a:lstStyle/>
          <a:p>
            <a:pPr defTabSz="911225">
              <a:defRPr/>
            </a:pPr>
            <a:endParaRPr lang="zh-CN" altLang="en-US" sz="1900" kern="0">
              <a:solidFill>
                <a:srgbClr val="FFFFFF"/>
              </a:solidFill>
              <a:latin typeface="+mn-lt"/>
              <a:ea typeface="+mn-ea"/>
              <a:cs typeface="+mn-ea"/>
              <a:sym typeface="+mn-lt"/>
            </a:endParaRPr>
          </a:p>
        </p:txBody>
      </p:sp>
      <p:sp>
        <p:nvSpPr>
          <p:cNvPr id="6" name="Freeform 17"/>
          <p:cNvSpPr/>
          <p:nvPr/>
        </p:nvSpPr>
        <p:spPr bwMode="auto">
          <a:xfrm>
            <a:off x="3979398" y="2413562"/>
            <a:ext cx="1574226" cy="1405262"/>
          </a:xfrm>
          <a:custGeom>
            <a:avLst/>
            <a:gdLst>
              <a:gd name="T0" fmla="*/ 145 w 145"/>
              <a:gd name="T1" fmla="*/ 74 h 143"/>
              <a:gd name="T2" fmla="*/ 133 w 145"/>
              <a:gd name="T3" fmla="*/ 88 h 143"/>
              <a:gd name="T4" fmla="*/ 8 w 145"/>
              <a:gd name="T5" fmla="*/ 143 h 143"/>
              <a:gd name="T6" fmla="*/ 2 w 145"/>
              <a:gd name="T7" fmla="*/ 141 h 143"/>
              <a:gd name="T8" fmla="*/ 0 w 145"/>
              <a:gd name="T9" fmla="*/ 135 h 143"/>
              <a:gd name="T10" fmla="*/ 6 w 145"/>
              <a:gd name="T11" fmla="*/ 108 h 143"/>
              <a:gd name="T12" fmla="*/ 50 w 145"/>
              <a:gd name="T13" fmla="*/ 73 h 143"/>
              <a:gd name="T14" fmla="*/ 21 w 145"/>
              <a:gd name="T15" fmla="*/ 44 h 143"/>
              <a:gd name="T16" fmla="*/ 29 w 145"/>
              <a:gd name="T17" fmla="*/ 8 h 143"/>
              <a:gd name="T18" fmla="*/ 36 w 145"/>
              <a:gd name="T19" fmla="*/ 1 h 143"/>
              <a:gd name="T20" fmla="*/ 44 w 145"/>
              <a:gd name="T21" fmla="*/ 3 h 143"/>
              <a:gd name="T22" fmla="*/ 138 w 145"/>
              <a:gd name="T23" fmla="*/ 61 h 143"/>
              <a:gd name="T24" fmla="*/ 145 w 145"/>
              <a:gd name="T25" fmla="*/ 7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chemeClr val="accent6"/>
          </a:solidFill>
          <a:ln w="3175" cap="flat" cmpd="sng" algn="ctr">
            <a:solidFill>
              <a:srgbClr val="FFFFFF"/>
            </a:solidFill>
            <a:prstDash val="solid"/>
          </a:ln>
          <a:effectLst/>
        </p:spPr>
        <p:txBody>
          <a:bodyPr lIns="121505" tIns="60753" rIns="121505" bIns="60753" anchor="ctr"/>
          <a:lstStyle/>
          <a:p>
            <a:pPr defTabSz="911225">
              <a:defRPr/>
            </a:pPr>
            <a:endParaRPr lang="zh-CN" altLang="en-US" sz="1900" b="1" ker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ea"/>
              <a:sym typeface="+mn-lt"/>
            </a:endParaRPr>
          </a:p>
        </p:txBody>
      </p:sp>
      <p:sp>
        <p:nvSpPr>
          <p:cNvPr id="7" name="Freeform 18"/>
          <p:cNvSpPr/>
          <p:nvPr/>
        </p:nvSpPr>
        <p:spPr bwMode="auto">
          <a:xfrm>
            <a:off x="3054981" y="2542178"/>
            <a:ext cx="1376352" cy="1219482"/>
          </a:xfrm>
          <a:custGeom>
            <a:avLst/>
            <a:gdLst>
              <a:gd name="T0" fmla="*/ 127 w 127"/>
              <a:gd name="T1" fmla="*/ 64 h 124"/>
              <a:gd name="T2" fmla="*/ 117 w 127"/>
              <a:gd name="T3" fmla="*/ 76 h 124"/>
              <a:gd name="T4" fmla="*/ 8 w 127"/>
              <a:gd name="T5" fmla="*/ 124 h 124"/>
              <a:gd name="T6" fmla="*/ 2 w 127"/>
              <a:gd name="T7" fmla="*/ 123 h 124"/>
              <a:gd name="T8" fmla="*/ 1 w 127"/>
              <a:gd name="T9" fmla="*/ 118 h 124"/>
              <a:gd name="T10" fmla="*/ 6 w 127"/>
              <a:gd name="T11" fmla="*/ 94 h 124"/>
              <a:gd name="T12" fmla="*/ 39 w 127"/>
              <a:gd name="T13" fmla="*/ 62 h 124"/>
              <a:gd name="T14" fmla="*/ 19 w 127"/>
              <a:gd name="T15" fmla="*/ 38 h 124"/>
              <a:gd name="T16" fmla="*/ 26 w 127"/>
              <a:gd name="T17" fmla="*/ 6 h 124"/>
              <a:gd name="T18" fmla="*/ 32 w 127"/>
              <a:gd name="T19" fmla="*/ 1 h 124"/>
              <a:gd name="T20" fmla="*/ 39 w 127"/>
              <a:gd name="T21" fmla="*/ 2 h 124"/>
              <a:gd name="T22" fmla="*/ 121 w 127"/>
              <a:gd name="T23" fmla="*/ 52 h 124"/>
              <a:gd name="T24" fmla="*/ 127 w 127"/>
              <a:gd name="T25"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24">
                <a:moveTo>
                  <a:pt x="127" y="64"/>
                </a:moveTo>
                <a:cubicBezTo>
                  <a:pt x="127" y="71"/>
                  <a:pt x="117" y="76"/>
                  <a:pt x="117" y="76"/>
                </a:cubicBezTo>
                <a:cubicBezTo>
                  <a:pt x="8" y="124"/>
                  <a:pt x="8" y="124"/>
                  <a:pt x="8" y="124"/>
                </a:cubicBezTo>
                <a:cubicBezTo>
                  <a:pt x="8" y="124"/>
                  <a:pt x="4" y="124"/>
                  <a:pt x="2" y="123"/>
                </a:cubicBezTo>
                <a:cubicBezTo>
                  <a:pt x="0" y="121"/>
                  <a:pt x="1" y="118"/>
                  <a:pt x="1" y="118"/>
                </a:cubicBezTo>
                <a:cubicBezTo>
                  <a:pt x="6" y="94"/>
                  <a:pt x="6" y="94"/>
                  <a:pt x="6" y="94"/>
                </a:cubicBezTo>
                <a:cubicBezTo>
                  <a:pt x="6" y="94"/>
                  <a:pt x="39" y="81"/>
                  <a:pt x="39" y="62"/>
                </a:cubicBezTo>
                <a:cubicBezTo>
                  <a:pt x="40" y="48"/>
                  <a:pt x="19" y="38"/>
                  <a:pt x="19" y="38"/>
                </a:cubicBezTo>
                <a:cubicBezTo>
                  <a:pt x="26" y="6"/>
                  <a:pt x="26" y="6"/>
                  <a:pt x="26" y="6"/>
                </a:cubicBezTo>
                <a:cubicBezTo>
                  <a:pt x="26" y="6"/>
                  <a:pt x="28" y="2"/>
                  <a:pt x="32" y="1"/>
                </a:cubicBezTo>
                <a:cubicBezTo>
                  <a:pt x="36" y="0"/>
                  <a:pt x="39" y="2"/>
                  <a:pt x="39" y="2"/>
                </a:cubicBezTo>
                <a:cubicBezTo>
                  <a:pt x="121" y="52"/>
                  <a:pt x="121" y="52"/>
                  <a:pt x="121" y="52"/>
                </a:cubicBezTo>
                <a:cubicBezTo>
                  <a:pt x="121" y="52"/>
                  <a:pt x="127" y="57"/>
                  <a:pt x="127" y="64"/>
                </a:cubicBezTo>
                <a:close/>
              </a:path>
            </a:pathLst>
          </a:custGeom>
          <a:solidFill>
            <a:srgbClr val="6AA903"/>
          </a:solidFill>
          <a:ln w="3175" cap="flat" cmpd="sng" algn="ctr">
            <a:solidFill>
              <a:srgbClr val="FFFFFF"/>
            </a:solidFill>
            <a:prstDash val="solid"/>
          </a:ln>
          <a:effectLst/>
        </p:spPr>
        <p:txBody>
          <a:bodyPr lIns="121505" tIns="60753" rIns="121505" bIns="60753" anchor="ctr"/>
          <a:lstStyle/>
          <a:p>
            <a:pPr defTabSz="911225">
              <a:defRPr/>
            </a:pPr>
            <a:endParaRPr lang="zh-CN" altLang="en-US" sz="1900" kern="0">
              <a:solidFill>
                <a:srgbClr val="FFFFFF"/>
              </a:solidFill>
              <a:latin typeface="+mn-lt"/>
              <a:ea typeface="+mn-ea"/>
              <a:cs typeface="+mn-ea"/>
              <a:sym typeface="+mn-lt"/>
            </a:endParaRPr>
          </a:p>
        </p:txBody>
      </p:sp>
      <p:sp>
        <p:nvSpPr>
          <p:cNvPr id="8" name="Freeform 19"/>
          <p:cNvSpPr/>
          <p:nvPr/>
        </p:nvSpPr>
        <p:spPr bwMode="auto">
          <a:xfrm>
            <a:off x="2328778" y="2650153"/>
            <a:ext cx="1092677" cy="1003532"/>
          </a:xfrm>
          <a:custGeom>
            <a:avLst/>
            <a:gdLst>
              <a:gd name="T0" fmla="*/ 15 w 101"/>
              <a:gd name="T1" fmla="*/ 31 h 102"/>
              <a:gd name="T2" fmla="*/ 21 w 101"/>
              <a:gd name="T3" fmla="*/ 5 h 102"/>
              <a:gd name="T4" fmla="*/ 26 w 101"/>
              <a:gd name="T5" fmla="*/ 1 h 102"/>
              <a:gd name="T6" fmla="*/ 32 w 101"/>
              <a:gd name="T7" fmla="*/ 2 h 102"/>
              <a:gd name="T8" fmla="*/ 95 w 101"/>
              <a:gd name="T9" fmla="*/ 41 h 102"/>
              <a:gd name="T10" fmla="*/ 101 w 101"/>
              <a:gd name="T11" fmla="*/ 51 h 102"/>
              <a:gd name="T12" fmla="*/ 94 w 101"/>
              <a:gd name="T13" fmla="*/ 63 h 102"/>
              <a:gd name="T14" fmla="*/ 6 w 101"/>
              <a:gd name="T15" fmla="*/ 102 h 102"/>
              <a:gd name="T16" fmla="*/ 2 w 101"/>
              <a:gd name="T17" fmla="*/ 101 h 102"/>
              <a:gd name="T18" fmla="*/ 0 w 101"/>
              <a:gd name="T19" fmla="*/ 97 h 102"/>
              <a:gd name="T20" fmla="*/ 5 w 101"/>
              <a:gd name="T21" fmla="*/ 77 h 102"/>
              <a:gd name="T22" fmla="*/ 15 w 101"/>
              <a:gd name="T23" fmla="*/ 3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 h="102">
                <a:moveTo>
                  <a:pt x="15" y="31"/>
                </a:moveTo>
                <a:cubicBezTo>
                  <a:pt x="21" y="5"/>
                  <a:pt x="21" y="5"/>
                  <a:pt x="21" y="5"/>
                </a:cubicBezTo>
                <a:cubicBezTo>
                  <a:pt x="21" y="5"/>
                  <a:pt x="22" y="2"/>
                  <a:pt x="26" y="1"/>
                </a:cubicBezTo>
                <a:cubicBezTo>
                  <a:pt x="29" y="0"/>
                  <a:pt x="32" y="2"/>
                  <a:pt x="32" y="2"/>
                </a:cubicBezTo>
                <a:cubicBezTo>
                  <a:pt x="95" y="41"/>
                  <a:pt x="95" y="41"/>
                  <a:pt x="95" y="41"/>
                </a:cubicBezTo>
                <a:cubicBezTo>
                  <a:pt x="95" y="41"/>
                  <a:pt x="101" y="46"/>
                  <a:pt x="101" y="51"/>
                </a:cubicBezTo>
                <a:cubicBezTo>
                  <a:pt x="101" y="60"/>
                  <a:pt x="94" y="63"/>
                  <a:pt x="94" y="63"/>
                </a:cubicBezTo>
                <a:cubicBezTo>
                  <a:pt x="6" y="102"/>
                  <a:pt x="6" y="102"/>
                  <a:pt x="6" y="102"/>
                </a:cubicBezTo>
                <a:cubicBezTo>
                  <a:pt x="6" y="102"/>
                  <a:pt x="3" y="102"/>
                  <a:pt x="2" y="101"/>
                </a:cubicBezTo>
                <a:cubicBezTo>
                  <a:pt x="0" y="99"/>
                  <a:pt x="0" y="97"/>
                  <a:pt x="0" y="97"/>
                </a:cubicBezTo>
                <a:cubicBezTo>
                  <a:pt x="5" y="77"/>
                  <a:pt x="5" y="77"/>
                  <a:pt x="5" y="77"/>
                </a:cubicBezTo>
                <a:lnTo>
                  <a:pt x="15" y="31"/>
                </a:lnTo>
                <a:close/>
              </a:path>
            </a:pathLst>
          </a:custGeom>
          <a:solidFill>
            <a:schemeClr val="accent6"/>
          </a:solidFill>
          <a:ln w="3175" cap="flat" cmpd="sng" algn="ctr">
            <a:solidFill>
              <a:srgbClr val="FFFFFF"/>
            </a:solidFill>
            <a:prstDash val="solid"/>
          </a:ln>
          <a:effectLst/>
        </p:spPr>
        <p:txBody>
          <a:bodyPr lIns="121505" tIns="60753" rIns="121505" bIns="60753" anchor="ctr"/>
          <a:lstStyle/>
          <a:p>
            <a:pPr defTabSz="911225">
              <a:defRPr/>
            </a:pPr>
            <a:endParaRPr lang="zh-CN" altLang="en-US" sz="1900" kern="0">
              <a:solidFill>
                <a:srgbClr val="FFFFFF"/>
              </a:solidFill>
              <a:latin typeface="+mn-lt"/>
              <a:ea typeface="+mn-ea"/>
              <a:cs typeface="+mn-ea"/>
              <a:sym typeface="+mn-lt"/>
            </a:endParaRPr>
          </a:p>
        </p:txBody>
      </p:sp>
      <p:sp>
        <p:nvSpPr>
          <p:cNvPr id="9" name="任意多边形 8"/>
          <p:cNvSpPr/>
          <p:nvPr/>
        </p:nvSpPr>
        <p:spPr bwMode="auto">
          <a:xfrm>
            <a:off x="6640562" y="2723195"/>
            <a:ext cx="1570578" cy="276289"/>
          </a:xfrm>
          <a:custGeom>
            <a:avLst/>
            <a:gdLst>
              <a:gd name="connsiteX0" fmla="*/ 0 w 1600200"/>
              <a:gd name="connsiteY0" fmla="*/ 552450 h 552450"/>
              <a:gd name="connsiteX1" fmla="*/ 171450 w 1600200"/>
              <a:gd name="connsiteY1" fmla="*/ 0 h 552450"/>
              <a:gd name="connsiteX2" fmla="*/ 1600200 w 1600200"/>
              <a:gd name="connsiteY2" fmla="*/ 0 h 552450"/>
            </a:gdLst>
            <a:ahLst/>
            <a:cxnLst>
              <a:cxn ang="0">
                <a:pos x="connsiteX0" y="connsiteY0"/>
              </a:cxn>
              <a:cxn ang="0">
                <a:pos x="connsiteX1" y="connsiteY1"/>
              </a:cxn>
              <a:cxn ang="0">
                <a:pos x="connsiteX2" y="connsiteY2"/>
              </a:cxn>
            </a:cxnLst>
            <a:rect l="l" t="t" r="r" b="b"/>
            <a:pathLst>
              <a:path w="1600200" h="552450">
                <a:moveTo>
                  <a:pt x="0" y="552450"/>
                </a:moveTo>
                <a:lnTo>
                  <a:pt x="171450" y="0"/>
                </a:lnTo>
                <a:lnTo>
                  <a:pt x="1600200" y="0"/>
                </a:lnTo>
              </a:path>
            </a:pathLst>
          </a:custGeom>
          <a:noFill/>
          <a:ln w="19050" cap="flat" cmpd="sng" algn="ctr">
            <a:solidFill>
              <a:srgbClr val="6AA903"/>
            </a:solidFill>
            <a:prstDash val="sysDot"/>
            <a:headEnd type="oval" w="med" len="med"/>
            <a:tailEnd type="triangle" w="med" len="med"/>
          </a:ln>
          <a:effectLst/>
        </p:spPr>
        <p:txBody>
          <a:bodyPr lIns="121505" tIns="60753" rIns="121505" bIns="60753" anchor="ctr"/>
          <a:lstStyle/>
          <a:p>
            <a:pPr defTabSz="911225">
              <a:defRPr/>
            </a:pPr>
            <a:endParaRPr lang="zh-CN" altLang="en-US" sz="1900" kern="0">
              <a:solidFill>
                <a:srgbClr val="000000"/>
              </a:solidFill>
              <a:latin typeface="+mn-lt"/>
              <a:ea typeface="+mn-ea"/>
              <a:cs typeface="+mn-ea"/>
              <a:sym typeface="+mn-lt"/>
            </a:endParaRPr>
          </a:p>
        </p:txBody>
      </p:sp>
      <p:sp>
        <p:nvSpPr>
          <p:cNvPr id="12" name="任意多边形 11"/>
          <p:cNvSpPr/>
          <p:nvPr/>
        </p:nvSpPr>
        <p:spPr bwMode="auto">
          <a:xfrm flipH="1">
            <a:off x="745582" y="2867691"/>
            <a:ext cx="1750277" cy="284228"/>
          </a:xfrm>
          <a:custGeom>
            <a:avLst/>
            <a:gdLst>
              <a:gd name="connsiteX0" fmla="*/ 0 w 1600200"/>
              <a:gd name="connsiteY0" fmla="*/ 552450 h 552450"/>
              <a:gd name="connsiteX1" fmla="*/ 171450 w 1600200"/>
              <a:gd name="connsiteY1" fmla="*/ 0 h 552450"/>
              <a:gd name="connsiteX2" fmla="*/ 1600200 w 1600200"/>
              <a:gd name="connsiteY2" fmla="*/ 0 h 552450"/>
            </a:gdLst>
            <a:ahLst/>
            <a:cxnLst>
              <a:cxn ang="0">
                <a:pos x="connsiteX0" y="connsiteY0"/>
              </a:cxn>
              <a:cxn ang="0">
                <a:pos x="connsiteX1" y="connsiteY1"/>
              </a:cxn>
              <a:cxn ang="0">
                <a:pos x="connsiteX2" y="connsiteY2"/>
              </a:cxn>
            </a:cxnLst>
            <a:rect l="l" t="t" r="r" b="b"/>
            <a:pathLst>
              <a:path w="1600200" h="552450">
                <a:moveTo>
                  <a:pt x="0" y="552450"/>
                </a:moveTo>
                <a:lnTo>
                  <a:pt x="171450" y="0"/>
                </a:lnTo>
                <a:lnTo>
                  <a:pt x="1600200" y="0"/>
                </a:lnTo>
              </a:path>
            </a:pathLst>
          </a:custGeom>
          <a:noFill/>
          <a:ln w="19050" cap="flat" cmpd="sng" algn="ctr">
            <a:solidFill>
              <a:schemeClr val="accent6"/>
            </a:solidFill>
            <a:prstDash val="sysDot"/>
            <a:headEnd type="oval" w="med" len="med"/>
            <a:tailEnd type="triangle" w="med" len="med"/>
          </a:ln>
          <a:effectLst/>
        </p:spPr>
        <p:txBody>
          <a:bodyPr lIns="121505" tIns="60753" rIns="121505" bIns="60753" anchor="ctr"/>
          <a:lstStyle/>
          <a:p>
            <a:pPr defTabSz="911225">
              <a:defRPr/>
            </a:pPr>
            <a:endParaRPr lang="zh-CN" altLang="en-US" sz="1900" kern="0">
              <a:solidFill>
                <a:srgbClr val="000000"/>
              </a:solidFill>
              <a:latin typeface="+mn-lt"/>
              <a:ea typeface="+mn-ea"/>
              <a:cs typeface="+mn-ea"/>
              <a:sym typeface="+mn-lt"/>
            </a:endParaRPr>
          </a:p>
        </p:txBody>
      </p:sp>
      <p:sp>
        <p:nvSpPr>
          <p:cNvPr id="14" name="任意多边形 13"/>
          <p:cNvSpPr/>
          <p:nvPr/>
        </p:nvSpPr>
        <p:spPr>
          <a:xfrm>
            <a:off x="4894153" y="1895917"/>
            <a:ext cx="714443" cy="965423"/>
          </a:xfrm>
          <a:custGeom>
            <a:avLst/>
            <a:gdLst>
              <a:gd name="connsiteX0" fmla="*/ 0 w 647700"/>
              <a:gd name="connsiteY0" fmla="*/ 965200 h 965200"/>
              <a:gd name="connsiteX1" fmla="*/ 152400 w 647700"/>
              <a:gd name="connsiteY1" fmla="*/ 508000 h 965200"/>
              <a:gd name="connsiteX2" fmla="*/ 647700 w 647700"/>
              <a:gd name="connsiteY2" fmla="*/ 0 h 965200"/>
              <a:gd name="connsiteX0-1" fmla="*/ 0 w 647700"/>
              <a:gd name="connsiteY0-2" fmla="*/ 965200 h 965200"/>
              <a:gd name="connsiteX1-3" fmla="*/ 101600 w 647700"/>
              <a:gd name="connsiteY1-4" fmla="*/ 520700 h 965200"/>
              <a:gd name="connsiteX2-5" fmla="*/ 647700 w 647700"/>
              <a:gd name="connsiteY2-6" fmla="*/ 0 h 965200"/>
            </a:gdLst>
            <a:ahLst/>
            <a:cxnLst>
              <a:cxn ang="0">
                <a:pos x="connsiteX0-1" y="connsiteY0-2"/>
              </a:cxn>
              <a:cxn ang="0">
                <a:pos x="connsiteX1-3" y="connsiteY1-4"/>
              </a:cxn>
              <a:cxn ang="0">
                <a:pos x="connsiteX2-5" y="connsiteY2-6"/>
              </a:cxn>
            </a:cxnLst>
            <a:rect l="l" t="t" r="r" b="b"/>
            <a:pathLst>
              <a:path w="647700" h="965200">
                <a:moveTo>
                  <a:pt x="0" y="965200"/>
                </a:moveTo>
                <a:lnTo>
                  <a:pt x="101600" y="520700"/>
                </a:lnTo>
                <a:lnTo>
                  <a:pt x="647700" y="0"/>
                </a:lnTo>
              </a:path>
            </a:pathLst>
          </a:custGeom>
          <a:noFill/>
          <a:ln w="19050" cap="flat" cmpd="sng" algn="ctr">
            <a:solidFill>
              <a:schemeClr val="accent6"/>
            </a:solidFill>
            <a:prstDash val="sysDot"/>
            <a:headEnd type="oval" w="med" len="med"/>
            <a:tailEnd type="triangle" w="med" len="med"/>
          </a:ln>
          <a:effectLst/>
        </p:spPr>
        <p:txBody>
          <a:bodyPr lIns="121505" tIns="60753" rIns="121505" bIns="60753" anchor="ctr"/>
          <a:lstStyle/>
          <a:p>
            <a:pPr defTabSz="911225">
              <a:defRPr/>
            </a:pPr>
            <a:endParaRPr lang="zh-CN" altLang="en-US" sz="1900" kern="0">
              <a:solidFill>
                <a:srgbClr val="000000"/>
              </a:solidFill>
              <a:latin typeface="+mn-lt"/>
              <a:ea typeface="+mn-ea"/>
              <a:cs typeface="+mn-ea"/>
              <a:sym typeface="+mn-lt"/>
            </a:endParaRPr>
          </a:p>
        </p:txBody>
      </p:sp>
      <p:sp>
        <p:nvSpPr>
          <p:cNvPr id="15" name="任意多边形 14"/>
          <p:cNvSpPr/>
          <p:nvPr/>
        </p:nvSpPr>
        <p:spPr>
          <a:xfrm flipH="1">
            <a:off x="2989713" y="1889566"/>
            <a:ext cx="714443" cy="965423"/>
          </a:xfrm>
          <a:custGeom>
            <a:avLst/>
            <a:gdLst>
              <a:gd name="connsiteX0" fmla="*/ 0 w 647700"/>
              <a:gd name="connsiteY0" fmla="*/ 965200 h 965200"/>
              <a:gd name="connsiteX1" fmla="*/ 152400 w 647700"/>
              <a:gd name="connsiteY1" fmla="*/ 508000 h 965200"/>
              <a:gd name="connsiteX2" fmla="*/ 647700 w 647700"/>
              <a:gd name="connsiteY2" fmla="*/ 0 h 965200"/>
              <a:gd name="connsiteX0-1" fmla="*/ 0 w 647700"/>
              <a:gd name="connsiteY0-2" fmla="*/ 965200 h 965200"/>
              <a:gd name="connsiteX1-3" fmla="*/ 101600 w 647700"/>
              <a:gd name="connsiteY1-4" fmla="*/ 520700 h 965200"/>
              <a:gd name="connsiteX2-5" fmla="*/ 647700 w 647700"/>
              <a:gd name="connsiteY2-6" fmla="*/ 0 h 965200"/>
            </a:gdLst>
            <a:ahLst/>
            <a:cxnLst>
              <a:cxn ang="0">
                <a:pos x="connsiteX0-1" y="connsiteY0-2"/>
              </a:cxn>
              <a:cxn ang="0">
                <a:pos x="connsiteX1-3" y="connsiteY1-4"/>
              </a:cxn>
              <a:cxn ang="0">
                <a:pos x="connsiteX2-5" y="connsiteY2-6"/>
              </a:cxn>
            </a:cxnLst>
            <a:rect l="l" t="t" r="r" b="b"/>
            <a:pathLst>
              <a:path w="647700" h="965200">
                <a:moveTo>
                  <a:pt x="0" y="965200"/>
                </a:moveTo>
                <a:lnTo>
                  <a:pt x="101600" y="520700"/>
                </a:lnTo>
                <a:lnTo>
                  <a:pt x="647700" y="0"/>
                </a:lnTo>
              </a:path>
            </a:pathLst>
          </a:custGeom>
          <a:noFill/>
          <a:ln w="19050" cap="flat" cmpd="sng" algn="ctr">
            <a:solidFill>
              <a:srgbClr val="6AA903"/>
            </a:solidFill>
            <a:prstDash val="sysDot"/>
            <a:headEnd type="oval" w="med" len="med"/>
            <a:tailEnd type="triangle" w="med" len="med"/>
          </a:ln>
          <a:effectLst/>
        </p:spPr>
        <p:txBody>
          <a:bodyPr lIns="121505" tIns="60753" rIns="121505" bIns="60753" anchor="ctr"/>
          <a:lstStyle/>
          <a:p>
            <a:pPr defTabSz="911225">
              <a:defRPr/>
            </a:pPr>
            <a:endParaRPr lang="zh-CN" altLang="en-US" sz="1900" kern="0">
              <a:solidFill>
                <a:srgbClr val="000000"/>
              </a:solidFill>
              <a:latin typeface="+mn-lt"/>
              <a:ea typeface="+mn-ea"/>
              <a:cs typeface="+mn-ea"/>
              <a:sym typeface="+mn-lt"/>
            </a:endParaRPr>
          </a:p>
        </p:txBody>
      </p:sp>
      <p:grpSp>
        <p:nvGrpSpPr>
          <p:cNvPr id="17" name="组合 32"/>
          <p:cNvGrpSpPr/>
          <p:nvPr/>
        </p:nvGrpSpPr>
        <p:grpSpPr bwMode="auto">
          <a:xfrm>
            <a:off x="6948807" y="2790956"/>
            <a:ext cx="1814194" cy="1082279"/>
            <a:chOff x="1058443" y="2087979"/>
            <a:chExt cx="2869860" cy="1736037"/>
          </a:xfrm>
        </p:grpSpPr>
        <p:sp>
          <p:nvSpPr>
            <p:cNvPr id="18" name="文本框 33"/>
            <p:cNvSpPr txBox="1"/>
            <p:nvPr/>
          </p:nvSpPr>
          <p:spPr>
            <a:xfrm>
              <a:off x="1058443" y="2639157"/>
              <a:ext cx="2869858" cy="1184859"/>
            </a:xfrm>
            <a:prstGeom prst="rect">
              <a:avLst/>
            </a:prstGeom>
            <a:noFill/>
          </p:spPr>
          <p:txBody>
            <a:bodyPr wrap="square">
              <a:spAutoFit/>
            </a:bodyPr>
            <a:lstStyle/>
            <a:p>
              <a:pPr eaLnBrk="1" fontAlgn="auto" hangingPunct="1">
                <a:spcBef>
                  <a:spcPts val="0"/>
                </a:spcBef>
                <a:spcAft>
                  <a:spcPts val="0"/>
                </a:spcAft>
                <a:defRPr/>
              </a:pPr>
              <a:r>
                <a:rPr lang="zh-CN" altLang="en-US" sz="1400" dirty="0">
                  <a:solidFill>
                    <a:schemeClr val="tx2">
                      <a:lumMod val="75000"/>
                      <a:lumOff val="25000"/>
                    </a:schemeClr>
                  </a:solidFill>
                  <a:latin typeface="+mn-lt"/>
                  <a:ea typeface="+mn-ea"/>
                  <a:cs typeface="+mn-ea"/>
                  <a:sym typeface="+mn-lt"/>
                </a:rPr>
                <a:t>点击此处添加文字点击此处添加文字点击此处添加</a:t>
              </a:r>
              <a:r>
                <a:rPr lang="zh-CN" altLang="en-US" sz="1400" dirty="0" smtClean="0">
                  <a:solidFill>
                    <a:schemeClr val="tx2">
                      <a:lumMod val="75000"/>
                      <a:lumOff val="25000"/>
                    </a:schemeClr>
                  </a:solidFill>
                  <a:latin typeface="+mn-lt"/>
                  <a:ea typeface="+mn-ea"/>
                  <a:cs typeface="+mn-ea"/>
                  <a:sym typeface="+mn-lt"/>
                </a:rPr>
                <a:t>文字</a:t>
              </a:r>
              <a:endParaRPr lang="en-US" altLang="zh-CN" sz="1400" dirty="0">
                <a:solidFill>
                  <a:schemeClr val="tx2">
                    <a:lumMod val="75000"/>
                    <a:lumOff val="25000"/>
                  </a:schemeClr>
                </a:solidFill>
                <a:latin typeface="+mn-lt"/>
                <a:ea typeface="+mn-ea"/>
                <a:cs typeface="+mn-ea"/>
                <a:sym typeface="+mn-lt"/>
              </a:endParaRPr>
            </a:p>
          </p:txBody>
        </p:sp>
        <p:sp>
          <p:nvSpPr>
            <p:cNvPr id="19" name="文本框 34"/>
            <p:cNvSpPr txBox="1">
              <a:spLocks noChangeArrowheads="1"/>
            </p:cNvSpPr>
            <p:nvPr/>
          </p:nvSpPr>
          <p:spPr bwMode="auto">
            <a:xfrm>
              <a:off x="1058443" y="2087979"/>
              <a:ext cx="2869860" cy="64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dirty="0">
                  <a:solidFill>
                    <a:srgbClr val="6AA903"/>
                  </a:solidFill>
                  <a:latin typeface="方正粗圆简体" panose="02010601030101010101" pitchFamily="65" charset="-122"/>
                  <a:ea typeface="方正粗圆简体" panose="02010601030101010101" pitchFamily="65" charset="-122"/>
                  <a:cs typeface="+mn-ea"/>
                  <a:sym typeface="+mn-lt"/>
                </a:rPr>
                <a:t>添加您的标题</a:t>
              </a:r>
              <a:endParaRPr lang="zh-CN" altLang="en-US" sz="2000" dirty="0">
                <a:solidFill>
                  <a:srgbClr val="6AA903"/>
                </a:solidFill>
                <a:latin typeface="方正粗圆简体" panose="02010601030101010101" pitchFamily="65" charset="-122"/>
                <a:ea typeface="方正粗圆简体" panose="02010601030101010101" pitchFamily="65" charset="-122"/>
                <a:cs typeface="+mn-ea"/>
                <a:sym typeface="+mn-lt"/>
              </a:endParaRPr>
            </a:p>
          </p:txBody>
        </p:sp>
      </p:grpSp>
      <p:grpSp>
        <p:nvGrpSpPr>
          <p:cNvPr id="20" name="组合 32"/>
          <p:cNvGrpSpPr/>
          <p:nvPr/>
        </p:nvGrpSpPr>
        <p:grpSpPr bwMode="auto">
          <a:xfrm>
            <a:off x="5608596" y="1268571"/>
            <a:ext cx="2118226" cy="866835"/>
            <a:chOff x="1058443" y="2087979"/>
            <a:chExt cx="3350806" cy="1390453"/>
          </a:xfrm>
        </p:grpSpPr>
        <p:sp>
          <p:nvSpPr>
            <p:cNvPr id="21" name="文本框 33"/>
            <p:cNvSpPr txBox="1"/>
            <p:nvPr/>
          </p:nvSpPr>
          <p:spPr>
            <a:xfrm>
              <a:off x="1058443" y="2639157"/>
              <a:ext cx="3202739" cy="839275"/>
            </a:xfrm>
            <a:prstGeom prst="rect">
              <a:avLst/>
            </a:prstGeom>
            <a:noFill/>
          </p:spPr>
          <p:txBody>
            <a:bodyPr wrap="square">
              <a:spAutoFit/>
            </a:bodyPr>
            <a:lstStyle/>
            <a:p>
              <a:pPr eaLnBrk="1" fontAlgn="auto" hangingPunct="1">
                <a:spcBef>
                  <a:spcPts val="0"/>
                </a:spcBef>
                <a:spcAft>
                  <a:spcPts val="0"/>
                </a:spcAft>
                <a:defRPr/>
              </a:pPr>
              <a:r>
                <a:rPr lang="zh-CN" altLang="en-US" sz="1400" dirty="0">
                  <a:solidFill>
                    <a:schemeClr val="tx2">
                      <a:lumMod val="75000"/>
                      <a:lumOff val="25000"/>
                    </a:schemeClr>
                  </a:solidFill>
                  <a:latin typeface="+mn-lt"/>
                  <a:ea typeface="+mn-ea"/>
                  <a:cs typeface="+mn-ea"/>
                  <a:sym typeface="+mn-lt"/>
                </a:rPr>
                <a:t>点击此处添加文字点击此处添加文字点击此处添加</a:t>
              </a:r>
              <a:r>
                <a:rPr lang="zh-CN" altLang="en-US" sz="1400" dirty="0" smtClean="0">
                  <a:solidFill>
                    <a:schemeClr val="tx2">
                      <a:lumMod val="75000"/>
                      <a:lumOff val="25000"/>
                    </a:schemeClr>
                  </a:solidFill>
                  <a:latin typeface="+mn-lt"/>
                  <a:ea typeface="+mn-ea"/>
                  <a:cs typeface="+mn-ea"/>
                  <a:sym typeface="+mn-lt"/>
                </a:rPr>
                <a:t>文字</a:t>
              </a:r>
              <a:endParaRPr lang="en-US" altLang="zh-CN" sz="1400" dirty="0">
                <a:solidFill>
                  <a:schemeClr val="tx2">
                    <a:lumMod val="75000"/>
                    <a:lumOff val="25000"/>
                  </a:schemeClr>
                </a:solidFill>
                <a:latin typeface="+mn-lt"/>
                <a:ea typeface="+mn-ea"/>
                <a:cs typeface="+mn-ea"/>
                <a:sym typeface="+mn-lt"/>
              </a:endParaRPr>
            </a:p>
          </p:txBody>
        </p:sp>
        <p:sp>
          <p:nvSpPr>
            <p:cNvPr id="22" name="文本框 34"/>
            <p:cNvSpPr txBox="1">
              <a:spLocks noChangeArrowheads="1"/>
            </p:cNvSpPr>
            <p:nvPr/>
          </p:nvSpPr>
          <p:spPr bwMode="auto">
            <a:xfrm>
              <a:off x="1058443" y="2087979"/>
              <a:ext cx="3350806" cy="64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dirty="0">
                  <a:solidFill>
                    <a:schemeClr val="accent6"/>
                  </a:solidFill>
                  <a:latin typeface="方正粗圆简体" panose="02010601030101010101" pitchFamily="65" charset="-122"/>
                  <a:ea typeface="方正粗圆简体" panose="02010601030101010101" pitchFamily="65" charset="-122"/>
                  <a:cs typeface="+mn-ea"/>
                  <a:sym typeface="+mn-lt"/>
                </a:rPr>
                <a:t>添加您的标题</a:t>
              </a:r>
              <a:endParaRPr lang="zh-CN" altLang="en-US" sz="2000" dirty="0">
                <a:solidFill>
                  <a:schemeClr val="accent6"/>
                </a:solidFill>
                <a:latin typeface="方正粗圆简体" panose="02010601030101010101" pitchFamily="65" charset="-122"/>
                <a:ea typeface="方正粗圆简体" panose="02010601030101010101" pitchFamily="65" charset="-122"/>
                <a:cs typeface="+mn-ea"/>
                <a:sym typeface="+mn-lt"/>
              </a:endParaRPr>
            </a:p>
          </p:txBody>
        </p:sp>
      </p:grpSp>
      <p:grpSp>
        <p:nvGrpSpPr>
          <p:cNvPr id="23" name="组合 32"/>
          <p:cNvGrpSpPr/>
          <p:nvPr/>
        </p:nvGrpSpPr>
        <p:grpSpPr bwMode="auto">
          <a:xfrm>
            <a:off x="1011531" y="1377431"/>
            <a:ext cx="2043450" cy="866835"/>
            <a:chOff x="-185617" y="2180116"/>
            <a:chExt cx="3202739" cy="1390453"/>
          </a:xfrm>
        </p:grpSpPr>
        <p:sp>
          <p:nvSpPr>
            <p:cNvPr id="24" name="文本框 33"/>
            <p:cNvSpPr txBox="1"/>
            <p:nvPr/>
          </p:nvSpPr>
          <p:spPr>
            <a:xfrm>
              <a:off x="-185617" y="2731294"/>
              <a:ext cx="3202739" cy="839275"/>
            </a:xfrm>
            <a:prstGeom prst="rect">
              <a:avLst/>
            </a:prstGeom>
            <a:noFill/>
          </p:spPr>
          <p:txBody>
            <a:bodyPr wrap="square">
              <a:spAutoFit/>
            </a:bodyPr>
            <a:lstStyle/>
            <a:p>
              <a:pPr eaLnBrk="1" fontAlgn="auto" hangingPunct="1">
                <a:spcBef>
                  <a:spcPts val="0"/>
                </a:spcBef>
                <a:spcAft>
                  <a:spcPts val="0"/>
                </a:spcAft>
                <a:defRPr/>
              </a:pPr>
              <a:r>
                <a:rPr lang="zh-CN" altLang="en-US" sz="1400" dirty="0">
                  <a:solidFill>
                    <a:schemeClr val="tx2">
                      <a:lumMod val="75000"/>
                      <a:lumOff val="25000"/>
                    </a:schemeClr>
                  </a:solidFill>
                  <a:latin typeface="+mn-lt"/>
                  <a:ea typeface="+mn-ea"/>
                  <a:cs typeface="+mn-ea"/>
                  <a:sym typeface="+mn-lt"/>
                </a:rPr>
                <a:t>点击此处添加文字点击此处添加文字点击此处添加</a:t>
              </a:r>
              <a:r>
                <a:rPr lang="zh-CN" altLang="en-US" sz="1400" dirty="0" smtClean="0">
                  <a:solidFill>
                    <a:schemeClr val="tx2">
                      <a:lumMod val="75000"/>
                      <a:lumOff val="25000"/>
                    </a:schemeClr>
                  </a:solidFill>
                  <a:latin typeface="+mn-lt"/>
                  <a:ea typeface="+mn-ea"/>
                  <a:cs typeface="+mn-ea"/>
                  <a:sym typeface="+mn-lt"/>
                </a:rPr>
                <a:t>文字</a:t>
              </a:r>
              <a:endParaRPr lang="en-US" altLang="zh-CN" sz="1400" dirty="0">
                <a:solidFill>
                  <a:schemeClr val="tx2">
                    <a:lumMod val="75000"/>
                    <a:lumOff val="25000"/>
                  </a:schemeClr>
                </a:solidFill>
                <a:latin typeface="+mn-lt"/>
                <a:ea typeface="+mn-ea"/>
                <a:cs typeface="+mn-ea"/>
                <a:sym typeface="+mn-lt"/>
              </a:endParaRPr>
            </a:p>
          </p:txBody>
        </p:sp>
        <p:sp>
          <p:nvSpPr>
            <p:cNvPr id="25" name="文本框 34"/>
            <p:cNvSpPr txBox="1">
              <a:spLocks noChangeArrowheads="1"/>
            </p:cNvSpPr>
            <p:nvPr/>
          </p:nvSpPr>
          <p:spPr bwMode="auto">
            <a:xfrm>
              <a:off x="-185617" y="2180116"/>
              <a:ext cx="2782761" cy="64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dirty="0">
                  <a:solidFill>
                    <a:srgbClr val="6AA903"/>
                  </a:solidFill>
                  <a:latin typeface="方正粗圆简体" panose="02010601030101010101" pitchFamily="65" charset="-122"/>
                  <a:ea typeface="方正粗圆简体" panose="02010601030101010101" pitchFamily="65" charset="-122"/>
                  <a:cs typeface="+mn-ea"/>
                  <a:sym typeface="+mn-lt"/>
                </a:rPr>
                <a:t>添加您的标题</a:t>
              </a:r>
              <a:endParaRPr lang="zh-CN" altLang="en-US" sz="2000" dirty="0">
                <a:solidFill>
                  <a:srgbClr val="6AA903"/>
                </a:solidFill>
                <a:latin typeface="方正粗圆简体" panose="02010601030101010101" pitchFamily="65" charset="-122"/>
                <a:ea typeface="方正粗圆简体" panose="02010601030101010101" pitchFamily="65" charset="-122"/>
                <a:cs typeface="+mn-ea"/>
                <a:sym typeface="+mn-lt"/>
              </a:endParaRPr>
            </a:p>
          </p:txBody>
        </p:sp>
      </p:grpSp>
      <p:grpSp>
        <p:nvGrpSpPr>
          <p:cNvPr id="26" name="组合 32"/>
          <p:cNvGrpSpPr/>
          <p:nvPr/>
        </p:nvGrpSpPr>
        <p:grpSpPr bwMode="auto">
          <a:xfrm>
            <a:off x="625836" y="2933958"/>
            <a:ext cx="2118226" cy="1082279"/>
            <a:chOff x="1058443" y="2087979"/>
            <a:chExt cx="3350806" cy="1736037"/>
          </a:xfrm>
        </p:grpSpPr>
        <p:sp>
          <p:nvSpPr>
            <p:cNvPr id="27" name="文本框 33"/>
            <p:cNvSpPr txBox="1"/>
            <p:nvPr/>
          </p:nvSpPr>
          <p:spPr>
            <a:xfrm>
              <a:off x="1058445" y="2639157"/>
              <a:ext cx="2768749" cy="1184859"/>
            </a:xfrm>
            <a:prstGeom prst="rect">
              <a:avLst/>
            </a:prstGeom>
            <a:noFill/>
          </p:spPr>
          <p:txBody>
            <a:bodyPr wrap="square">
              <a:spAutoFit/>
            </a:bodyPr>
            <a:lstStyle/>
            <a:p>
              <a:pPr eaLnBrk="1" fontAlgn="auto" hangingPunct="1">
                <a:spcBef>
                  <a:spcPts val="0"/>
                </a:spcBef>
                <a:spcAft>
                  <a:spcPts val="0"/>
                </a:spcAft>
                <a:defRPr/>
              </a:pPr>
              <a:r>
                <a:rPr lang="zh-CN" altLang="en-US" sz="1400" dirty="0">
                  <a:solidFill>
                    <a:schemeClr val="tx2">
                      <a:lumMod val="75000"/>
                      <a:lumOff val="25000"/>
                    </a:schemeClr>
                  </a:solidFill>
                  <a:latin typeface="+mn-lt"/>
                  <a:ea typeface="+mn-ea"/>
                  <a:cs typeface="+mn-ea"/>
                  <a:sym typeface="+mn-lt"/>
                </a:rPr>
                <a:t>点击此处添加文字点击此处添加文字点击此处添加</a:t>
              </a:r>
              <a:r>
                <a:rPr lang="zh-CN" altLang="en-US" sz="1400" dirty="0" smtClean="0">
                  <a:solidFill>
                    <a:schemeClr val="tx2">
                      <a:lumMod val="75000"/>
                      <a:lumOff val="25000"/>
                    </a:schemeClr>
                  </a:solidFill>
                  <a:latin typeface="+mn-lt"/>
                  <a:ea typeface="+mn-ea"/>
                  <a:cs typeface="+mn-ea"/>
                  <a:sym typeface="+mn-lt"/>
                </a:rPr>
                <a:t>文字</a:t>
              </a:r>
              <a:endParaRPr lang="en-US" altLang="zh-CN" sz="1400" dirty="0">
                <a:solidFill>
                  <a:schemeClr val="tx2">
                    <a:lumMod val="75000"/>
                    <a:lumOff val="25000"/>
                  </a:schemeClr>
                </a:solidFill>
                <a:latin typeface="+mn-lt"/>
                <a:ea typeface="+mn-ea"/>
                <a:cs typeface="+mn-ea"/>
                <a:sym typeface="+mn-lt"/>
              </a:endParaRPr>
            </a:p>
          </p:txBody>
        </p:sp>
        <p:sp>
          <p:nvSpPr>
            <p:cNvPr id="28" name="文本框 34"/>
            <p:cNvSpPr txBox="1">
              <a:spLocks noChangeArrowheads="1"/>
            </p:cNvSpPr>
            <p:nvPr/>
          </p:nvSpPr>
          <p:spPr bwMode="auto">
            <a:xfrm>
              <a:off x="1058443" y="2087979"/>
              <a:ext cx="3350806" cy="64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dirty="0">
                  <a:solidFill>
                    <a:schemeClr val="accent6"/>
                  </a:solidFill>
                  <a:latin typeface="方正粗圆简体" panose="02010601030101010101" pitchFamily="65" charset="-122"/>
                  <a:ea typeface="方正粗圆简体" panose="02010601030101010101" pitchFamily="65" charset="-122"/>
                  <a:cs typeface="+mn-ea"/>
                  <a:sym typeface="+mn-lt"/>
                </a:rPr>
                <a:t>添加您的标题</a:t>
              </a:r>
              <a:endParaRPr lang="zh-CN" altLang="en-US" sz="2000" dirty="0">
                <a:solidFill>
                  <a:schemeClr val="accent6"/>
                </a:solidFill>
                <a:latin typeface="方正粗圆简体" panose="02010601030101010101" pitchFamily="65" charset="-122"/>
                <a:ea typeface="方正粗圆简体" panose="02010601030101010101" pitchFamily="65" charset="-122"/>
                <a:cs typeface="+mn-ea"/>
                <a:sym typeface="+mn-lt"/>
              </a:endParaRPr>
            </a:p>
          </p:txBody>
        </p:sp>
      </p:grpSp>
      <p:sp>
        <p:nvSpPr>
          <p:cNvPr id="29" name="TextBox 28"/>
          <p:cNvSpPr txBox="1"/>
          <p:nvPr/>
        </p:nvSpPr>
        <p:spPr>
          <a:xfrm>
            <a:off x="560569" y="276377"/>
            <a:ext cx="4964346" cy="461665"/>
          </a:xfrm>
          <a:prstGeom prst="rect">
            <a:avLst/>
          </a:prstGeom>
          <a:noFill/>
        </p:spPr>
        <p:txBody>
          <a:bodyPr wrap="square" rtlCol="0">
            <a:spAutoFit/>
          </a:bodyPr>
          <a:lstStyle/>
          <a:p>
            <a:r>
              <a:rPr lang="zh-CN" altLang="en-US" sz="2400" dirty="0" smtClean="0">
                <a:solidFill>
                  <a:srgbClr val="6AA903"/>
                </a:solidFill>
                <a:latin typeface="方正少儿简体" panose="03000509000000000000" pitchFamily="65" charset="-122"/>
                <a:ea typeface="方正少儿简体" panose="03000509000000000000" pitchFamily="65" charset="-122"/>
                <a:cs typeface="+mn-ea"/>
                <a:sym typeface="+mn-lt"/>
              </a:rPr>
              <a:t>点击此处添加标题</a:t>
            </a:r>
            <a:endParaRPr lang="zh-CN" altLang="en-US" sz="2400" dirty="0">
              <a:solidFill>
                <a:srgbClr val="6AA903"/>
              </a:solidFill>
              <a:latin typeface="方正少儿简体" panose="03000509000000000000" pitchFamily="65" charset="-122"/>
              <a:ea typeface="方正少儿简体" panose="03000509000000000000" pitchFamily="65"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9"/>
                                        </p:tgtEl>
                                        <p:attrNameLst>
                                          <p:attrName>ppt_y</p:attrName>
                                        </p:attrNameLst>
                                      </p:cBhvr>
                                      <p:tavLst>
                                        <p:tav tm="0">
                                          <p:val>
                                            <p:strVal val="#ppt_y"/>
                                          </p:val>
                                        </p:tav>
                                        <p:tav tm="100000">
                                          <p:val>
                                            <p:strVal val="#ppt_y"/>
                                          </p:val>
                                        </p:tav>
                                      </p:tavLst>
                                    </p:anim>
                                    <p:anim calcmode="lin" valueType="num">
                                      <p:cBhvr>
                                        <p:cTn id="9"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9"/>
                                        </p:tgtEl>
                                      </p:cBhvr>
                                    </p:animEffect>
                                  </p:childTnLst>
                                </p:cTn>
                              </p:par>
                            </p:childTnLst>
                          </p:cTn>
                        </p:par>
                        <p:par>
                          <p:cTn id="12" fill="hold">
                            <p:stCondLst>
                              <p:cond delay="850"/>
                            </p:stCondLst>
                            <p:childTnLst>
                              <p:par>
                                <p:cTn id="13" presetID="12" presetClass="entr" presetSubtype="8"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p:tgtEl>
                                          <p:spTgt spid="8"/>
                                        </p:tgtEl>
                                        <p:attrNameLst>
                                          <p:attrName>ppt_x</p:attrName>
                                        </p:attrNameLst>
                                      </p:cBhvr>
                                      <p:tavLst>
                                        <p:tav tm="0">
                                          <p:val>
                                            <p:strVal val="#ppt_x-#ppt_w*1.125000"/>
                                          </p:val>
                                        </p:tav>
                                        <p:tav tm="100000">
                                          <p:val>
                                            <p:strVal val="#ppt_x"/>
                                          </p:val>
                                        </p:tav>
                                      </p:tavLst>
                                    </p:anim>
                                    <p:animEffect transition="in" filter="wipe(right)">
                                      <p:cBhvr>
                                        <p:cTn id="16" dur="500"/>
                                        <p:tgtEl>
                                          <p:spTgt spid="8"/>
                                        </p:tgtEl>
                                      </p:cBhvr>
                                    </p:animEffect>
                                  </p:childTnLst>
                                </p:cTn>
                              </p:par>
                            </p:childTnLst>
                          </p:cTn>
                        </p:par>
                        <p:par>
                          <p:cTn id="17" fill="hold">
                            <p:stCondLst>
                              <p:cond delay="1350"/>
                            </p:stCondLst>
                            <p:childTnLst>
                              <p:par>
                                <p:cTn id="18" presetID="12" presetClass="entr" presetSubtype="8"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p:tgtEl>
                                          <p:spTgt spid="7"/>
                                        </p:tgtEl>
                                        <p:attrNameLst>
                                          <p:attrName>ppt_x</p:attrName>
                                        </p:attrNameLst>
                                      </p:cBhvr>
                                      <p:tavLst>
                                        <p:tav tm="0">
                                          <p:val>
                                            <p:strVal val="#ppt_x-#ppt_w*1.125000"/>
                                          </p:val>
                                        </p:tav>
                                        <p:tav tm="100000">
                                          <p:val>
                                            <p:strVal val="#ppt_x"/>
                                          </p:val>
                                        </p:tav>
                                      </p:tavLst>
                                    </p:anim>
                                    <p:animEffect transition="in" filter="wipe(right)">
                                      <p:cBhvr>
                                        <p:cTn id="21" dur="500"/>
                                        <p:tgtEl>
                                          <p:spTgt spid="7"/>
                                        </p:tgtEl>
                                      </p:cBhvr>
                                    </p:animEffect>
                                  </p:childTnLst>
                                </p:cTn>
                              </p:par>
                            </p:childTnLst>
                          </p:cTn>
                        </p:par>
                        <p:par>
                          <p:cTn id="22" fill="hold">
                            <p:stCondLst>
                              <p:cond delay="1850"/>
                            </p:stCondLst>
                            <p:childTnLst>
                              <p:par>
                                <p:cTn id="23" presetID="12" presetClass="entr" presetSubtype="8"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p:tgtEl>
                                          <p:spTgt spid="6"/>
                                        </p:tgtEl>
                                        <p:attrNameLst>
                                          <p:attrName>ppt_x</p:attrName>
                                        </p:attrNameLst>
                                      </p:cBhvr>
                                      <p:tavLst>
                                        <p:tav tm="0">
                                          <p:val>
                                            <p:strVal val="#ppt_x-#ppt_w*1.125000"/>
                                          </p:val>
                                        </p:tav>
                                        <p:tav tm="100000">
                                          <p:val>
                                            <p:strVal val="#ppt_x"/>
                                          </p:val>
                                        </p:tav>
                                      </p:tavLst>
                                    </p:anim>
                                    <p:animEffect transition="in" filter="wipe(right)">
                                      <p:cBhvr>
                                        <p:cTn id="26" dur="500"/>
                                        <p:tgtEl>
                                          <p:spTgt spid="6"/>
                                        </p:tgtEl>
                                      </p:cBhvr>
                                    </p:animEffect>
                                  </p:childTnLst>
                                </p:cTn>
                              </p:par>
                            </p:childTnLst>
                          </p:cTn>
                        </p:par>
                        <p:par>
                          <p:cTn id="27" fill="hold">
                            <p:stCondLst>
                              <p:cond delay="2350"/>
                            </p:stCondLst>
                            <p:childTnLst>
                              <p:par>
                                <p:cTn id="28" presetID="12" presetClass="entr" presetSubtype="8"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p:tgtEl>
                                          <p:spTgt spid="5"/>
                                        </p:tgtEl>
                                        <p:attrNameLst>
                                          <p:attrName>ppt_x</p:attrName>
                                        </p:attrNameLst>
                                      </p:cBhvr>
                                      <p:tavLst>
                                        <p:tav tm="0">
                                          <p:val>
                                            <p:strVal val="#ppt_x-#ppt_w*1.125000"/>
                                          </p:val>
                                        </p:tav>
                                        <p:tav tm="100000">
                                          <p:val>
                                            <p:strVal val="#ppt_x"/>
                                          </p:val>
                                        </p:tav>
                                      </p:tavLst>
                                    </p:anim>
                                    <p:animEffect transition="in" filter="wipe(right)">
                                      <p:cBhvr>
                                        <p:cTn id="31" dur="500"/>
                                        <p:tgtEl>
                                          <p:spTgt spid="5"/>
                                        </p:tgtEl>
                                      </p:cBhvr>
                                    </p:animEffect>
                                  </p:childTnLst>
                                </p:cTn>
                              </p:par>
                            </p:childTnLst>
                          </p:cTn>
                        </p:par>
                        <p:par>
                          <p:cTn id="32" fill="hold">
                            <p:stCondLst>
                              <p:cond delay="2850"/>
                            </p:stCondLst>
                            <p:childTnLst>
                              <p:par>
                                <p:cTn id="33" presetID="22" presetClass="entr" presetSubtype="2"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right)">
                                      <p:cBhvr>
                                        <p:cTn id="35" dur="500"/>
                                        <p:tgtEl>
                                          <p:spTgt spid="12"/>
                                        </p:tgtEl>
                                      </p:cBhvr>
                                    </p:animEffect>
                                  </p:childTnLst>
                                </p:cTn>
                              </p:par>
                              <p:par>
                                <p:cTn id="36" presetID="22" presetClass="entr" presetSubtype="4"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down)">
                                      <p:cBhvr>
                                        <p:cTn id="38" dur="500"/>
                                        <p:tgtEl>
                                          <p:spTgt spid="15"/>
                                        </p:tgtEl>
                                      </p:cBhvr>
                                    </p:animEffect>
                                  </p:childTnLst>
                                </p:cTn>
                              </p:par>
                              <p:par>
                                <p:cTn id="39" presetID="22" presetClass="entr" presetSubtype="4"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down)">
                                      <p:cBhvr>
                                        <p:cTn id="41" dur="500"/>
                                        <p:tgtEl>
                                          <p:spTgt spid="14"/>
                                        </p:tgtEl>
                                      </p:cBhvr>
                                    </p:animEffect>
                                  </p:childTnLst>
                                </p:cTn>
                              </p:par>
                              <p:par>
                                <p:cTn id="42" presetID="22" presetClass="entr" presetSubtype="8" fill="hold"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left)">
                                      <p:cBhvr>
                                        <p:cTn id="44" dur="500"/>
                                        <p:tgtEl>
                                          <p:spTgt spid="9"/>
                                        </p:tgtEl>
                                      </p:cBhvr>
                                    </p:animEffect>
                                  </p:childTnLst>
                                </p:cTn>
                              </p:par>
                            </p:childTnLst>
                          </p:cTn>
                        </p:par>
                        <p:par>
                          <p:cTn id="45" fill="hold">
                            <p:stCondLst>
                              <p:cond delay="3350"/>
                            </p:stCondLst>
                            <p:childTnLst>
                              <p:par>
                                <p:cTn id="46" presetID="2" presetClass="entr" presetSubtype="8"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fill="hold"/>
                                        <p:tgtEl>
                                          <p:spTgt spid="17"/>
                                        </p:tgtEl>
                                        <p:attrNameLst>
                                          <p:attrName>ppt_x</p:attrName>
                                        </p:attrNameLst>
                                      </p:cBhvr>
                                      <p:tavLst>
                                        <p:tav tm="0">
                                          <p:val>
                                            <p:strVal val="0-#ppt_w/2"/>
                                          </p:val>
                                        </p:tav>
                                        <p:tav tm="100000">
                                          <p:val>
                                            <p:strVal val="#ppt_x"/>
                                          </p:val>
                                        </p:tav>
                                      </p:tavLst>
                                    </p:anim>
                                    <p:anim calcmode="lin" valueType="num">
                                      <p:cBhvr additive="base">
                                        <p:cTn id="49" dur="500" fill="hold"/>
                                        <p:tgtEl>
                                          <p:spTgt spid="17"/>
                                        </p:tgtEl>
                                        <p:attrNameLst>
                                          <p:attrName>ppt_y</p:attrName>
                                        </p:attrNameLst>
                                      </p:cBhvr>
                                      <p:tavLst>
                                        <p:tav tm="0">
                                          <p:val>
                                            <p:strVal val="#ppt_y"/>
                                          </p:val>
                                        </p:tav>
                                        <p:tav tm="100000">
                                          <p:val>
                                            <p:strVal val="#ppt_y"/>
                                          </p:val>
                                        </p:tav>
                                      </p:tavLst>
                                    </p:anim>
                                  </p:childTnLst>
                                </p:cTn>
                              </p:par>
                              <p:par>
                                <p:cTn id="50" presetID="2" presetClass="entr" presetSubtype="8" fill="hold" nodeType="with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500" fill="hold"/>
                                        <p:tgtEl>
                                          <p:spTgt spid="20"/>
                                        </p:tgtEl>
                                        <p:attrNameLst>
                                          <p:attrName>ppt_x</p:attrName>
                                        </p:attrNameLst>
                                      </p:cBhvr>
                                      <p:tavLst>
                                        <p:tav tm="0">
                                          <p:val>
                                            <p:strVal val="0-#ppt_w/2"/>
                                          </p:val>
                                        </p:tav>
                                        <p:tav tm="100000">
                                          <p:val>
                                            <p:strVal val="#ppt_x"/>
                                          </p:val>
                                        </p:tav>
                                      </p:tavLst>
                                    </p:anim>
                                    <p:anim calcmode="lin" valueType="num">
                                      <p:cBhvr additive="base">
                                        <p:cTn id="53" dur="500" fill="hold"/>
                                        <p:tgtEl>
                                          <p:spTgt spid="20"/>
                                        </p:tgtEl>
                                        <p:attrNameLst>
                                          <p:attrName>ppt_y</p:attrName>
                                        </p:attrNameLst>
                                      </p:cBhvr>
                                      <p:tavLst>
                                        <p:tav tm="0">
                                          <p:val>
                                            <p:strVal val="#ppt_y"/>
                                          </p:val>
                                        </p:tav>
                                        <p:tav tm="100000">
                                          <p:val>
                                            <p:strVal val="#ppt_y"/>
                                          </p:val>
                                        </p:tav>
                                      </p:tavLst>
                                    </p:anim>
                                  </p:childTnLst>
                                </p:cTn>
                              </p:par>
                              <p:par>
                                <p:cTn id="54" presetID="2" presetClass="entr" presetSubtype="2" fill="hold" nodeType="with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additive="base">
                                        <p:cTn id="56" dur="500" fill="hold"/>
                                        <p:tgtEl>
                                          <p:spTgt spid="23"/>
                                        </p:tgtEl>
                                        <p:attrNameLst>
                                          <p:attrName>ppt_x</p:attrName>
                                        </p:attrNameLst>
                                      </p:cBhvr>
                                      <p:tavLst>
                                        <p:tav tm="0">
                                          <p:val>
                                            <p:strVal val="1+#ppt_w/2"/>
                                          </p:val>
                                        </p:tav>
                                        <p:tav tm="100000">
                                          <p:val>
                                            <p:strVal val="#ppt_x"/>
                                          </p:val>
                                        </p:tav>
                                      </p:tavLst>
                                    </p:anim>
                                    <p:anim calcmode="lin" valueType="num">
                                      <p:cBhvr additive="base">
                                        <p:cTn id="57" dur="500" fill="hold"/>
                                        <p:tgtEl>
                                          <p:spTgt spid="23"/>
                                        </p:tgtEl>
                                        <p:attrNameLst>
                                          <p:attrName>ppt_y</p:attrName>
                                        </p:attrNameLst>
                                      </p:cBhvr>
                                      <p:tavLst>
                                        <p:tav tm="0">
                                          <p:val>
                                            <p:strVal val="#ppt_y"/>
                                          </p:val>
                                        </p:tav>
                                        <p:tav tm="100000">
                                          <p:val>
                                            <p:strVal val="#ppt_y"/>
                                          </p:val>
                                        </p:tav>
                                      </p:tavLst>
                                    </p:anim>
                                  </p:childTnLst>
                                </p:cTn>
                              </p:par>
                              <p:par>
                                <p:cTn id="58" presetID="2" presetClass="entr" presetSubtype="2" fill="hold" nodeType="with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additive="base">
                                        <p:cTn id="60" dur="500" fill="hold"/>
                                        <p:tgtEl>
                                          <p:spTgt spid="26"/>
                                        </p:tgtEl>
                                        <p:attrNameLst>
                                          <p:attrName>ppt_x</p:attrName>
                                        </p:attrNameLst>
                                      </p:cBhvr>
                                      <p:tavLst>
                                        <p:tav tm="0">
                                          <p:val>
                                            <p:strVal val="1+#ppt_w/2"/>
                                          </p:val>
                                        </p:tav>
                                        <p:tav tm="100000">
                                          <p:val>
                                            <p:strVal val="#ppt_x"/>
                                          </p:val>
                                        </p:tav>
                                      </p:tavLst>
                                    </p:anim>
                                    <p:anim calcmode="lin" valueType="num">
                                      <p:cBhvr additive="base">
                                        <p:cTn id="61"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1048151" y="1788783"/>
            <a:ext cx="2128527" cy="2578577"/>
            <a:chOff x="1236832" y="2385044"/>
            <a:chExt cx="2128527" cy="3438102"/>
          </a:xfrm>
        </p:grpSpPr>
        <p:sp>
          <p:nvSpPr>
            <p:cNvPr id="17" name="Rectangle 69"/>
            <p:cNvSpPr/>
            <p:nvPr/>
          </p:nvSpPr>
          <p:spPr>
            <a:xfrm rot="16200000">
              <a:off x="861979" y="3050018"/>
              <a:ext cx="3168353" cy="1838406"/>
            </a:xfrm>
            <a:prstGeom prst="homePlate">
              <a:avLst/>
            </a:prstGeom>
            <a:solidFill>
              <a:srgbClr val="FFFDE5"/>
            </a:solidFill>
            <a:ln w="28575" cap="rnd" cmpd="sng" algn="ctr">
              <a:solidFill>
                <a:srgbClr val="6AA903"/>
              </a:solidFill>
              <a:prstDash val="sysDot"/>
            </a:ln>
            <a:effectLst/>
          </p:spPr>
          <p:txBody>
            <a:bodyPr rtlCol="0" anchor="ctr"/>
            <a:lstStyle/>
            <a:p>
              <a:pPr algn="ctr">
                <a:defRPr/>
              </a:pPr>
              <a:endParaRPr lang="en-US" sz="2400" kern="0">
                <a:solidFill>
                  <a:prstClr val="white"/>
                </a:solidFill>
                <a:latin typeface="+mn-lt"/>
                <a:ea typeface="+mn-ea"/>
                <a:cs typeface="+mn-ea"/>
                <a:sym typeface="+mn-lt"/>
              </a:endParaRPr>
            </a:p>
          </p:txBody>
        </p:sp>
        <p:pic>
          <p:nvPicPr>
            <p:cNvPr id="18" name="图片 1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236832" y="5283649"/>
              <a:ext cx="560833" cy="539497"/>
            </a:xfrm>
            <a:prstGeom prst="rect">
              <a:avLst/>
            </a:prstGeom>
          </p:spPr>
        </p:pic>
      </p:grpSp>
      <p:grpSp>
        <p:nvGrpSpPr>
          <p:cNvPr id="19" name="组合 18"/>
          <p:cNvGrpSpPr/>
          <p:nvPr/>
        </p:nvGrpSpPr>
        <p:grpSpPr>
          <a:xfrm>
            <a:off x="3513598" y="1788784"/>
            <a:ext cx="2118824" cy="2557313"/>
            <a:chOff x="3644224" y="2385044"/>
            <a:chExt cx="2118824" cy="3409751"/>
          </a:xfrm>
        </p:grpSpPr>
        <p:sp>
          <p:nvSpPr>
            <p:cNvPr id="20" name="Rectangle 76"/>
            <p:cNvSpPr/>
            <p:nvPr/>
          </p:nvSpPr>
          <p:spPr>
            <a:xfrm rot="16200000">
              <a:off x="3259669" y="3050017"/>
              <a:ext cx="3168351" cy="1838406"/>
            </a:xfrm>
            <a:prstGeom prst="homePlate">
              <a:avLst/>
            </a:prstGeom>
            <a:solidFill>
              <a:srgbClr val="FFFDE5"/>
            </a:solidFill>
            <a:ln w="28575" cap="rnd" cmpd="sng" algn="ctr">
              <a:solidFill>
                <a:schemeClr val="accent6"/>
              </a:solidFill>
              <a:prstDash val="sysDot"/>
            </a:ln>
            <a:effectLst/>
          </p:spPr>
          <p:txBody>
            <a:bodyPr rtlCol="0" anchor="ctr"/>
            <a:lstStyle/>
            <a:p>
              <a:pPr algn="ctr"/>
              <a:endParaRPr lang="en-US" sz="2400" kern="0">
                <a:solidFill>
                  <a:prstClr val="white"/>
                </a:solidFill>
                <a:latin typeface="+mn-lt"/>
                <a:ea typeface="+mn-ea"/>
                <a:cs typeface="+mn-ea"/>
                <a:sym typeface="+mn-lt"/>
              </a:endParaRPr>
            </a:p>
          </p:txBody>
        </p:sp>
        <p:pic>
          <p:nvPicPr>
            <p:cNvPr id="21" name="图片 2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644224" y="5255298"/>
              <a:ext cx="560833" cy="539497"/>
            </a:xfrm>
            <a:prstGeom prst="rect">
              <a:avLst/>
            </a:prstGeom>
          </p:spPr>
        </p:pic>
      </p:grpSp>
      <p:grpSp>
        <p:nvGrpSpPr>
          <p:cNvPr id="22" name="组合 21"/>
          <p:cNvGrpSpPr/>
          <p:nvPr/>
        </p:nvGrpSpPr>
        <p:grpSpPr>
          <a:xfrm>
            <a:off x="6013291" y="1788783"/>
            <a:ext cx="2074876" cy="2579084"/>
            <a:chOff x="6085861" y="2385044"/>
            <a:chExt cx="2074876" cy="3438778"/>
          </a:xfrm>
        </p:grpSpPr>
        <p:sp>
          <p:nvSpPr>
            <p:cNvPr id="23" name="Rectangle 79"/>
            <p:cNvSpPr/>
            <p:nvPr/>
          </p:nvSpPr>
          <p:spPr>
            <a:xfrm rot="16200000">
              <a:off x="5657357" y="3050018"/>
              <a:ext cx="3168353" cy="1838406"/>
            </a:xfrm>
            <a:prstGeom prst="homePlate">
              <a:avLst/>
            </a:prstGeom>
            <a:solidFill>
              <a:srgbClr val="FFFDE5"/>
            </a:solidFill>
            <a:ln w="28575" cap="rnd" cmpd="sng" algn="ctr">
              <a:solidFill>
                <a:srgbClr val="6AA903"/>
              </a:solidFill>
              <a:prstDash val="sysDot"/>
            </a:ln>
            <a:effectLst/>
          </p:spPr>
          <p:txBody>
            <a:bodyPr rtlCol="0" anchor="ctr"/>
            <a:lstStyle/>
            <a:p>
              <a:pPr algn="ctr"/>
              <a:endParaRPr lang="en-US" sz="2400" kern="0">
                <a:solidFill>
                  <a:prstClr val="white"/>
                </a:solidFill>
                <a:latin typeface="+mn-lt"/>
                <a:ea typeface="+mn-ea"/>
                <a:cs typeface="+mn-ea"/>
                <a:sym typeface="+mn-lt"/>
              </a:endParaRPr>
            </a:p>
          </p:txBody>
        </p:sp>
        <p:pic>
          <p:nvPicPr>
            <p:cNvPr id="24" name="图片 2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085861" y="5284325"/>
              <a:ext cx="560833" cy="539497"/>
            </a:xfrm>
            <a:prstGeom prst="rect">
              <a:avLst/>
            </a:prstGeom>
          </p:spPr>
        </p:pic>
      </p:grpSp>
      <p:sp>
        <p:nvSpPr>
          <p:cNvPr id="25" name="矩形 24"/>
          <p:cNvSpPr/>
          <p:nvPr/>
        </p:nvSpPr>
        <p:spPr>
          <a:xfrm>
            <a:off x="1352222" y="2652138"/>
            <a:ext cx="1824456" cy="1384995"/>
          </a:xfrm>
          <a:prstGeom prst="rect">
            <a:avLst/>
          </a:prstGeom>
        </p:spPr>
        <p:txBody>
          <a:bodyPr wrap="square">
            <a:spAutoFit/>
          </a:bodyPr>
          <a:lstStyle/>
          <a:p>
            <a:pPr algn="ctr">
              <a:lnSpc>
                <a:spcPct val="120000"/>
              </a:lnSpc>
            </a:pPr>
            <a:r>
              <a:rPr lang="zh-CN" altLang="en-US" sz="1400" dirty="0">
                <a:solidFill>
                  <a:schemeClr val="tx2">
                    <a:lumMod val="75000"/>
                    <a:lumOff val="25000"/>
                  </a:schemeClr>
                </a:solidFill>
                <a:latin typeface="+mn-lt"/>
                <a:ea typeface="+mn-ea"/>
                <a:cs typeface="+mn-ea"/>
                <a:sym typeface="+mn-lt"/>
              </a:rPr>
              <a:t>点击此处添加文字点击此处添加文字点击此处添加文字点击此处添加文字点击此处添加文字</a:t>
            </a:r>
            <a:endParaRPr lang="zh-CN" altLang="en-US" sz="1400" dirty="0">
              <a:solidFill>
                <a:schemeClr val="tx2">
                  <a:lumMod val="75000"/>
                  <a:lumOff val="25000"/>
                </a:schemeClr>
              </a:solidFill>
              <a:latin typeface="+mn-lt"/>
              <a:ea typeface="+mn-ea"/>
              <a:cs typeface="+mn-ea"/>
              <a:sym typeface="+mn-lt"/>
            </a:endParaRPr>
          </a:p>
        </p:txBody>
      </p:sp>
      <p:sp>
        <p:nvSpPr>
          <p:cNvPr id="26" name="矩形 25"/>
          <p:cNvSpPr/>
          <p:nvPr/>
        </p:nvSpPr>
        <p:spPr>
          <a:xfrm>
            <a:off x="3794016" y="2652138"/>
            <a:ext cx="1838407" cy="1384995"/>
          </a:xfrm>
          <a:prstGeom prst="rect">
            <a:avLst/>
          </a:prstGeom>
        </p:spPr>
        <p:txBody>
          <a:bodyPr wrap="square">
            <a:spAutoFit/>
          </a:bodyPr>
          <a:lstStyle/>
          <a:p>
            <a:pPr lvl="0" algn="ctr">
              <a:lnSpc>
                <a:spcPct val="120000"/>
              </a:lnSpc>
            </a:pPr>
            <a:r>
              <a:rPr lang="zh-CN" altLang="en-US" sz="1400" dirty="0">
                <a:solidFill>
                  <a:schemeClr val="tx2">
                    <a:lumMod val="75000"/>
                    <a:lumOff val="25000"/>
                  </a:schemeClr>
                </a:solidFill>
                <a:latin typeface="+mn-lt"/>
                <a:ea typeface="+mn-ea"/>
                <a:cs typeface="+mn-ea"/>
                <a:sym typeface="+mn-lt"/>
              </a:rPr>
              <a:t>点击此处添加文字点击此处添加文字点击此处添加文字点击此处添加文字点击此处添加文字</a:t>
            </a:r>
            <a:endParaRPr lang="zh-CN" altLang="en-US" sz="1400" dirty="0">
              <a:solidFill>
                <a:schemeClr val="tx2">
                  <a:lumMod val="75000"/>
                  <a:lumOff val="25000"/>
                </a:schemeClr>
              </a:solidFill>
              <a:latin typeface="+mn-lt"/>
              <a:ea typeface="+mn-ea"/>
              <a:cs typeface="+mn-ea"/>
              <a:sym typeface="+mn-lt"/>
            </a:endParaRPr>
          </a:p>
        </p:txBody>
      </p:sp>
      <p:sp>
        <p:nvSpPr>
          <p:cNvPr id="27" name="矩形 26"/>
          <p:cNvSpPr/>
          <p:nvPr/>
        </p:nvSpPr>
        <p:spPr>
          <a:xfrm>
            <a:off x="6232937" y="2652138"/>
            <a:ext cx="1855230" cy="1384995"/>
          </a:xfrm>
          <a:prstGeom prst="rect">
            <a:avLst/>
          </a:prstGeom>
        </p:spPr>
        <p:txBody>
          <a:bodyPr wrap="square">
            <a:spAutoFit/>
          </a:bodyPr>
          <a:lstStyle/>
          <a:p>
            <a:pPr algn="ctr">
              <a:lnSpc>
                <a:spcPct val="120000"/>
              </a:lnSpc>
            </a:pPr>
            <a:r>
              <a:rPr lang="zh-CN" altLang="en-US" sz="1400" dirty="0">
                <a:solidFill>
                  <a:schemeClr val="tx2">
                    <a:lumMod val="75000"/>
                    <a:lumOff val="25000"/>
                  </a:schemeClr>
                </a:solidFill>
                <a:latin typeface="+mn-lt"/>
                <a:ea typeface="+mn-ea"/>
                <a:cs typeface="+mn-ea"/>
                <a:sym typeface="+mn-lt"/>
              </a:rPr>
              <a:t>点击此处添加文字点击此处添加文字点击此处添加文字点击此处添加文字点击此处添加文字</a:t>
            </a:r>
            <a:endParaRPr lang="zh-CN" altLang="en-US" sz="1400" dirty="0">
              <a:solidFill>
                <a:schemeClr val="tx2">
                  <a:lumMod val="75000"/>
                  <a:lumOff val="25000"/>
                </a:schemeClr>
              </a:solidFill>
              <a:latin typeface="+mn-lt"/>
              <a:ea typeface="+mn-ea"/>
              <a:cs typeface="+mn-ea"/>
              <a:sym typeface="+mn-lt"/>
            </a:endParaRPr>
          </a:p>
        </p:txBody>
      </p:sp>
      <p:grpSp>
        <p:nvGrpSpPr>
          <p:cNvPr id="28" name="组合 27"/>
          <p:cNvGrpSpPr/>
          <p:nvPr/>
        </p:nvGrpSpPr>
        <p:grpSpPr>
          <a:xfrm>
            <a:off x="1608984" y="1275605"/>
            <a:ext cx="1308575" cy="976203"/>
            <a:chOff x="1797665" y="1700807"/>
            <a:chExt cx="1308575" cy="1301604"/>
          </a:xfrm>
        </p:grpSpPr>
        <p:grpSp>
          <p:nvGrpSpPr>
            <p:cNvPr id="29" name="组合 28"/>
            <p:cNvGrpSpPr/>
            <p:nvPr/>
          </p:nvGrpSpPr>
          <p:grpSpPr>
            <a:xfrm>
              <a:off x="1797665" y="1700807"/>
              <a:ext cx="1308575" cy="1301604"/>
              <a:chOff x="1797666" y="1796015"/>
              <a:chExt cx="1308575" cy="1301604"/>
            </a:xfrm>
          </p:grpSpPr>
          <p:sp>
            <p:nvSpPr>
              <p:cNvPr id="31" name="Oval 15"/>
              <p:cNvSpPr>
                <a:spLocks noChangeArrowheads="1"/>
              </p:cNvSpPr>
              <p:nvPr/>
            </p:nvSpPr>
            <p:spPr bwMode="auto">
              <a:xfrm>
                <a:off x="1797666" y="1796015"/>
                <a:ext cx="1308575" cy="1301604"/>
              </a:xfrm>
              <a:prstGeom prst="ellipse">
                <a:avLst/>
              </a:prstGeom>
              <a:solidFill>
                <a:srgbClr val="FFFDE5"/>
              </a:solidFill>
              <a:ln w="12700" cap="flat" cmpd="sng" algn="ctr">
                <a:solidFill>
                  <a:srgbClr val="6AA903"/>
                </a:solidFill>
                <a:prstDash val="solid"/>
                <a:headEnd type="none" w="med" len="med"/>
                <a:tailEnd type="arrow" w="med" len="med"/>
              </a:ln>
              <a:effectLst/>
            </p:spPr>
            <p:txBody>
              <a:bodyPr rot="0" spcFirstLastPara="0" vertOverflow="overflow" horzOverflow="overflow" vert="horz" wrap="square" lIns="121505" tIns="60753" rIns="121505" bIns="60753" numCol="1" spcCol="0" rtlCol="0" fromWordArt="0" anchor="ctr" anchorCtr="0" forceAA="0" compatLnSpc="1">
                <a:noAutofit/>
              </a:bodyPr>
              <a:lstStyle/>
              <a:p>
                <a:pPr algn="ctr"/>
                <a:endParaRPr lang="ko-KR" altLang="ko-KR" sz="1900" dirty="0">
                  <a:solidFill>
                    <a:schemeClr val="bg1"/>
                  </a:solidFill>
                  <a:latin typeface="方正粗圆简体" panose="02010601030101010101" pitchFamily="65" charset="-122"/>
                  <a:ea typeface="+mn-ea"/>
                  <a:cs typeface="+mn-ea"/>
                  <a:sym typeface="+mn-lt"/>
                </a:endParaRPr>
              </a:p>
            </p:txBody>
          </p:sp>
          <p:sp>
            <p:nvSpPr>
              <p:cNvPr id="32" name="Oval 15"/>
              <p:cNvSpPr>
                <a:spLocks noChangeArrowheads="1"/>
              </p:cNvSpPr>
              <p:nvPr/>
            </p:nvSpPr>
            <p:spPr bwMode="auto">
              <a:xfrm>
                <a:off x="1874561" y="1872501"/>
                <a:ext cx="1154786" cy="1148634"/>
              </a:xfrm>
              <a:prstGeom prst="ellipse">
                <a:avLst/>
              </a:prstGeom>
              <a:solidFill>
                <a:srgbClr val="6AA903"/>
              </a:solidFill>
              <a:ln w="12700" cap="flat" cmpd="sng" algn="ctr">
                <a:solidFill>
                  <a:schemeClr val="bg1"/>
                </a:solidFill>
                <a:prstDash val="solid"/>
                <a:headEnd type="none" w="med" len="med"/>
                <a:tailEnd type="arrow" w="med" len="med"/>
              </a:ln>
              <a:effectLst/>
            </p:spPr>
            <p:txBody>
              <a:bodyPr rot="0" spcFirstLastPara="0" vertOverflow="overflow" horzOverflow="overflow" vert="horz" wrap="square" lIns="121505" tIns="60753" rIns="121505" bIns="60753" numCol="1" spcCol="0" rtlCol="0" fromWordArt="0" anchor="ctr" anchorCtr="0" forceAA="0" compatLnSpc="1">
                <a:noAutofit/>
              </a:bodyPr>
              <a:lstStyle/>
              <a:p>
                <a:pPr algn="ctr"/>
                <a:endParaRPr lang="ko-KR" altLang="ko-KR" sz="1900" dirty="0">
                  <a:solidFill>
                    <a:schemeClr val="bg1"/>
                  </a:solidFill>
                  <a:latin typeface="方正粗圆简体" panose="02010601030101010101" pitchFamily="65" charset="-122"/>
                  <a:ea typeface="+mn-ea"/>
                  <a:cs typeface="+mn-ea"/>
                  <a:sym typeface="+mn-lt"/>
                </a:endParaRPr>
              </a:p>
            </p:txBody>
          </p:sp>
        </p:grpSp>
        <p:sp>
          <p:nvSpPr>
            <p:cNvPr id="30" name="矩形 29"/>
            <p:cNvSpPr/>
            <p:nvPr/>
          </p:nvSpPr>
          <p:spPr>
            <a:xfrm>
              <a:off x="2053021" y="1864391"/>
              <a:ext cx="800219" cy="1107996"/>
            </a:xfrm>
            <a:prstGeom prst="rect">
              <a:avLst/>
            </a:prstGeom>
          </p:spPr>
          <p:txBody>
            <a:bodyPr wrap="none">
              <a:spAutoFit/>
            </a:bodyPr>
            <a:lstStyle/>
            <a:p>
              <a:pPr algn="ctr"/>
              <a:r>
                <a:rPr lang="zh-CN" altLang="en-US" sz="2400" dirty="0" smtClean="0">
                  <a:solidFill>
                    <a:schemeClr val="bg1"/>
                  </a:solidFill>
                  <a:latin typeface="方正粗圆简体" panose="02010601030101010101" pitchFamily="65" charset="-122"/>
                  <a:ea typeface="方正粗圆简体" panose="02010601030101010101" pitchFamily="65" charset="-122"/>
                  <a:cs typeface="+mn-ea"/>
                  <a:sym typeface="+mn-lt"/>
                </a:rPr>
                <a:t>关键</a:t>
              </a:r>
              <a:endParaRPr lang="en-US" altLang="zh-CN" sz="2400" dirty="0" smtClean="0">
                <a:solidFill>
                  <a:schemeClr val="bg1"/>
                </a:solidFill>
                <a:latin typeface="方正粗圆简体" panose="02010601030101010101" pitchFamily="65" charset="-122"/>
                <a:ea typeface="方正粗圆简体" panose="02010601030101010101" pitchFamily="65" charset="-122"/>
                <a:cs typeface="+mn-ea"/>
                <a:sym typeface="+mn-lt"/>
              </a:endParaRPr>
            </a:p>
            <a:p>
              <a:pPr algn="ctr"/>
              <a:r>
                <a:rPr lang="zh-CN" altLang="en-US" sz="2400" dirty="0" smtClean="0">
                  <a:solidFill>
                    <a:schemeClr val="bg1"/>
                  </a:solidFill>
                  <a:latin typeface="方正粗圆简体" panose="02010601030101010101" pitchFamily="65" charset="-122"/>
                  <a:ea typeface="方正粗圆简体" panose="02010601030101010101" pitchFamily="65" charset="-122"/>
                  <a:cs typeface="+mn-ea"/>
                  <a:sym typeface="+mn-lt"/>
                </a:rPr>
                <a:t>文本</a:t>
              </a:r>
              <a:endParaRPr lang="zh-CN" altLang="en-US" sz="2400" dirty="0">
                <a:solidFill>
                  <a:schemeClr val="bg1"/>
                </a:solidFill>
                <a:latin typeface="方正粗圆简体" panose="02010601030101010101" pitchFamily="65" charset="-122"/>
                <a:ea typeface="方正粗圆简体" panose="02010601030101010101" pitchFamily="65" charset="-122"/>
                <a:cs typeface="+mn-ea"/>
                <a:sym typeface="+mn-lt"/>
              </a:endParaRPr>
            </a:p>
          </p:txBody>
        </p:sp>
      </p:grpSp>
      <p:grpSp>
        <p:nvGrpSpPr>
          <p:cNvPr id="33" name="组合 32"/>
          <p:cNvGrpSpPr/>
          <p:nvPr/>
        </p:nvGrpSpPr>
        <p:grpSpPr>
          <a:xfrm>
            <a:off x="4064730" y="1275606"/>
            <a:ext cx="1308575" cy="976203"/>
            <a:chOff x="4195355" y="1700808"/>
            <a:chExt cx="1308575" cy="1301604"/>
          </a:xfrm>
        </p:grpSpPr>
        <p:grpSp>
          <p:nvGrpSpPr>
            <p:cNvPr id="34" name="组合 33"/>
            <p:cNvGrpSpPr/>
            <p:nvPr/>
          </p:nvGrpSpPr>
          <p:grpSpPr>
            <a:xfrm>
              <a:off x="4195355" y="1700808"/>
              <a:ext cx="1308575" cy="1301604"/>
              <a:chOff x="1797666" y="1796016"/>
              <a:chExt cx="1308575" cy="1301604"/>
            </a:xfrm>
          </p:grpSpPr>
          <p:sp>
            <p:nvSpPr>
              <p:cNvPr id="36" name="Oval 15"/>
              <p:cNvSpPr>
                <a:spLocks noChangeArrowheads="1"/>
              </p:cNvSpPr>
              <p:nvPr/>
            </p:nvSpPr>
            <p:spPr bwMode="auto">
              <a:xfrm>
                <a:off x="1797666" y="1796016"/>
                <a:ext cx="1308575" cy="1301604"/>
              </a:xfrm>
              <a:prstGeom prst="ellipse">
                <a:avLst/>
              </a:prstGeom>
              <a:solidFill>
                <a:srgbClr val="FFFDE5"/>
              </a:solidFill>
              <a:ln w="12700" cap="flat" cmpd="sng" algn="ctr">
                <a:solidFill>
                  <a:schemeClr val="accent6"/>
                </a:solidFill>
                <a:prstDash val="solid"/>
                <a:headEnd type="none" w="med" len="med"/>
                <a:tailEnd type="arrow" w="med" len="med"/>
              </a:ln>
              <a:effectLst/>
            </p:spPr>
            <p:txBody>
              <a:bodyPr rot="0" spcFirstLastPara="0" vertOverflow="overflow" horzOverflow="overflow" vert="horz" wrap="square" lIns="121505" tIns="60753" rIns="121505" bIns="60753" numCol="1" spcCol="0" rtlCol="0" fromWordArt="0" anchor="ctr" anchorCtr="0" forceAA="0" compatLnSpc="1">
                <a:noAutofit/>
              </a:bodyPr>
              <a:lstStyle/>
              <a:p>
                <a:pPr algn="ctr"/>
                <a:endParaRPr lang="ko-KR" altLang="ko-KR" sz="1900" dirty="0">
                  <a:solidFill>
                    <a:schemeClr val="bg1"/>
                  </a:solidFill>
                  <a:latin typeface="方正粗圆简体" panose="02010601030101010101" pitchFamily="65" charset="-122"/>
                  <a:ea typeface="+mn-ea"/>
                  <a:cs typeface="+mn-ea"/>
                  <a:sym typeface="+mn-lt"/>
                </a:endParaRPr>
              </a:p>
            </p:txBody>
          </p:sp>
          <p:sp>
            <p:nvSpPr>
              <p:cNvPr id="37" name="Oval 15"/>
              <p:cNvSpPr>
                <a:spLocks noChangeArrowheads="1"/>
              </p:cNvSpPr>
              <p:nvPr/>
            </p:nvSpPr>
            <p:spPr bwMode="auto">
              <a:xfrm>
                <a:off x="1874561" y="1872501"/>
                <a:ext cx="1154786" cy="1148634"/>
              </a:xfrm>
              <a:prstGeom prst="ellipse">
                <a:avLst/>
              </a:prstGeom>
              <a:solidFill>
                <a:schemeClr val="accent6"/>
              </a:solidFill>
              <a:ln w="12700" cap="flat" cmpd="sng" algn="ctr">
                <a:solidFill>
                  <a:schemeClr val="bg1"/>
                </a:solidFill>
                <a:prstDash val="solid"/>
                <a:headEnd type="none" w="med" len="med"/>
                <a:tailEnd type="arrow" w="med" len="med"/>
              </a:ln>
              <a:effectLst/>
            </p:spPr>
            <p:txBody>
              <a:bodyPr rot="0" spcFirstLastPara="0" vertOverflow="overflow" horzOverflow="overflow" vert="horz" wrap="square" lIns="121505" tIns="60753" rIns="121505" bIns="60753" numCol="1" spcCol="0" rtlCol="0" fromWordArt="0" anchor="ctr" anchorCtr="0" forceAA="0" compatLnSpc="1">
                <a:noAutofit/>
              </a:bodyPr>
              <a:lstStyle/>
              <a:p>
                <a:pPr algn="ctr"/>
                <a:endParaRPr lang="ko-KR" altLang="ko-KR" sz="1900" dirty="0">
                  <a:solidFill>
                    <a:schemeClr val="bg1"/>
                  </a:solidFill>
                  <a:latin typeface="方正粗圆简体" panose="02010601030101010101" pitchFamily="65" charset="-122"/>
                  <a:ea typeface="+mn-ea"/>
                  <a:cs typeface="+mn-ea"/>
                  <a:sym typeface="+mn-lt"/>
                </a:endParaRPr>
              </a:p>
            </p:txBody>
          </p:sp>
        </p:grpSp>
        <p:sp>
          <p:nvSpPr>
            <p:cNvPr id="35" name="矩形 34"/>
            <p:cNvSpPr/>
            <p:nvPr/>
          </p:nvSpPr>
          <p:spPr>
            <a:xfrm>
              <a:off x="4443734" y="1835703"/>
              <a:ext cx="800219" cy="1107996"/>
            </a:xfrm>
            <a:prstGeom prst="rect">
              <a:avLst/>
            </a:prstGeom>
          </p:spPr>
          <p:txBody>
            <a:bodyPr wrap="none">
              <a:spAutoFit/>
            </a:bodyPr>
            <a:lstStyle/>
            <a:p>
              <a:pPr algn="ctr"/>
              <a:r>
                <a:rPr lang="zh-CN" altLang="en-US" sz="2400" dirty="0" smtClean="0">
                  <a:solidFill>
                    <a:schemeClr val="bg1"/>
                  </a:solidFill>
                  <a:latin typeface="方正粗圆简体" panose="02010601030101010101" pitchFamily="65" charset="-122"/>
                  <a:ea typeface="方正粗圆简体" panose="02010601030101010101" pitchFamily="65" charset="-122"/>
                  <a:cs typeface="+mn-ea"/>
                  <a:sym typeface="+mn-lt"/>
                </a:rPr>
                <a:t>关键</a:t>
              </a:r>
              <a:endParaRPr lang="en-US" altLang="zh-CN" sz="2400" dirty="0" smtClean="0">
                <a:solidFill>
                  <a:schemeClr val="bg1"/>
                </a:solidFill>
                <a:latin typeface="方正粗圆简体" panose="02010601030101010101" pitchFamily="65" charset="-122"/>
                <a:ea typeface="方正粗圆简体" panose="02010601030101010101" pitchFamily="65" charset="-122"/>
                <a:cs typeface="+mn-ea"/>
                <a:sym typeface="+mn-lt"/>
              </a:endParaRPr>
            </a:p>
            <a:p>
              <a:pPr algn="ctr"/>
              <a:r>
                <a:rPr lang="zh-CN" altLang="en-US" sz="2400" dirty="0" smtClean="0">
                  <a:solidFill>
                    <a:schemeClr val="bg1"/>
                  </a:solidFill>
                  <a:latin typeface="方正粗圆简体" panose="02010601030101010101" pitchFamily="65" charset="-122"/>
                  <a:ea typeface="方正粗圆简体" panose="02010601030101010101" pitchFamily="65" charset="-122"/>
                  <a:cs typeface="+mn-ea"/>
                  <a:sym typeface="+mn-lt"/>
                </a:rPr>
                <a:t>文本</a:t>
              </a:r>
              <a:endParaRPr lang="zh-CN" altLang="en-US" sz="2400" dirty="0">
                <a:solidFill>
                  <a:schemeClr val="bg1"/>
                </a:solidFill>
                <a:latin typeface="方正粗圆简体" panose="02010601030101010101" pitchFamily="65" charset="-122"/>
                <a:ea typeface="方正粗圆简体" panose="02010601030101010101" pitchFamily="65" charset="-122"/>
                <a:cs typeface="+mn-ea"/>
                <a:sym typeface="+mn-lt"/>
              </a:endParaRPr>
            </a:p>
          </p:txBody>
        </p:sp>
      </p:grpSp>
      <p:grpSp>
        <p:nvGrpSpPr>
          <p:cNvPr id="38" name="组合 37"/>
          <p:cNvGrpSpPr/>
          <p:nvPr/>
        </p:nvGrpSpPr>
        <p:grpSpPr>
          <a:xfrm>
            <a:off x="6520475" y="1275606"/>
            <a:ext cx="1308575" cy="976203"/>
            <a:chOff x="6593044" y="1700808"/>
            <a:chExt cx="1308575" cy="1301604"/>
          </a:xfrm>
        </p:grpSpPr>
        <p:grpSp>
          <p:nvGrpSpPr>
            <p:cNvPr id="39" name="组合 38"/>
            <p:cNvGrpSpPr/>
            <p:nvPr/>
          </p:nvGrpSpPr>
          <p:grpSpPr>
            <a:xfrm>
              <a:off x="6593044" y="1700808"/>
              <a:ext cx="1308575" cy="1301604"/>
              <a:chOff x="1797666" y="1796016"/>
              <a:chExt cx="1308575" cy="1301604"/>
            </a:xfrm>
          </p:grpSpPr>
          <p:sp>
            <p:nvSpPr>
              <p:cNvPr id="41" name="Oval 15"/>
              <p:cNvSpPr>
                <a:spLocks noChangeArrowheads="1"/>
              </p:cNvSpPr>
              <p:nvPr/>
            </p:nvSpPr>
            <p:spPr bwMode="auto">
              <a:xfrm>
                <a:off x="1797666" y="1796016"/>
                <a:ext cx="1308575" cy="1301604"/>
              </a:xfrm>
              <a:prstGeom prst="ellipse">
                <a:avLst/>
              </a:prstGeom>
              <a:solidFill>
                <a:srgbClr val="FFFDE5"/>
              </a:solidFill>
              <a:ln w="12700" cap="flat" cmpd="sng" algn="ctr">
                <a:solidFill>
                  <a:srgbClr val="6AA903"/>
                </a:solidFill>
                <a:prstDash val="solid"/>
                <a:headEnd type="none" w="med" len="med"/>
                <a:tailEnd type="arrow" w="med" len="med"/>
              </a:ln>
              <a:effectLst/>
            </p:spPr>
            <p:txBody>
              <a:bodyPr rot="0" spcFirstLastPara="0" vertOverflow="overflow" horzOverflow="overflow" vert="horz" wrap="square" lIns="121505" tIns="60753" rIns="121505" bIns="60753" numCol="1" spcCol="0" rtlCol="0" fromWordArt="0" anchor="ctr" anchorCtr="0" forceAA="0" compatLnSpc="1">
                <a:noAutofit/>
              </a:bodyPr>
              <a:lstStyle/>
              <a:p>
                <a:pPr algn="ctr"/>
                <a:endParaRPr lang="ko-KR" altLang="ko-KR" sz="1900" dirty="0">
                  <a:solidFill>
                    <a:schemeClr val="bg1"/>
                  </a:solidFill>
                  <a:latin typeface="方正粗圆简体" panose="02010601030101010101" pitchFamily="65" charset="-122"/>
                  <a:ea typeface="+mn-ea"/>
                  <a:cs typeface="+mn-ea"/>
                  <a:sym typeface="+mn-lt"/>
                </a:endParaRPr>
              </a:p>
            </p:txBody>
          </p:sp>
          <p:sp>
            <p:nvSpPr>
              <p:cNvPr id="42" name="Oval 15"/>
              <p:cNvSpPr>
                <a:spLocks noChangeArrowheads="1"/>
              </p:cNvSpPr>
              <p:nvPr/>
            </p:nvSpPr>
            <p:spPr bwMode="auto">
              <a:xfrm>
                <a:off x="1874561" y="1872501"/>
                <a:ext cx="1154786" cy="1148634"/>
              </a:xfrm>
              <a:prstGeom prst="ellipse">
                <a:avLst/>
              </a:prstGeom>
              <a:solidFill>
                <a:srgbClr val="6AA903"/>
              </a:solidFill>
              <a:ln w="12700" cap="flat" cmpd="sng" algn="ctr">
                <a:solidFill>
                  <a:schemeClr val="bg1"/>
                </a:solidFill>
                <a:prstDash val="solid"/>
                <a:headEnd type="none" w="med" len="med"/>
                <a:tailEnd type="arrow" w="med" len="med"/>
              </a:ln>
              <a:effectLst/>
            </p:spPr>
            <p:txBody>
              <a:bodyPr rot="0" spcFirstLastPara="0" vertOverflow="overflow" horzOverflow="overflow" vert="horz" wrap="square" lIns="121505" tIns="60753" rIns="121505" bIns="60753" numCol="1" spcCol="0" rtlCol="0" fromWordArt="0" anchor="ctr" anchorCtr="0" forceAA="0" compatLnSpc="1">
                <a:noAutofit/>
              </a:bodyPr>
              <a:lstStyle/>
              <a:p>
                <a:pPr algn="ctr"/>
                <a:endParaRPr lang="ko-KR" altLang="ko-KR" sz="1900" dirty="0">
                  <a:solidFill>
                    <a:schemeClr val="bg1"/>
                  </a:solidFill>
                  <a:latin typeface="方正粗圆简体" panose="02010601030101010101" pitchFamily="65" charset="-122"/>
                  <a:ea typeface="+mn-ea"/>
                  <a:cs typeface="+mn-ea"/>
                  <a:sym typeface="+mn-lt"/>
                </a:endParaRPr>
              </a:p>
            </p:txBody>
          </p:sp>
        </p:grpSp>
        <p:sp>
          <p:nvSpPr>
            <p:cNvPr id="40" name="矩形 39"/>
            <p:cNvSpPr/>
            <p:nvPr/>
          </p:nvSpPr>
          <p:spPr>
            <a:xfrm>
              <a:off x="6854528" y="1850047"/>
              <a:ext cx="800219" cy="1107996"/>
            </a:xfrm>
            <a:prstGeom prst="rect">
              <a:avLst/>
            </a:prstGeom>
          </p:spPr>
          <p:txBody>
            <a:bodyPr wrap="none">
              <a:spAutoFit/>
            </a:bodyPr>
            <a:lstStyle/>
            <a:p>
              <a:pPr algn="ctr"/>
              <a:r>
                <a:rPr lang="zh-CN" altLang="en-US" sz="2400" dirty="0" smtClean="0">
                  <a:solidFill>
                    <a:schemeClr val="bg1"/>
                  </a:solidFill>
                  <a:latin typeface="方正粗圆简体" panose="02010601030101010101" pitchFamily="65" charset="-122"/>
                  <a:ea typeface="方正粗圆简体" panose="02010601030101010101" pitchFamily="65" charset="-122"/>
                  <a:cs typeface="+mn-ea"/>
                  <a:sym typeface="+mn-lt"/>
                </a:rPr>
                <a:t>关键</a:t>
              </a:r>
              <a:endParaRPr lang="en-US" altLang="zh-CN" sz="2400" dirty="0" smtClean="0">
                <a:solidFill>
                  <a:schemeClr val="bg1"/>
                </a:solidFill>
                <a:latin typeface="方正粗圆简体" panose="02010601030101010101" pitchFamily="65" charset="-122"/>
                <a:ea typeface="方正粗圆简体" panose="02010601030101010101" pitchFamily="65" charset="-122"/>
                <a:cs typeface="+mn-ea"/>
                <a:sym typeface="+mn-lt"/>
              </a:endParaRPr>
            </a:p>
            <a:p>
              <a:pPr algn="ctr"/>
              <a:r>
                <a:rPr lang="zh-CN" altLang="en-US" sz="2400" dirty="0" smtClean="0">
                  <a:solidFill>
                    <a:schemeClr val="bg1"/>
                  </a:solidFill>
                  <a:latin typeface="方正粗圆简体" panose="02010601030101010101" pitchFamily="65" charset="-122"/>
                  <a:ea typeface="方正粗圆简体" panose="02010601030101010101" pitchFamily="65" charset="-122"/>
                  <a:cs typeface="+mn-ea"/>
                  <a:sym typeface="+mn-lt"/>
                </a:rPr>
                <a:t>文本</a:t>
              </a:r>
              <a:endParaRPr lang="zh-CN" altLang="en-US" sz="2400" dirty="0">
                <a:solidFill>
                  <a:schemeClr val="bg1"/>
                </a:solidFill>
                <a:latin typeface="方正粗圆简体" panose="02010601030101010101" pitchFamily="65" charset="-122"/>
                <a:ea typeface="方正粗圆简体" panose="02010601030101010101" pitchFamily="65" charset="-122"/>
                <a:cs typeface="+mn-ea"/>
                <a:sym typeface="+mn-lt"/>
              </a:endParaRPr>
            </a:p>
          </p:txBody>
        </p:sp>
      </p:grpSp>
      <p:sp>
        <p:nvSpPr>
          <p:cNvPr id="45" name="TextBox 44"/>
          <p:cNvSpPr txBox="1"/>
          <p:nvPr/>
        </p:nvSpPr>
        <p:spPr>
          <a:xfrm>
            <a:off x="560569" y="276377"/>
            <a:ext cx="4964346" cy="461665"/>
          </a:xfrm>
          <a:prstGeom prst="rect">
            <a:avLst/>
          </a:prstGeom>
          <a:noFill/>
        </p:spPr>
        <p:txBody>
          <a:bodyPr wrap="square" rtlCol="0">
            <a:spAutoFit/>
          </a:bodyPr>
          <a:lstStyle/>
          <a:p>
            <a:r>
              <a:rPr lang="zh-CN" altLang="en-US" sz="2400" dirty="0" smtClean="0">
                <a:solidFill>
                  <a:srgbClr val="6AA903"/>
                </a:solidFill>
                <a:latin typeface="方正少儿简体" panose="03000509000000000000" pitchFamily="65" charset="-122"/>
                <a:ea typeface="方正少儿简体" panose="03000509000000000000" pitchFamily="65" charset="-122"/>
                <a:cs typeface="+mn-ea"/>
                <a:sym typeface="+mn-lt"/>
              </a:rPr>
              <a:t>点击此处添加标题</a:t>
            </a:r>
            <a:endParaRPr lang="zh-CN" altLang="en-US" sz="2400" dirty="0">
              <a:solidFill>
                <a:srgbClr val="6AA903"/>
              </a:solidFill>
              <a:latin typeface="方正少儿简体" panose="03000509000000000000" pitchFamily="65" charset="-122"/>
              <a:ea typeface="方正少儿简体" panose="03000509000000000000" pitchFamily="65"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0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5"/>
                                        </p:tgtEl>
                                        <p:attrNameLst>
                                          <p:attrName>ppt_y</p:attrName>
                                        </p:attrNameLst>
                                      </p:cBhvr>
                                      <p:tavLst>
                                        <p:tav tm="0">
                                          <p:val>
                                            <p:strVal val="#ppt_y"/>
                                          </p:val>
                                        </p:tav>
                                        <p:tav tm="100000">
                                          <p:val>
                                            <p:strVal val="#ppt_y"/>
                                          </p:val>
                                        </p:tav>
                                      </p:tavLst>
                                    </p:anim>
                                    <p:anim calcmode="lin" valueType="num">
                                      <p:cBhvr>
                                        <p:cTn id="9"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5"/>
                                        </p:tgtEl>
                                      </p:cBhvr>
                                    </p:animEffect>
                                  </p:childTnLst>
                                </p:cTn>
                              </p:par>
                            </p:childTnLst>
                          </p:cTn>
                        </p:par>
                        <p:par>
                          <p:cTn id="12" fill="hold">
                            <p:stCondLst>
                              <p:cond delay="850"/>
                            </p:stCondLst>
                            <p:childTnLst>
                              <p:par>
                                <p:cTn id="13" presetID="23" presetClass="entr" presetSubtype="36"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p:cTn id="15" dur="500" fill="hold"/>
                                        <p:tgtEl>
                                          <p:spTgt spid="28"/>
                                        </p:tgtEl>
                                        <p:attrNameLst>
                                          <p:attrName>ppt_w</p:attrName>
                                        </p:attrNameLst>
                                      </p:cBhvr>
                                      <p:tavLst>
                                        <p:tav tm="0">
                                          <p:val>
                                            <p:strVal val="(6*min(max(#ppt_w*#ppt_h,.3),1)-7.4)/-.7*#ppt_w"/>
                                          </p:val>
                                        </p:tav>
                                        <p:tav tm="100000">
                                          <p:val>
                                            <p:strVal val="#ppt_w"/>
                                          </p:val>
                                        </p:tav>
                                      </p:tavLst>
                                    </p:anim>
                                    <p:anim calcmode="lin" valueType="num">
                                      <p:cBhvr>
                                        <p:cTn id="16" dur="500" fill="hold"/>
                                        <p:tgtEl>
                                          <p:spTgt spid="28"/>
                                        </p:tgtEl>
                                        <p:attrNameLst>
                                          <p:attrName>ppt_h</p:attrName>
                                        </p:attrNameLst>
                                      </p:cBhvr>
                                      <p:tavLst>
                                        <p:tav tm="0">
                                          <p:val>
                                            <p:strVal val="(6*min(max(#ppt_w*#ppt_h,.3),1)-7.4)/-.7*#ppt_h"/>
                                          </p:val>
                                        </p:tav>
                                        <p:tav tm="100000">
                                          <p:val>
                                            <p:strVal val="#ppt_h"/>
                                          </p:val>
                                        </p:tav>
                                      </p:tavLst>
                                    </p:anim>
                                    <p:anim calcmode="lin" valueType="num">
                                      <p:cBhvr>
                                        <p:cTn id="17" dur="500" fill="hold"/>
                                        <p:tgtEl>
                                          <p:spTgt spid="28"/>
                                        </p:tgtEl>
                                        <p:attrNameLst>
                                          <p:attrName>ppt_x</p:attrName>
                                        </p:attrNameLst>
                                      </p:cBhvr>
                                      <p:tavLst>
                                        <p:tav tm="0">
                                          <p:val>
                                            <p:fltVal val="0.5"/>
                                          </p:val>
                                        </p:tav>
                                        <p:tav tm="100000">
                                          <p:val>
                                            <p:strVal val="#ppt_x"/>
                                          </p:val>
                                        </p:tav>
                                      </p:tavLst>
                                    </p:anim>
                                    <p:anim calcmode="lin" valueType="num">
                                      <p:cBhvr>
                                        <p:cTn id="18" dur="500" fill="hold"/>
                                        <p:tgtEl>
                                          <p:spTgt spid="28"/>
                                        </p:tgtEl>
                                        <p:attrNameLst>
                                          <p:attrName>ppt_y</p:attrName>
                                        </p:attrNameLst>
                                      </p:cBhvr>
                                      <p:tavLst>
                                        <p:tav tm="0">
                                          <p:val>
                                            <p:strVal val="1+(6*min(max(#ppt_w*#ppt_h,.3),1)-7.4)/-.7*#ppt_h/2"/>
                                          </p:val>
                                        </p:tav>
                                        <p:tav tm="100000">
                                          <p:val>
                                            <p:strVal val="#ppt_y"/>
                                          </p:val>
                                        </p:tav>
                                      </p:tavLst>
                                    </p:anim>
                                  </p:childTnLst>
                                </p:cTn>
                              </p:par>
                              <p:par>
                                <p:cTn id="19" presetID="23" presetClass="entr" presetSubtype="36" fill="hold" nodeType="withEffect">
                                  <p:stCondLst>
                                    <p:cond delay="250"/>
                                  </p:stCondLst>
                                  <p:childTnLst>
                                    <p:set>
                                      <p:cBhvr>
                                        <p:cTn id="20" dur="1" fill="hold">
                                          <p:stCondLst>
                                            <p:cond delay="0"/>
                                          </p:stCondLst>
                                        </p:cTn>
                                        <p:tgtEl>
                                          <p:spTgt spid="33"/>
                                        </p:tgtEl>
                                        <p:attrNameLst>
                                          <p:attrName>style.visibility</p:attrName>
                                        </p:attrNameLst>
                                      </p:cBhvr>
                                      <p:to>
                                        <p:strVal val="visible"/>
                                      </p:to>
                                    </p:set>
                                    <p:anim calcmode="lin" valueType="num">
                                      <p:cBhvr>
                                        <p:cTn id="21" dur="500" fill="hold"/>
                                        <p:tgtEl>
                                          <p:spTgt spid="33"/>
                                        </p:tgtEl>
                                        <p:attrNameLst>
                                          <p:attrName>ppt_w</p:attrName>
                                        </p:attrNameLst>
                                      </p:cBhvr>
                                      <p:tavLst>
                                        <p:tav tm="0">
                                          <p:val>
                                            <p:strVal val="(6*min(max(#ppt_w*#ppt_h,.3),1)-7.4)/-.7*#ppt_w"/>
                                          </p:val>
                                        </p:tav>
                                        <p:tav tm="100000">
                                          <p:val>
                                            <p:strVal val="#ppt_w"/>
                                          </p:val>
                                        </p:tav>
                                      </p:tavLst>
                                    </p:anim>
                                    <p:anim calcmode="lin" valueType="num">
                                      <p:cBhvr>
                                        <p:cTn id="22" dur="500" fill="hold"/>
                                        <p:tgtEl>
                                          <p:spTgt spid="33"/>
                                        </p:tgtEl>
                                        <p:attrNameLst>
                                          <p:attrName>ppt_h</p:attrName>
                                        </p:attrNameLst>
                                      </p:cBhvr>
                                      <p:tavLst>
                                        <p:tav tm="0">
                                          <p:val>
                                            <p:strVal val="(6*min(max(#ppt_w*#ppt_h,.3),1)-7.4)/-.7*#ppt_h"/>
                                          </p:val>
                                        </p:tav>
                                        <p:tav tm="100000">
                                          <p:val>
                                            <p:strVal val="#ppt_h"/>
                                          </p:val>
                                        </p:tav>
                                      </p:tavLst>
                                    </p:anim>
                                    <p:anim calcmode="lin" valueType="num">
                                      <p:cBhvr>
                                        <p:cTn id="23" dur="500" fill="hold"/>
                                        <p:tgtEl>
                                          <p:spTgt spid="33"/>
                                        </p:tgtEl>
                                        <p:attrNameLst>
                                          <p:attrName>ppt_x</p:attrName>
                                        </p:attrNameLst>
                                      </p:cBhvr>
                                      <p:tavLst>
                                        <p:tav tm="0">
                                          <p:val>
                                            <p:fltVal val="0.5"/>
                                          </p:val>
                                        </p:tav>
                                        <p:tav tm="100000">
                                          <p:val>
                                            <p:strVal val="#ppt_x"/>
                                          </p:val>
                                        </p:tav>
                                      </p:tavLst>
                                    </p:anim>
                                    <p:anim calcmode="lin" valueType="num">
                                      <p:cBhvr>
                                        <p:cTn id="24" dur="500" fill="hold"/>
                                        <p:tgtEl>
                                          <p:spTgt spid="33"/>
                                        </p:tgtEl>
                                        <p:attrNameLst>
                                          <p:attrName>ppt_y</p:attrName>
                                        </p:attrNameLst>
                                      </p:cBhvr>
                                      <p:tavLst>
                                        <p:tav tm="0">
                                          <p:val>
                                            <p:strVal val="1+(6*min(max(#ppt_w*#ppt_h,.3),1)-7.4)/-.7*#ppt_h/2"/>
                                          </p:val>
                                        </p:tav>
                                        <p:tav tm="100000">
                                          <p:val>
                                            <p:strVal val="#ppt_y"/>
                                          </p:val>
                                        </p:tav>
                                      </p:tavLst>
                                    </p:anim>
                                  </p:childTnLst>
                                </p:cTn>
                              </p:par>
                              <p:par>
                                <p:cTn id="25" presetID="23" presetClass="entr" presetSubtype="36" fill="hold" nodeType="withEffect">
                                  <p:stCondLst>
                                    <p:cond delay="500"/>
                                  </p:stCondLst>
                                  <p:childTnLst>
                                    <p:set>
                                      <p:cBhvr>
                                        <p:cTn id="26" dur="1" fill="hold">
                                          <p:stCondLst>
                                            <p:cond delay="0"/>
                                          </p:stCondLst>
                                        </p:cTn>
                                        <p:tgtEl>
                                          <p:spTgt spid="38"/>
                                        </p:tgtEl>
                                        <p:attrNameLst>
                                          <p:attrName>style.visibility</p:attrName>
                                        </p:attrNameLst>
                                      </p:cBhvr>
                                      <p:to>
                                        <p:strVal val="visible"/>
                                      </p:to>
                                    </p:set>
                                    <p:anim calcmode="lin" valueType="num">
                                      <p:cBhvr>
                                        <p:cTn id="27" dur="500" fill="hold"/>
                                        <p:tgtEl>
                                          <p:spTgt spid="38"/>
                                        </p:tgtEl>
                                        <p:attrNameLst>
                                          <p:attrName>ppt_w</p:attrName>
                                        </p:attrNameLst>
                                      </p:cBhvr>
                                      <p:tavLst>
                                        <p:tav tm="0">
                                          <p:val>
                                            <p:strVal val="(6*min(max(#ppt_w*#ppt_h,.3),1)-7.4)/-.7*#ppt_w"/>
                                          </p:val>
                                        </p:tav>
                                        <p:tav tm="100000">
                                          <p:val>
                                            <p:strVal val="#ppt_w"/>
                                          </p:val>
                                        </p:tav>
                                      </p:tavLst>
                                    </p:anim>
                                    <p:anim calcmode="lin" valueType="num">
                                      <p:cBhvr>
                                        <p:cTn id="28" dur="500" fill="hold"/>
                                        <p:tgtEl>
                                          <p:spTgt spid="38"/>
                                        </p:tgtEl>
                                        <p:attrNameLst>
                                          <p:attrName>ppt_h</p:attrName>
                                        </p:attrNameLst>
                                      </p:cBhvr>
                                      <p:tavLst>
                                        <p:tav tm="0">
                                          <p:val>
                                            <p:strVal val="(6*min(max(#ppt_w*#ppt_h,.3),1)-7.4)/-.7*#ppt_h"/>
                                          </p:val>
                                        </p:tav>
                                        <p:tav tm="100000">
                                          <p:val>
                                            <p:strVal val="#ppt_h"/>
                                          </p:val>
                                        </p:tav>
                                      </p:tavLst>
                                    </p:anim>
                                    <p:anim calcmode="lin" valueType="num">
                                      <p:cBhvr>
                                        <p:cTn id="29" dur="500" fill="hold"/>
                                        <p:tgtEl>
                                          <p:spTgt spid="38"/>
                                        </p:tgtEl>
                                        <p:attrNameLst>
                                          <p:attrName>ppt_x</p:attrName>
                                        </p:attrNameLst>
                                      </p:cBhvr>
                                      <p:tavLst>
                                        <p:tav tm="0">
                                          <p:val>
                                            <p:fltVal val="0.5"/>
                                          </p:val>
                                        </p:tav>
                                        <p:tav tm="100000">
                                          <p:val>
                                            <p:strVal val="#ppt_x"/>
                                          </p:val>
                                        </p:tav>
                                      </p:tavLst>
                                    </p:anim>
                                    <p:anim calcmode="lin" valueType="num">
                                      <p:cBhvr>
                                        <p:cTn id="30"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1350"/>
                            </p:stCondLst>
                            <p:childTnLst>
                              <p:par>
                                <p:cTn id="32" presetID="47" presetClass="entr" presetSubtype="0"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750"/>
                                        <p:tgtEl>
                                          <p:spTgt spid="16"/>
                                        </p:tgtEl>
                                      </p:cBhvr>
                                    </p:animEffect>
                                    <p:anim calcmode="lin" valueType="num">
                                      <p:cBhvr>
                                        <p:cTn id="35" dur="750" fill="hold"/>
                                        <p:tgtEl>
                                          <p:spTgt spid="16"/>
                                        </p:tgtEl>
                                        <p:attrNameLst>
                                          <p:attrName>ppt_x</p:attrName>
                                        </p:attrNameLst>
                                      </p:cBhvr>
                                      <p:tavLst>
                                        <p:tav tm="0">
                                          <p:val>
                                            <p:strVal val="#ppt_x"/>
                                          </p:val>
                                        </p:tav>
                                        <p:tav tm="100000">
                                          <p:val>
                                            <p:strVal val="#ppt_x"/>
                                          </p:val>
                                        </p:tav>
                                      </p:tavLst>
                                    </p:anim>
                                    <p:anim calcmode="lin" valueType="num">
                                      <p:cBhvr>
                                        <p:cTn id="36" dur="750" fill="hold"/>
                                        <p:tgtEl>
                                          <p:spTgt spid="16"/>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750"/>
                                        <p:tgtEl>
                                          <p:spTgt spid="19"/>
                                        </p:tgtEl>
                                      </p:cBhvr>
                                    </p:animEffect>
                                    <p:anim calcmode="lin" valueType="num">
                                      <p:cBhvr>
                                        <p:cTn id="40" dur="750" fill="hold"/>
                                        <p:tgtEl>
                                          <p:spTgt spid="19"/>
                                        </p:tgtEl>
                                        <p:attrNameLst>
                                          <p:attrName>ppt_x</p:attrName>
                                        </p:attrNameLst>
                                      </p:cBhvr>
                                      <p:tavLst>
                                        <p:tav tm="0">
                                          <p:val>
                                            <p:strVal val="#ppt_x"/>
                                          </p:val>
                                        </p:tav>
                                        <p:tav tm="100000">
                                          <p:val>
                                            <p:strVal val="#ppt_x"/>
                                          </p:val>
                                        </p:tav>
                                      </p:tavLst>
                                    </p:anim>
                                    <p:anim calcmode="lin" valueType="num">
                                      <p:cBhvr>
                                        <p:cTn id="41" dur="750" fill="hold"/>
                                        <p:tgtEl>
                                          <p:spTgt spid="19"/>
                                        </p:tgtEl>
                                        <p:attrNameLst>
                                          <p:attrName>ppt_y</p:attrName>
                                        </p:attrNameLst>
                                      </p:cBhvr>
                                      <p:tavLst>
                                        <p:tav tm="0">
                                          <p:val>
                                            <p:strVal val="#ppt_y-.1"/>
                                          </p:val>
                                        </p:tav>
                                        <p:tav tm="100000">
                                          <p:val>
                                            <p:strVal val="#ppt_y"/>
                                          </p:val>
                                        </p:tav>
                                      </p:tavLst>
                                    </p:anim>
                                  </p:childTnLst>
                                </p:cTn>
                              </p:par>
                              <p:par>
                                <p:cTn id="42" presetID="47" presetClass="entr" presetSubtype="0" fill="hold"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750"/>
                                        <p:tgtEl>
                                          <p:spTgt spid="22"/>
                                        </p:tgtEl>
                                      </p:cBhvr>
                                    </p:animEffect>
                                    <p:anim calcmode="lin" valueType="num">
                                      <p:cBhvr>
                                        <p:cTn id="45" dur="750" fill="hold"/>
                                        <p:tgtEl>
                                          <p:spTgt spid="22"/>
                                        </p:tgtEl>
                                        <p:attrNameLst>
                                          <p:attrName>ppt_x</p:attrName>
                                        </p:attrNameLst>
                                      </p:cBhvr>
                                      <p:tavLst>
                                        <p:tav tm="0">
                                          <p:val>
                                            <p:strVal val="#ppt_x"/>
                                          </p:val>
                                        </p:tav>
                                        <p:tav tm="100000">
                                          <p:val>
                                            <p:strVal val="#ppt_x"/>
                                          </p:val>
                                        </p:tav>
                                      </p:tavLst>
                                    </p:anim>
                                    <p:anim calcmode="lin" valueType="num">
                                      <p:cBhvr>
                                        <p:cTn id="46" dur="750" fill="hold"/>
                                        <p:tgtEl>
                                          <p:spTgt spid="22"/>
                                        </p:tgtEl>
                                        <p:attrNameLst>
                                          <p:attrName>ppt_y</p:attrName>
                                        </p:attrNameLst>
                                      </p:cBhvr>
                                      <p:tavLst>
                                        <p:tav tm="0">
                                          <p:val>
                                            <p:strVal val="#ppt_y-.1"/>
                                          </p:val>
                                        </p:tav>
                                        <p:tav tm="100000">
                                          <p:val>
                                            <p:strVal val="#ppt_y"/>
                                          </p:val>
                                        </p:tav>
                                      </p:tavLst>
                                    </p:anim>
                                  </p:childTnLst>
                                </p:cTn>
                              </p:par>
                            </p:childTnLst>
                          </p:cTn>
                        </p:par>
                        <p:par>
                          <p:cTn id="47" fill="hold">
                            <p:stCondLst>
                              <p:cond delay="2350"/>
                            </p:stCondLst>
                            <p:childTnLst>
                              <p:par>
                                <p:cTn id="48" presetID="14" presetClass="entr" presetSubtype="1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randombar(horizontal)">
                                      <p:cBhvr>
                                        <p:cTn id="50" dur="500"/>
                                        <p:tgtEl>
                                          <p:spTgt spid="25"/>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randombar(horizontal)">
                                      <p:cBhvr>
                                        <p:cTn id="53" dur="500"/>
                                        <p:tgtEl>
                                          <p:spTgt spid="26"/>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randombar(horizontal)">
                                      <p:cBhvr>
                                        <p:cTn id="5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704850" y="1028702"/>
          <a:ext cx="7715251" cy="3324222"/>
        </p:xfrm>
        <a:graphic>
          <a:graphicData uri="http://schemas.openxmlformats.org/drawingml/2006/table">
            <a:tbl>
              <a:tblPr firstRow="1" bandRow="1">
                <a:tableStyleId>{F5AB1C69-6EDB-4FF4-983F-18BD219EF322}</a:tableStyleId>
              </a:tblPr>
              <a:tblGrid>
                <a:gridCol w="1098012"/>
                <a:gridCol w="2032143"/>
                <a:gridCol w="1524108"/>
                <a:gridCol w="1524108"/>
                <a:gridCol w="1536880"/>
              </a:tblGrid>
              <a:tr h="554037">
                <a:tc>
                  <a:txBody>
                    <a:bodyPr/>
                    <a:lstStyle/>
                    <a:p>
                      <a:pPr algn="ctr"/>
                      <a:r>
                        <a:rPr lang="zh-CN" altLang="en-US" sz="1400" b="0" dirty="0" smtClean="0">
                          <a:latin typeface="方正粗圆简体" panose="02010601030101010101" pitchFamily="65" charset="-122"/>
                          <a:ea typeface="方正粗圆简体" panose="02010601030101010101" pitchFamily="65" charset="-122"/>
                          <a:sym typeface="+mn-lt"/>
                        </a:rPr>
                        <a:t>时间</a:t>
                      </a:r>
                      <a:endParaRPr lang="zh-CN" altLang="en-US" sz="1400" b="0" dirty="0">
                        <a:solidFill>
                          <a:schemeClr val="bg1"/>
                        </a:solidFill>
                        <a:latin typeface="方正粗圆简体" panose="02010601030101010101" pitchFamily="65" charset="-122"/>
                        <a:ea typeface="方正粗圆简体" panose="02010601030101010101" pitchFamily="65" charset="-122"/>
                        <a:cs typeface="+mn-ea"/>
                        <a:sym typeface="+mn-lt"/>
                      </a:endParaRPr>
                    </a:p>
                  </a:txBody>
                  <a:tcPr marL="67668" marR="67668" marT="33834" marB="33834" anchor="ctr"/>
                </a:tc>
                <a:tc>
                  <a:txBody>
                    <a:bodyPr/>
                    <a:lstStyle/>
                    <a:p>
                      <a:pPr algn="ctr"/>
                      <a:r>
                        <a:rPr lang="zh-CN" altLang="en-US" sz="1400" b="0" dirty="0" smtClean="0">
                          <a:latin typeface="方正粗圆简体" panose="02010601030101010101" pitchFamily="65" charset="-122"/>
                          <a:ea typeface="方正粗圆简体" panose="02010601030101010101" pitchFamily="65" charset="-122"/>
                          <a:sym typeface="+mn-lt"/>
                        </a:rPr>
                        <a:t>标题</a:t>
                      </a:r>
                      <a:endParaRPr lang="zh-CN" altLang="en-US" sz="1400" b="0" dirty="0">
                        <a:solidFill>
                          <a:schemeClr val="bg1"/>
                        </a:solidFill>
                        <a:latin typeface="方正粗圆简体" panose="02010601030101010101" pitchFamily="65" charset="-122"/>
                        <a:ea typeface="方正粗圆简体" panose="02010601030101010101" pitchFamily="65" charset="-122"/>
                        <a:cs typeface="+mn-ea"/>
                        <a:sym typeface="+mn-lt"/>
                      </a:endParaRPr>
                    </a:p>
                  </a:txBody>
                  <a:tcPr marL="67668" marR="67668" marT="33834" marB="33834" anchor="ctr"/>
                </a:tc>
                <a:tc>
                  <a:txBody>
                    <a:bodyPr/>
                    <a:lstStyle/>
                    <a:p>
                      <a:pPr algn="ctr"/>
                      <a:r>
                        <a:rPr lang="zh-CN" altLang="en-US" sz="1400" b="0" dirty="0" smtClean="0">
                          <a:latin typeface="方正粗圆简体" panose="02010601030101010101" pitchFamily="65" charset="-122"/>
                          <a:ea typeface="方正粗圆简体" panose="02010601030101010101" pitchFamily="65" charset="-122"/>
                          <a:sym typeface="+mn-lt"/>
                        </a:rPr>
                        <a:t>内容</a:t>
                      </a:r>
                      <a:r>
                        <a:rPr lang="en-US" altLang="zh-CN" sz="1400" b="0" dirty="0" smtClean="0">
                          <a:latin typeface="方正粗圆简体" panose="02010601030101010101" pitchFamily="65" charset="-122"/>
                          <a:ea typeface="方正粗圆简体" panose="02010601030101010101" pitchFamily="65" charset="-122"/>
                          <a:sym typeface="+mn-lt"/>
                        </a:rPr>
                        <a:t>A</a:t>
                      </a:r>
                      <a:endParaRPr lang="zh-CN" altLang="en-US" sz="1400" b="0" dirty="0">
                        <a:solidFill>
                          <a:schemeClr val="bg1"/>
                        </a:solidFill>
                        <a:latin typeface="方正粗圆简体" panose="02010601030101010101" pitchFamily="65" charset="-122"/>
                        <a:ea typeface="方正粗圆简体" panose="02010601030101010101" pitchFamily="65" charset="-122"/>
                        <a:cs typeface="+mn-ea"/>
                        <a:sym typeface="+mn-lt"/>
                      </a:endParaRPr>
                    </a:p>
                  </a:txBody>
                  <a:tcPr marL="67668" marR="67668" marT="33834" marB="33834" anchor="ctr"/>
                </a:tc>
                <a:tc>
                  <a:txBody>
                    <a:bodyPr/>
                    <a:lstStyle/>
                    <a:p>
                      <a:pPr algn="ctr"/>
                      <a:r>
                        <a:rPr lang="zh-CN" altLang="en-US" sz="1400" b="0" dirty="0" smtClean="0">
                          <a:latin typeface="方正粗圆简体" panose="02010601030101010101" pitchFamily="65" charset="-122"/>
                          <a:ea typeface="方正粗圆简体" panose="02010601030101010101" pitchFamily="65" charset="-122"/>
                          <a:sym typeface="+mn-lt"/>
                        </a:rPr>
                        <a:t>内容</a:t>
                      </a:r>
                      <a:r>
                        <a:rPr lang="en-US" altLang="zh-CN" sz="1400" b="0" dirty="0" smtClean="0">
                          <a:latin typeface="方正粗圆简体" panose="02010601030101010101" pitchFamily="65" charset="-122"/>
                          <a:ea typeface="方正粗圆简体" panose="02010601030101010101" pitchFamily="65" charset="-122"/>
                          <a:sym typeface="+mn-lt"/>
                        </a:rPr>
                        <a:t>B</a:t>
                      </a:r>
                      <a:endParaRPr lang="zh-CN" altLang="en-US" sz="1400" b="0" dirty="0">
                        <a:solidFill>
                          <a:schemeClr val="bg1"/>
                        </a:solidFill>
                        <a:latin typeface="方正粗圆简体" panose="02010601030101010101" pitchFamily="65" charset="-122"/>
                        <a:ea typeface="方正粗圆简体" panose="02010601030101010101" pitchFamily="65" charset="-122"/>
                        <a:cs typeface="+mn-ea"/>
                        <a:sym typeface="+mn-lt"/>
                      </a:endParaRPr>
                    </a:p>
                  </a:txBody>
                  <a:tcPr marL="67668" marR="67668" marT="33834" marB="33834" anchor="ctr"/>
                </a:tc>
                <a:tc>
                  <a:txBody>
                    <a:bodyPr/>
                    <a:lstStyle/>
                    <a:p>
                      <a:pPr algn="ctr"/>
                      <a:r>
                        <a:rPr lang="zh-CN" altLang="en-US" sz="1400" b="0" dirty="0" smtClean="0">
                          <a:latin typeface="方正粗圆简体" panose="02010601030101010101" pitchFamily="65" charset="-122"/>
                          <a:ea typeface="方正粗圆简体" panose="02010601030101010101" pitchFamily="65" charset="-122"/>
                          <a:sym typeface="+mn-lt"/>
                        </a:rPr>
                        <a:t>内容</a:t>
                      </a:r>
                      <a:r>
                        <a:rPr lang="en-US" altLang="zh-CN" sz="1400" b="0" dirty="0" smtClean="0">
                          <a:latin typeface="方正粗圆简体" panose="02010601030101010101" pitchFamily="65" charset="-122"/>
                          <a:ea typeface="方正粗圆简体" panose="02010601030101010101" pitchFamily="65" charset="-122"/>
                          <a:sym typeface="+mn-lt"/>
                        </a:rPr>
                        <a:t>C</a:t>
                      </a:r>
                      <a:endParaRPr lang="zh-CN" altLang="en-US" sz="1400" b="0" dirty="0">
                        <a:solidFill>
                          <a:schemeClr val="bg1"/>
                        </a:solidFill>
                        <a:latin typeface="方正粗圆简体" panose="02010601030101010101" pitchFamily="65" charset="-122"/>
                        <a:ea typeface="方正粗圆简体" panose="02010601030101010101" pitchFamily="65" charset="-122"/>
                        <a:cs typeface="+mn-ea"/>
                        <a:sym typeface="+mn-lt"/>
                      </a:endParaRPr>
                    </a:p>
                  </a:txBody>
                  <a:tcPr marL="67668" marR="67668" marT="33834" marB="33834" anchor="ctr"/>
                </a:tc>
              </a:tr>
              <a:tr h="554037">
                <a:tc>
                  <a:txBody>
                    <a:bodyPr/>
                    <a:lstStyle/>
                    <a:p>
                      <a:pPr algn="ctr"/>
                      <a:r>
                        <a:rPr lang="en-US" altLang="zh-CN" sz="1500" dirty="0" smtClean="0">
                          <a:solidFill>
                            <a:schemeClr val="tx2">
                              <a:lumMod val="75000"/>
                              <a:lumOff val="25000"/>
                            </a:schemeClr>
                          </a:solidFill>
                          <a:sym typeface="+mn-lt"/>
                        </a:rPr>
                        <a:t>1</a:t>
                      </a:r>
                      <a:endParaRPr lang="zh-CN" altLang="en-US" sz="1500" b="1" dirty="0">
                        <a:solidFill>
                          <a:schemeClr val="tx2">
                            <a:lumMod val="75000"/>
                            <a:lumOff val="25000"/>
                          </a:schemeClr>
                        </a:solidFill>
                        <a:latin typeface="+mn-lt"/>
                        <a:ea typeface="+mn-ea"/>
                        <a:cs typeface="+mn-ea"/>
                        <a:sym typeface="+mn-lt"/>
                      </a:endParaRPr>
                    </a:p>
                  </a:txBody>
                  <a:tcPr marL="67668" marR="67668" marT="33834" marB="33834" anchor="ctr"/>
                </a:tc>
                <a:tc>
                  <a:txBody>
                    <a:bodyPr/>
                    <a:lstStyle/>
                    <a:p>
                      <a:pPr>
                        <a:lnSpc>
                          <a:spcPct val="130000"/>
                        </a:lnSpc>
                      </a:pPr>
                      <a:r>
                        <a:rPr lang="zh-CN" altLang="en-US" sz="1200" dirty="0" smtClean="0">
                          <a:solidFill>
                            <a:schemeClr val="tx2">
                              <a:lumMod val="75000"/>
                              <a:lumOff val="25000"/>
                            </a:schemeClr>
                          </a:solidFill>
                          <a:sym typeface="+mn-lt"/>
                        </a:rPr>
                        <a:t>在此输入文字描述</a:t>
                      </a:r>
                      <a:endParaRPr lang="en-US" altLang="zh-CN" sz="1200" dirty="0" smtClean="0">
                        <a:solidFill>
                          <a:schemeClr val="tx2">
                            <a:lumMod val="75000"/>
                            <a:lumOff val="25000"/>
                          </a:schemeClr>
                        </a:solidFill>
                        <a:latin typeface="+mn-lt"/>
                        <a:ea typeface="+mn-ea"/>
                        <a:cs typeface="+mn-ea"/>
                        <a:sym typeface="+mn-lt"/>
                      </a:endParaRPr>
                    </a:p>
                  </a:txBody>
                  <a:tcPr marL="67668" marR="67668" marT="33834" marB="33834"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200" dirty="0" smtClean="0">
                          <a:solidFill>
                            <a:schemeClr val="tx2">
                              <a:lumMod val="75000"/>
                              <a:lumOff val="25000"/>
                            </a:schemeClr>
                          </a:solidFill>
                          <a:sym typeface="+mn-lt"/>
                        </a:rPr>
                        <a:t>在此输入文字描述</a:t>
                      </a:r>
                      <a:endParaRPr lang="zh-CN" altLang="en-US" sz="1200" dirty="0" smtClean="0">
                        <a:solidFill>
                          <a:schemeClr val="tx2">
                            <a:lumMod val="75000"/>
                            <a:lumOff val="25000"/>
                          </a:schemeClr>
                        </a:solidFill>
                        <a:latin typeface="+mn-lt"/>
                        <a:ea typeface="+mn-ea"/>
                        <a:cs typeface="+mn-ea"/>
                        <a:sym typeface="+mn-lt"/>
                      </a:endParaRPr>
                    </a:p>
                  </a:txBody>
                  <a:tcPr marL="67668" marR="67668" marT="33834" marB="33834"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200" dirty="0" smtClean="0">
                          <a:solidFill>
                            <a:schemeClr val="tx2">
                              <a:lumMod val="75000"/>
                              <a:lumOff val="25000"/>
                            </a:schemeClr>
                          </a:solidFill>
                          <a:sym typeface="+mn-lt"/>
                        </a:rPr>
                        <a:t>在此输入文字描述</a:t>
                      </a:r>
                      <a:endParaRPr lang="zh-CN" altLang="en-US" sz="1200" dirty="0" smtClean="0">
                        <a:solidFill>
                          <a:schemeClr val="tx2">
                            <a:lumMod val="75000"/>
                            <a:lumOff val="25000"/>
                          </a:schemeClr>
                        </a:solidFill>
                        <a:latin typeface="+mn-lt"/>
                        <a:ea typeface="+mn-ea"/>
                        <a:cs typeface="+mn-ea"/>
                        <a:sym typeface="+mn-lt"/>
                      </a:endParaRPr>
                    </a:p>
                  </a:txBody>
                  <a:tcPr marL="67668" marR="67668" marT="33834" marB="33834"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200" dirty="0" smtClean="0">
                          <a:solidFill>
                            <a:schemeClr val="tx2">
                              <a:lumMod val="75000"/>
                              <a:lumOff val="25000"/>
                            </a:schemeClr>
                          </a:solidFill>
                          <a:sym typeface="+mn-lt"/>
                        </a:rPr>
                        <a:t>在此输入文字描述</a:t>
                      </a:r>
                      <a:endParaRPr lang="zh-CN" altLang="en-US" sz="1200" dirty="0" smtClean="0">
                        <a:solidFill>
                          <a:schemeClr val="tx2">
                            <a:lumMod val="75000"/>
                            <a:lumOff val="25000"/>
                          </a:schemeClr>
                        </a:solidFill>
                        <a:latin typeface="+mn-lt"/>
                        <a:ea typeface="+mn-ea"/>
                        <a:cs typeface="+mn-ea"/>
                        <a:sym typeface="+mn-lt"/>
                      </a:endParaRPr>
                    </a:p>
                  </a:txBody>
                  <a:tcPr marL="67668" marR="67668" marT="33834" marB="33834" anchor="ctr"/>
                </a:tc>
              </a:tr>
              <a:tr h="554037">
                <a:tc>
                  <a:txBody>
                    <a:bodyPr/>
                    <a:lstStyle/>
                    <a:p>
                      <a:pPr algn="ctr"/>
                      <a:r>
                        <a:rPr lang="en-US" altLang="zh-CN" sz="1500" dirty="0" smtClean="0">
                          <a:solidFill>
                            <a:schemeClr val="tx2">
                              <a:lumMod val="75000"/>
                              <a:lumOff val="25000"/>
                            </a:schemeClr>
                          </a:solidFill>
                          <a:sym typeface="+mn-lt"/>
                        </a:rPr>
                        <a:t>2</a:t>
                      </a:r>
                      <a:endParaRPr lang="zh-CN" altLang="en-US" sz="1500" b="1" dirty="0">
                        <a:solidFill>
                          <a:schemeClr val="tx2">
                            <a:lumMod val="75000"/>
                            <a:lumOff val="25000"/>
                          </a:schemeClr>
                        </a:solidFill>
                        <a:latin typeface="+mn-lt"/>
                        <a:ea typeface="+mn-ea"/>
                        <a:cs typeface="+mn-ea"/>
                        <a:sym typeface="+mn-lt"/>
                      </a:endParaRPr>
                    </a:p>
                  </a:txBody>
                  <a:tcPr marL="67668" marR="67668" marT="33834" marB="33834" anchor="ctr"/>
                </a:tc>
                <a:tc>
                  <a:txBody>
                    <a:bodyPr/>
                    <a:lstStyle/>
                    <a:p>
                      <a:pPr>
                        <a:lnSpc>
                          <a:spcPct val="130000"/>
                        </a:lnSpc>
                      </a:pPr>
                      <a:r>
                        <a:rPr lang="zh-CN" altLang="en-US" sz="1200" dirty="0" smtClean="0">
                          <a:solidFill>
                            <a:schemeClr val="tx2">
                              <a:lumMod val="75000"/>
                              <a:lumOff val="25000"/>
                            </a:schemeClr>
                          </a:solidFill>
                          <a:sym typeface="+mn-lt"/>
                        </a:rPr>
                        <a:t>在此输入文字描述</a:t>
                      </a:r>
                      <a:endParaRPr lang="en-US" altLang="zh-CN" sz="1200" dirty="0" smtClean="0">
                        <a:solidFill>
                          <a:schemeClr val="tx2">
                            <a:lumMod val="75000"/>
                            <a:lumOff val="25000"/>
                          </a:schemeClr>
                        </a:solidFill>
                        <a:latin typeface="+mn-lt"/>
                        <a:ea typeface="+mn-ea"/>
                        <a:cs typeface="+mn-ea"/>
                        <a:sym typeface="+mn-lt"/>
                      </a:endParaRPr>
                    </a:p>
                  </a:txBody>
                  <a:tcPr marL="67668" marR="67668" marT="33834" marB="33834"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200" dirty="0" smtClean="0">
                          <a:solidFill>
                            <a:schemeClr val="tx2">
                              <a:lumMod val="75000"/>
                              <a:lumOff val="25000"/>
                            </a:schemeClr>
                          </a:solidFill>
                          <a:sym typeface="+mn-lt"/>
                        </a:rPr>
                        <a:t>在此输入文字描述</a:t>
                      </a:r>
                      <a:endParaRPr lang="zh-CN" altLang="en-US" sz="1200" dirty="0" smtClean="0">
                        <a:solidFill>
                          <a:schemeClr val="tx2">
                            <a:lumMod val="75000"/>
                            <a:lumOff val="25000"/>
                          </a:schemeClr>
                        </a:solidFill>
                        <a:latin typeface="+mn-lt"/>
                        <a:ea typeface="+mn-ea"/>
                        <a:cs typeface="+mn-ea"/>
                        <a:sym typeface="+mn-lt"/>
                      </a:endParaRPr>
                    </a:p>
                  </a:txBody>
                  <a:tcPr marL="67668" marR="67668" marT="33834" marB="33834"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200" dirty="0" smtClean="0">
                          <a:solidFill>
                            <a:schemeClr val="tx2">
                              <a:lumMod val="75000"/>
                              <a:lumOff val="25000"/>
                            </a:schemeClr>
                          </a:solidFill>
                          <a:sym typeface="+mn-lt"/>
                        </a:rPr>
                        <a:t>在此输入文字描述</a:t>
                      </a:r>
                      <a:endParaRPr lang="zh-CN" altLang="en-US" sz="1200" dirty="0" smtClean="0">
                        <a:solidFill>
                          <a:schemeClr val="tx2">
                            <a:lumMod val="75000"/>
                            <a:lumOff val="25000"/>
                          </a:schemeClr>
                        </a:solidFill>
                        <a:latin typeface="+mn-lt"/>
                        <a:ea typeface="+mn-ea"/>
                        <a:cs typeface="+mn-ea"/>
                        <a:sym typeface="+mn-lt"/>
                      </a:endParaRPr>
                    </a:p>
                  </a:txBody>
                  <a:tcPr marL="67668" marR="67668" marT="33834" marB="33834"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200" dirty="0" smtClean="0">
                          <a:solidFill>
                            <a:schemeClr val="tx2">
                              <a:lumMod val="75000"/>
                              <a:lumOff val="25000"/>
                            </a:schemeClr>
                          </a:solidFill>
                          <a:sym typeface="+mn-lt"/>
                        </a:rPr>
                        <a:t>在此输入文字描述</a:t>
                      </a:r>
                      <a:endParaRPr lang="zh-CN" altLang="en-US" sz="1200" dirty="0" smtClean="0">
                        <a:solidFill>
                          <a:schemeClr val="tx2">
                            <a:lumMod val="75000"/>
                            <a:lumOff val="25000"/>
                          </a:schemeClr>
                        </a:solidFill>
                        <a:latin typeface="+mn-lt"/>
                        <a:ea typeface="+mn-ea"/>
                        <a:cs typeface="+mn-ea"/>
                        <a:sym typeface="+mn-lt"/>
                      </a:endParaRPr>
                    </a:p>
                  </a:txBody>
                  <a:tcPr marL="67668" marR="67668" marT="33834" marB="33834" anchor="ctr"/>
                </a:tc>
              </a:tr>
              <a:tr h="554037">
                <a:tc>
                  <a:txBody>
                    <a:bodyPr/>
                    <a:lstStyle/>
                    <a:p>
                      <a:pPr algn="ctr"/>
                      <a:r>
                        <a:rPr lang="en-US" altLang="zh-CN" sz="1500" dirty="0" smtClean="0">
                          <a:solidFill>
                            <a:schemeClr val="tx2">
                              <a:lumMod val="75000"/>
                              <a:lumOff val="25000"/>
                            </a:schemeClr>
                          </a:solidFill>
                          <a:sym typeface="+mn-lt"/>
                        </a:rPr>
                        <a:t>3</a:t>
                      </a:r>
                      <a:endParaRPr lang="zh-CN" altLang="en-US" sz="1500" b="1" dirty="0">
                        <a:solidFill>
                          <a:schemeClr val="tx2">
                            <a:lumMod val="75000"/>
                            <a:lumOff val="25000"/>
                          </a:schemeClr>
                        </a:solidFill>
                        <a:latin typeface="+mn-lt"/>
                        <a:ea typeface="+mn-ea"/>
                        <a:cs typeface="+mn-ea"/>
                        <a:sym typeface="+mn-lt"/>
                      </a:endParaRPr>
                    </a:p>
                  </a:txBody>
                  <a:tcPr marL="67668" marR="67668" marT="33834" marB="33834" anchor="ctr"/>
                </a:tc>
                <a:tc>
                  <a:txBody>
                    <a:bodyPr/>
                    <a:lstStyle/>
                    <a:p>
                      <a:pPr>
                        <a:lnSpc>
                          <a:spcPct val="130000"/>
                        </a:lnSpc>
                      </a:pPr>
                      <a:r>
                        <a:rPr lang="zh-CN" altLang="en-US" sz="1200" dirty="0" smtClean="0">
                          <a:solidFill>
                            <a:schemeClr val="tx2">
                              <a:lumMod val="75000"/>
                              <a:lumOff val="25000"/>
                            </a:schemeClr>
                          </a:solidFill>
                          <a:sym typeface="+mn-lt"/>
                        </a:rPr>
                        <a:t>在此输入文字描述</a:t>
                      </a:r>
                      <a:endParaRPr lang="en-US" altLang="zh-CN" sz="1200" dirty="0" smtClean="0">
                        <a:solidFill>
                          <a:schemeClr val="tx2">
                            <a:lumMod val="75000"/>
                            <a:lumOff val="25000"/>
                          </a:schemeClr>
                        </a:solidFill>
                        <a:latin typeface="+mn-lt"/>
                        <a:ea typeface="+mn-ea"/>
                        <a:cs typeface="+mn-ea"/>
                        <a:sym typeface="+mn-lt"/>
                      </a:endParaRPr>
                    </a:p>
                  </a:txBody>
                  <a:tcPr marL="67668" marR="67668" marT="33834" marB="33834"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200" dirty="0" smtClean="0">
                          <a:solidFill>
                            <a:schemeClr val="tx2">
                              <a:lumMod val="75000"/>
                              <a:lumOff val="25000"/>
                            </a:schemeClr>
                          </a:solidFill>
                          <a:sym typeface="+mn-lt"/>
                        </a:rPr>
                        <a:t>在此输入文字描述</a:t>
                      </a:r>
                      <a:endParaRPr lang="zh-CN" altLang="en-US" sz="1200" dirty="0" smtClean="0">
                        <a:solidFill>
                          <a:schemeClr val="tx2">
                            <a:lumMod val="75000"/>
                            <a:lumOff val="25000"/>
                          </a:schemeClr>
                        </a:solidFill>
                        <a:latin typeface="+mn-lt"/>
                        <a:ea typeface="+mn-ea"/>
                        <a:cs typeface="+mn-ea"/>
                        <a:sym typeface="+mn-lt"/>
                      </a:endParaRPr>
                    </a:p>
                  </a:txBody>
                  <a:tcPr marL="67668" marR="67668" marT="33834" marB="33834"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200" dirty="0" smtClean="0">
                          <a:solidFill>
                            <a:schemeClr val="tx2">
                              <a:lumMod val="75000"/>
                              <a:lumOff val="25000"/>
                            </a:schemeClr>
                          </a:solidFill>
                          <a:sym typeface="+mn-lt"/>
                        </a:rPr>
                        <a:t>在此输入文字描述</a:t>
                      </a:r>
                      <a:endParaRPr lang="zh-CN" altLang="en-US" sz="1200" dirty="0" smtClean="0">
                        <a:solidFill>
                          <a:schemeClr val="tx2">
                            <a:lumMod val="75000"/>
                            <a:lumOff val="25000"/>
                          </a:schemeClr>
                        </a:solidFill>
                        <a:latin typeface="+mn-lt"/>
                        <a:ea typeface="+mn-ea"/>
                        <a:cs typeface="+mn-ea"/>
                        <a:sym typeface="+mn-lt"/>
                      </a:endParaRPr>
                    </a:p>
                  </a:txBody>
                  <a:tcPr marL="67668" marR="67668" marT="33834" marB="33834"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200" dirty="0" smtClean="0">
                          <a:solidFill>
                            <a:schemeClr val="tx2">
                              <a:lumMod val="75000"/>
                              <a:lumOff val="25000"/>
                            </a:schemeClr>
                          </a:solidFill>
                          <a:sym typeface="+mn-lt"/>
                        </a:rPr>
                        <a:t>在此输入文字描述</a:t>
                      </a:r>
                      <a:endParaRPr lang="zh-CN" altLang="en-US" sz="1200" dirty="0" smtClean="0">
                        <a:solidFill>
                          <a:schemeClr val="tx2">
                            <a:lumMod val="75000"/>
                            <a:lumOff val="25000"/>
                          </a:schemeClr>
                        </a:solidFill>
                        <a:latin typeface="+mn-lt"/>
                        <a:ea typeface="+mn-ea"/>
                        <a:cs typeface="+mn-ea"/>
                        <a:sym typeface="+mn-lt"/>
                      </a:endParaRPr>
                    </a:p>
                  </a:txBody>
                  <a:tcPr marL="67668" marR="67668" marT="33834" marB="33834" anchor="ctr"/>
                </a:tc>
              </a:tr>
              <a:tr h="554037">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500" kern="1200" dirty="0" smtClean="0">
                          <a:solidFill>
                            <a:schemeClr val="tx2">
                              <a:lumMod val="75000"/>
                              <a:lumOff val="25000"/>
                            </a:schemeClr>
                          </a:solidFill>
                          <a:sym typeface="+mn-lt"/>
                        </a:rPr>
                        <a:t>4</a:t>
                      </a:r>
                      <a:endParaRPr lang="zh-CN" altLang="en-US" sz="1500" kern="1200" dirty="0">
                        <a:solidFill>
                          <a:schemeClr val="tx2">
                            <a:lumMod val="75000"/>
                            <a:lumOff val="25000"/>
                          </a:schemeClr>
                        </a:solidFill>
                        <a:latin typeface="+mn-lt"/>
                        <a:ea typeface="+mn-ea"/>
                        <a:cs typeface="+mn-ea"/>
                        <a:sym typeface="+mn-lt"/>
                      </a:endParaRPr>
                    </a:p>
                  </a:txBody>
                  <a:tcPr marL="67668" marR="67668" marT="33834" marB="33834" anchor="ct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200" kern="1200" dirty="0" smtClean="0">
                          <a:solidFill>
                            <a:schemeClr val="tx2">
                              <a:lumMod val="75000"/>
                              <a:lumOff val="25000"/>
                            </a:schemeClr>
                          </a:solidFill>
                          <a:sym typeface="+mn-lt"/>
                        </a:rPr>
                        <a:t>在此输入文字描述</a:t>
                      </a:r>
                      <a:endParaRPr lang="en-US" altLang="zh-CN" sz="1200" kern="1200" dirty="0" smtClean="0">
                        <a:solidFill>
                          <a:schemeClr val="tx2">
                            <a:lumMod val="75000"/>
                            <a:lumOff val="25000"/>
                          </a:schemeClr>
                        </a:solidFill>
                        <a:latin typeface="+mn-lt"/>
                        <a:ea typeface="+mn-ea"/>
                        <a:cs typeface="+mn-ea"/>
                        <a:sym typeface="+mn-lt"/>
                      </a:endParaRPr>
                    </a:p>
                  </a:txBody>
                  <a:tcPr marL="67668" marR="67668" marT="33834" marB="33834"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200" kern="1200" dirty="0" smtClean="0">
                          <a:solidFill>
                            <a:schemeClr val="tx2">
                              <a:lumMod val="75000"/>
                              <a:lumOff val="25000"/>
                            </a:schemeClr>
                          </a:solidFill>
                          <a:sym typeface="+mn-lt"/>
                        </a:rPr>
                        <a:t>在此输入文字描述</a:t>
                      </a:r>
                      <a:endParaRPr lang="zh-CN" altLang="en-US" sz="1200" kern="1200" dirty="0" smtClean="0">
                        <a:solidFill>
                          <a:schemeClr val="tx2">
                            <a:lumMod val="75000"/>
                            <a:lumOff val="25000"/>
                          </a:schemeClr>
                        </a:solidFill>
                        <a:latin typeface="+mn-lt"/>
                        <a:ea typeface="+mn-ea"/>
                        <a:cs typeface="+mn-ea"/>
                        <a:sym typeface="+mn-lt"/>
                      </a:endParaRPr>
                    </a:p>
                  </a:txBody>
                  <a:tcPr marL="67668" marR="67668" marT="33834" marB="33834"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200" kern="1200" dirty="0" smtClean="0">
                          <a:solidFill>
                            <a:schemeClr val="tx2">
                              <a:lumMod val="75000"/>
                              <a:lumOff val="25000"/>
                            </a:schemeClr>
                          </a:solidFill>
                          <a:sym typeface="+mn-lt"/>
                        </a:rPr>
                        <a:t>在此输入文字描述</a:t>
                      </a:r>
                      <a:endParaRPr lang="zh-CN" altLang="en-US" sz="1200" kern="1200" dirty="0" smtClean="0">
                        <a:solidFill>
                          <a:schemeClr val="tx2">
                            <a:lumMod val="75000"/>
                            <a:lumOff val="25000"/>
                          </a:schemeClr>
                        </a:solidFill>
                        <a:latin typeface="+mn-lt"/>
                        <a:ea typeface="+mn-ea"/>
                        <a:cs typeface="+mn-ea"/>
                        <a:sym typeface="+mn-lt"/>
                      </a:endParaRPr>
                    </a:p>
                  </a:txBody>
                  <a:tcPr marL="67668" marR="67668" marT="33834" marB="33834"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200" kern="1200" dirty="0" smtClean="0">
                          <a:solidFill>
                            <a:schemeClr val="tx2">
                              <a:lumMod val="75000"/>
                              <a:lumOff val="25000"/>
                            </a:schemeClr>
                          </a:solidFill>
                          <a:sym typeface="+mn-lt"/>
                        </a:rPr>
                        <a:t>在此输入文字描述</a:t>
                      </a:r>
                      <a:endParaRPr lang="zh-CN" altLang="en-US" sz="1200" kern="1200" dirty="0" smtClean="0">
                        <a:solidFill>
                          <a:schemeClr val="tx2">
                            <a:lumMod val="75000"/>
                            <a:lumOff val="25000"/>
                          </a:schemeClr>
                        </a:solidFill>
                        <a:latin typeface="+mn-lt"/>
                        <a:ea typeface="+mn-ea"/>
                        <a:cs typeface="+mn-ea"/>
                        <a:sym typeface="+mn-lt"/>
                      </a:endParaRPr>
                    </a:p>
                  </a:txBody>
                  <a:tcPr marL="67668" marR="67668" marT="33834" marB="33834" anchor="ctr"/>
                </a:tc>
              </a:tr>
              <a:tr h="554037">
                <a:tc>
                  <a:txBody>
                    <a:bodyPr/>
                    <a:lstStyle/>
                    <a:p>
                      <a:pPr algn="ctr"/>
                      <a:r>
                        <a:rPr lang="en-US" altLang="zh-CN" sz="1500" dirty="0" smtClean="0">
                          <a:solidFill>
                            <a:schemeClr val="tx2">
                              <a:lumMod val="75000"/>
                              <a:lumOff val="25000"/>
                            </a:schemeClr>
                          </a:solidFill>
                          <a:sym typeface="+mn-lt"/>
                        </a:rPr>
                        <a:t>5</a:t>
                      </a:r>
                      <a:endParaRPr lang="zh-CN" altLang="en-US" sz="1500" b="1" dirty="0">
                        <a:solidFill>
                          <a:schemeClr val="tx2">
                            <a:lumMod val="75000"/>
                            <a:lumOff val="25000"/>
                          </a:schemeClr>
                        </a:solidFill>
                        <a:latin typeface="+mn-lt"/>
                        <a:ea typeface="+mn-ea"/>
                        <a:cs typeface="+mn-ea"/>
                        <a:sym typeface="+mn-lt"/>
                      </a:endParaRPr>
                    </a:p>
                  </a:txBody>
                  <a:tcPr marL="67668" marR="67668" marT="33834" marB="33834" anchor="ctr"/>
                </a:tc>
                <a:tc>
                  <a:txBody>
                    <a:bodyPr/>
                    <a:lstStyle/>
                    <a:p>
                      <a:pPr>
                        <a:lnSpc>
                          <a:spcPct val="130000"/>
                        </a:lnSpc>
                      </a:pPr>
                      <a:r>
                        <a:rPr lang="zh-CN" altLang="en-US" sz="1200" dirty="0" smtClean="0">
                          <a:solidFill>
                            <a:schemeClr val="tx2">
                              <a:lumMod val="75000"/>
                              <a:lumOff val="25000"/>
                            </a:schemeClr>
                          </a:solidFill>
                          <a:sym typeface="+mn-lt"/>
                        </a:rPr>
                        <a:t>在此输入文字描述</a:t>
                      </a:r>
                      <a:endParaRPr lang="en-US" altLang="zh-CN" sz="1200" dirty="0" smtClean="0">
                        <a:solidFill>
                          <a:schemeClr val="tx2">
                            <a:lumMod val="75000"/>
                            <a:lumOff val="25000"/>
                          </a:schemeClr>
                        </a:solidFill>
                        <a:latin typeface="+mn-lt"/>
                        <a:ea typeface="+mn-ea"/>
                        <a:cs typeface="+mn-ea"/>
                        <a:sym typeface="+mn-lt"/>
                      </a:endParaRPr>
                    </a:p>
                  </a:txBody>
                  <a:tcPr marL="67668" marR="67668" marT="33834" marB="33834"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200" dirty="0" smtClean="0">
                          <a:solidFill>
                            <a:schemeClr val="tx2">
                              <a:lumMod val="75000"/>
                              <a:lumOff val="25000"/>
                            </a:schemeClr>
                          </a:solidFill>
                          <a:sym typeface="+mn-lt"/>
                        </a:rPr>
                        <a:t>在此输入文字描述</a:t>
                      </a:r>
                      <a:endParaRPr lang="zh-CN" altLang="en-US" sz="1200" dirty="0" smtClean="0">
                        <a:solidFill>
                          <a:schemeClr val="tx2">
                            <a:lumMod val="75000"/>
                            <a:lumOff val="25000"/>
                          </a:schemeClr>
                        </a:solidFill>
                        <a:latin typeface="+mn-lt"/>
                        <a:ea typeface="+mn-ea"/>
                        <a:cs typeface="+mn-ea"/>
                        <a:sym typeface="+mn-lt"/>
                      </a:endParaRPr>
                    </a:p>
                  </a:txBody>
                  <a:tcPr marL="67668" marR="67668" marT="33834" marB="33834"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200" dirty="0" smtClean="0">
                          <a:solidFill>
                            <a:schemeClr val="tx2">
                              <a:lumMod val="75000"/>
                              <a:lumOff val="25000"/>
                            </a:schemeClr>
                          </a:solidFill>
                          <a:sym typeface="+mn-lt"/>
                        </a:rPr>
                        <a:t>在此输入文字描述</a:t>
                      </a:r>
                      <a:endParaRPr lang="zh-CN" altLang="en-US" sz="1200" dirty="0" smtClean="0">
                        <a:solidFill>
                          <a:schemeClr val="tx2">
                            <a:lumMod val="75000"/>
                            <a:lumOff val="25000"/>
                          </a:schemeClr>
                        </a:solidFill>
                        <a:latin typeface="+mn-lt"/>
                        <a:ea typeface="+mn-ea"/>
                        <a:cs typeface="+mn-ea"/>
                        <a:sym typeface="+mn-lt"/>
                      </a:endParaRPr>
                    </a:p>
                  </a:txBody>
                  <a:tcPr marL="67668" marR="67668" marT="33834" marB="33834"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200" dirty="0" smtClean="0">
                          <a:solidFill>
                            <a:schemeClr val="tx2">
                              <a:lumMod val="75000"/>
                              <a:lumOff val="25000"/>
                            </a:schemeClr>
                          </a:solidFill>
                          <a:sym typeface="+mn-lt"/>
                        </a:rPr>
                        <a:t>在此输入文字描述</a:t>
                      </a:r>
                      <a:endParaRPr lang="zh-CN" altLang="en-US" sz="1200" dirty="0" smtClean="0">
                        <a:solidFill>
                          <a:schemeClr val="tx2">
                            <a:lumMod val="75000"/>
                            <a:lumOff val="25000"/>
                          </a:schemeClr>
                        </a:solidFill>
                        <a:latin typeface="+mn-lt"/>
                        <a:ea typeface="+mn-ea"/>
                        <a:cs typeface="+mn-ea"/>
                        <a:sym typeface="+mn-lt"/>
                      </a:endParaRPr>
                    </a:p>
                  </a:txBody>
                  <a:tcPr marL="67668" marR="67668" marT="33834" marB="33834" anchor="ctr"/>
                </a:tc>
              </a:tr>
            </a:tbl>
          </a:graphicData>
        </a:graphic>
      </p:graphicFrame>
      <p:sp>
        <p:nvSpPr>
          <p:cNvPr id="3" name="TextBox 2"/>
          <p:cNvSpPr txBox="1"/>
          <p:nvPr/>
        </p:nvSpPr>
        <p:spPr>
          <a:xfrm>
            <a:off x="560569" y="276377"/>
            <a:ext cx="4964346" cy="461665"/>
          </a:xfrm>
          <a:prstGeom prst="rect">
            <a:avLst/>
          </a:prstGeom>
          <a:noFill/>
        </p:spPr>
        <p:txBody>
          <a:bodyPr wrap="square" rtlCol="0">
            <a:spAutoFit/>
          </a:bodyPr>
          <a:lstStyle/>
          <a:p>
            <a:r>
              <a:rPr lang="zh-CN" altLang="en-US" sz="2400" dirty="0" smtClean="0">
                <a:solidFill>
                  <a:srgbClr val="6AA903"/>
                </a:solidFill>
                <a:latin typeface="方正少儿简体" panose="03000509000000000000" pitchFamily="65" charset="-122"/>
                <a:ea typeface="方正少儿简体" panose="03000509000000000000" pitchFamily="65" charset="-122"/>
                <a:cs typeface="+mn-ea"/>
                <a:sym typeface="+mn-lt"/>
              </a:rPr>
              <a:t>点击此处添加标题</a:t>
            </a:r>
            <a:endParaRPr lang="zh-CN" altLang="en-US" sz="2400" dirty="0">
              <a:solidFill>
                <a:srgbClr val="6AA903"/>
              </a:solidFill>
              <a:latin typeface="方正少儿简体" panose="03000509000000000000" pitchFamily="65" charset="-122"/>
              <a:ea typeface="方正少儿简体" panose="03000509000000000000" pitchFamily="65"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0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par>
                          <p:cTn id="12" fill="hold">
                            <p:stCondLst>
                              <p:cond delay="850"/>
                            </p:stCondLst>
                            <p:childTnLst>
                              <p:par>
                                <p:cTn id="13" presetID="22" presetClass="entr" presetSubtype="1"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5"/>
          <p:cNvGrpSpPr/>
          <p:nvPr/>
        </p:nvGrpSpPr>
        <p:grpSpPr bwMode="auto">
          <a:xfrm>
            <a:off x="1276072" y="2558283"/>
            <a:ext cx="952059" cy="953626"/>
            <a:chOff x="0" y="0"/>
            <a:chExt cx="1080120" cy="1080120"/>
          </a:xfrm>
        </p:grpSpPr>
        <p:grpSp>
          <p:nvGrpSpPr>
            <p:cNvPr id="38" name="Group 6"/>
            <p:cNvGrpSpPr/>
            <p:nvPr/>
          </p:nvGrpSpPr>
          <p:grpSpPr bwMode="auto">
            <a:xfrm>
              <a:off x="0" y="0"/>
              <a:ext cx="1080120" cy="1080120"/>
              <a:chOff x="0" y="0"/>
              <a:chExt cx="1080120" cy="1080120"/>
            </a:xfrm>
          </p:grpSpPr>
          <p:sp>
            <p:nvSpPr>
              <p:cNvPr id="40" name="椭圆 6"/>
              <p:cNvSpPr>
                <a:spLocks noChangeArrowheads="1"/>
              </p:cNvSpPr>
              <p:nvPr/>
            </p:nvSpPr>
            <p:spPr bwMode="auto">
              <a:xfrm>
                <a:off x="0" y="0"/>
                <a:ext cx="1080120" cy="1080120"/>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600">
                  <a:solidFill>
                    <a:schemeClr val="bg1"/>
                  </a:solidFill>
                  <a:latin typeface="方正粗圆简体" panose="02010601030101010101" pitchFamily="65" charset="-122"/>
                  <a:ea typeface="方正粗圆简体" panose="02010601030101010101" pitchFamily="65" charset="-122"/>
                  <a:cs typeface="+mn-ea"/>
                  <a:sym typeface="+mn-lt"/>
                </a:endParaRPr>
              </a:p>
            </p:txBody>
          </p:sp>
          <p:sp>
            <p:nvSpPr>
              <p:cNvPr id="41" name="椭圆 5"/>
              <p:cNvSpPr>
                <a:spLocks noChangeArrowheads="1"/>
              </p:cNvSpPr>
              <p:nvPr/>
            </p:nvSpPr>
            <p:spPr bwMode="auto">
              <a:xfrm>
                <a:off x="72008" y="72008"/>
                <a:ext cx="936104" cy="936104"/>
              </a:xfrm>
              <a:prstGeom prst="ellipse">
                <a:avLst/>
              </a:prstGeom>
              <a:solidFill>
                <a:srgbClr val="6AA903"/>
              </a:solidFill>
              <a:ln w="19050">
                <a:solidFill>
                  <a:schemeClr val="accent3">
                    <a:lumMod val="20000"/>
                    <a:lumOff val="80000"/>
                  </a:schemeClr>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600">
                  <a:solidFill>
                    <a:schemeClr val="bg1"/>
                  </a:solidFill>
                  <a:latin typeface="方正粗圆简体" panose="02010601030101010101" pitchFamily="65" charset="-122"/>
                  <a:ea typeface="方正粗圆简体" panose="02010601030101010101" pitchFamily="65" charset="-122"/>
                  <a:cs typeface="+mn-ea"/>
                  <a:sym typeface="+mn-lt"/>
                </a:endParaRPr>
              </a:p>
            </p:txBody>
          </p:sp>
        </p:grpSp>
        <p:sp>
          <p:nvSpPr>
            <p:cNvPr id="39" name="文本框 10"/>
            <p:cNvSpPr>
              <a:spLocks noChangeArrowheads="1"/>
            </p:cNvSpPr>
            <p:nvPr/>
          </p:nvSpPr>
          <p:spPr bwMode="auto">
            <a:xfrm>
              <a:off x="126958" y="365759"/>
              <a:ext cx="820564" cy="348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400" dirty="0">
                  <a:solidFill>
                    <a:schemeClr val="bg1"/>
                  </a:solidFill>
                  <a:latin typeface="方正粗圆简体" panose="02010601030101010101" pitchFamily="65" charset="-122"/>
                  <a:ea typeface="方正粗圆简体" panose="02010601030101010101" pitchFamily="65" charset="-122"/>
                  <a:cs typeface="+mn-ea"/>
                  <a:sym typeface="+mn-lt"/>
                </a:rPr>
                <a:t>关键词</a:t>
              </a:r>
              <a:endParaRPr lang="zh-CN" altLang="en-US" sz="1400" dirty="0">
                <a:solidFill>
                  <a:schemeClr val="bg1"/>
                </a:solidFill>
                <a:latin typeface="方正粗圆简体" panose="02010601030101010101" pitchFamily="65" charset="-122"/>
                <a:ea typeface="方正粗圆简体" panose="02010601030101010101" pitchFamily="65" charset="-122"/>
                <a:cs typeface="+mn-ea"/>
                <a:sym typeface="+mn-lt"/>
              </a:endParaRPr>
            </a:p>
          </p:txBody>
        </p:sp>
      </p:grpSp>
      <p:grpSp>
        <p:nvGrpSpPr>
          <p:cNvPr id="42" name="Group 10"/>
          <p:cNvGrpSpPr/>
          <p:nvPr/>
        </p:nvGrpSpPr>
        <p:grpSpPr bwMode="auto">
          <a:xfrm>
            <a:off x="2258935" y="1289582"/>
            <a:ext cx="1306281" cy="1306509"/>
            <a:chOff x="0" y="0"/>
            <a:chExt cx="1080120" cy="1080120"/>
          </a:xfrm>
        </p:grpSpPr>
        <p:grpSp>
          <p:nvGrpSpPr>
            <p:cNvPr id="43" name="Group 11"/>
            <p:cNvGrpSpPr/>
            <p:nvPr/>
          </p:nvGrpSpPr>
          <p:grpSpPr bwMode="auto">
            <a:xfrm>
              <a:off x="0" y="0"/>
              <a:ext cx="1080120" cy="1080120"/>
              <a:chOff x="0" y="0"/>
              <a:chExt cx="1080120" cy="1080120"/>
            </a:xfrm>
          </p:grpSpPr>
          <p:sp>
            <p:nvSpPr>
              <p:cNvPr id="45" name="椭圆 27"/>
              <p:cNvSpPr>
                <a:spLocks noChangeArrowheads="1"/>
              </p:cNvSpPr>
              <p:nvPr/>
            </p:nvSpPr>
            <p:spPr bwMode="auto">
              <a:xfrm>
                <a:off x="0" y="0"/>
                <a:ext cx="1080120" cy="1080120"/>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600">
                  <a:solidFill>
                    <a:schemeClr val="bg1"/>
                  </a:solidFill>
                  <a:latin typeface="方正粗圆简体" panose="02010601030101010101" pitchFamily="65" charset="-122"/>
                  <a:ea typeface="方正粗圆简体" panose="02010601030101010101" pitchFamily="65" charset="-122"/>
                  <a:cs typeface="+mn-ea"/>
                  <a:sym typeface="+mn-lt"/>
                </a:endParaRPr>
              </a:p>
            </p:txBody>
          </p:sp>
          <p:sp>
            <p:nvSpPr>
              <p:cNvPr id="46" name="椭圆 28"/>
              <p:cNvSpPr>
                <a:spLocks noChangeArrowheads="1"/>
              </p:cNvSpPr>
              <p:nvPr/>
            </p:nvSpPr>
            <p:spPr bwMode="auto">
              <a:xfrm>
                <a:off x="72008" y="72008"/>
                <a:ext cx="936104" cy="936104"/>
              </a:xfrm>
              <a:prstGeom prst="ellipse">
                <a:avLst/>
              </a:prstGeom>
              <a:solidFill>
                <a:schemeClr val="accent6"/>
              </a:solidFill>
              <a:ln w="19050">
                <a:solidFill>
                  <a:schemeClr val="accent3">
                    <a:lumMod val="20000"/>
                    <a:lumOff val="80000"/>
                  </a:schemeClr>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600">
                  <a:solidFill>
                    <a:schemeClr val="bg1"/>
                  </a:solidFill>
                  <a:latin typeface="方正粗圆简体" panose="02010601030101010101" pitchFamily="65" charset="-122"/>
                  <a:ea typeface="方正粗圆简体" panose="02010601030101010101" pitchFamily="65" charset="-122"/>
                  <a:cs typeface="+mn-ea"/>
                  <a:sym typeface="+mn-lt"/>
                </a:endParaRPr>
              </a:p>
            </p:txBody>
          </p:sp>
        </p:grpSp>
        <p:sp>
          <p:nvSpPr>
            <p:cNvPr id="44" name="文本框 26"/>
            <p:cNvSpPr>
              <a:spLocks noChangeArrowheads="1"/>
            </p:cNvSpPr>
            <p:nvPr/>
          </p:nvSpPr>
          <p:spPr bwMode="auto">
            <a:xfrm>
              <a:off x="207237" y="400115"/>
              <a:ext cx="665652" cy="27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600" dirty="0">
                  <a:solidFill>
                    <a:schemeClr val="bg1"/>
                  </a:solidFill>
                  <a:latin typeface="方正粗圆简体" panose="02010601030101010101" pitchFamily="65" charset="-122"/>
                  <a:ea typeface="方正粗圆简体" panose="02010601030101010101" pitchFamily="65" charset="-122"/>
                  <a:cs typeface="+mn-ea"/>
                  <a:sym typeface="+mn-lt"/>
                </a:rPr>
                <a:t>关键词</a:t>
              </a:r>
              <a:endParaRPr lang="zh-CN" altLang="en-US" sz="1600" dirty="0">
                <a:solidFill>
                  <a:schemeClr val="bg1"/>
                </a:solidFill>
                <a:latin typeface="方正粗圆简体" panose="02010601030101010101" pitchFamily="65" charset="-122"/>
                <a:ea typeface="方正粗圆简体" panose="02010601030101010101" pitchFamily="65" charset="-122"/>
                <a:cs typeface="+mn-ea"/>
                <a:sym typeface="+mn-lt"/>
              </a:endParaRPr>
            </a:p>
          </p:txBody>
        </p:sp>
      </p:grpSp>
      <p:grpSp>
        <p:nvGrpSpPr>
          <p:cNvPr id="47" name="Group 15"/>
          <p:cNvGrpSpPr/>
          <p:nvPr/>
        </p:nvGrpSpPr>
        <p:grpSpPr bwMode="auto">
          <a:xfrm>
            <a:off x="3988041" y="2558284"/>
            <a:ext cx="1170473" cy="1170677"/>
            <a:chOff x="0" y="0"/>
            <a:chExt cx="1080120" cy="1080120"/>
          </a:xfrm>
        </p:grpSpPr>
        <p:grpSp>
          <p:nvGrpSpPr>
            <p:cNvPr id="48" name="Group 16"/>
            <p:cNvGrpSpPr/>
            <p:nvPr/>
          </p:nvGrpSpPr>
          <p:grpSpPr bwMode="auto">
            <a:xfrm>
              <a:off x="0" y="0"/>
              <a:ext cx="1080120" cy="1080120"/>
              <a:chOff x="0" y="0"/>
              <a:chExt cx="1080120" cy="1080120"/>
            </a:xfrm>
          </p:grpSpPr>
          <p:sp>
            <p:nvSpPr>
              <p:cNvPr id="50" name="椭圆 32"/>
              <p:cNvSpPr>
                <a:spLocks noChangeArrowheads="1"/>
              </p:cNvSpPr>
              <p:nvPr/>
            </p:nvSpPr>
            <p:spPr bwMode="auto">
              <a:xfrm>
                <a:off x="0" y="0"/>
                <a:ext cx="1080120" cy="1080120"/>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600">
                  <a:solidFill>
                    <a:schemeClr val="bg1"/>
                  </a:solidFill>
                  <a:latin typeface="方正粗圆简体" panose="02010601030101010101" pitchFamily="65" charset="-122"/>
                  <a:ea typeface="方正粗圆简体" panose="02010601030101010101" pitchFamily="65" charset="-122"/>
                  <a:cs typeface="+mn-ea"/>
                  <a:sym typeface="+mn-lt"/>
                </a:endParaRPr>
              </a:p>
            </p:txBody>
          </p:sp>
          <p:sp>
            <p:nvSpPr>
              <p:cNvPr id="51" name="椭圆 33"/>
              <p:cNvSpPr>
                <a:spLocks noChangeArrowheads="1"/>
              </p:cNvSpPr>
              <p:nvPr/>
            </p:nvSpPr>
            <p:spPr bwMode="auto">
              <a:xfrm>
                <a:off x="72008" y="72008"/>
                <a:ext cx="936104" cy="936104"/>
              </a:xfrm>
              <a:prstGeom prst="ellipse">
                <a:avLst/>
              </a:prstGeom>
              <a:solidFill>
                <a:srgbClr val="6AA903"/>
              </a:solidFill>
              <a:ln w="19050">
                <a:solidFill>
                  <a:schemeClr val="accent3">
                    <a:lumMod val="20000"/>
                    <a:lumOff val="80000"/>
                  </a:schemeClr>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600">
                  <a:solidFill>
                    <a:schemeClr val="bg1"/>
                  </a:solidFill>
                  <a:latin typeface="方正粗圆简体" panose="02010601030101010101" pitchFamily="65" charset="-122"/>
                  <a:ea typeface="方正粗圆简体" panose="02010601030101010101" pitchFamily="65" charset="-122"/>
                  <a:cs typeface="+mn-ea"/>
                  <a:sym typeface="+mn-lt"/>
                </a:endParaRPr>
              </a:p>
            </p:txBody>
          </p:sp>
        </p:grpSp>
        <p:sp>
          <p:nvSpPr>
            <p:cNvPr id="49" name="文本框 31"/>
            <p:cNvSpPr>
              <a:spLocks noChangeArrowheads="1"/>
            </p:cNvSpPr>
            <p:nvPr/>
          </p:nvSpPr>
          <p:spPr bwMode="auto">
            <a:xfrm>
              <a:off x="168618" y="398075"/>
              <a:ext cx="742886" cy="312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600" dirty="0">
                  <a:solidFill>
                    <a:schemeClr val="bg1"/>
                  </a:solidFill>
                  <a:latin typeface="方正粗圆简体" panose="02010601030101010101" pitchFamily="65" charset="-122"/>
                  <a:ea typeface="方正粗圆简体" panose="02010601030101010101" pitchFamily="65" charset="-122"/>
                  <a:cs typeface="+mn-ea"/>
                  <a:sym typeface="+mn-lt"/>
                </a:rPr>
                <a:t>关键词</a:t>
              </a:r>
              <a:endParaRPr lang="zh-CN" altLang="en-US" sz="1600" dirty="0">
                <a:solidFill>
                  <a:schemeClr val="bg1"/>
                </a:solidFill>
                <a:latin typeface="方正粗圆简体" panose="02010601030101010101" pitchFamily="65" charset="-122"/>
                <a:ea typeface="方正粗圆简体" panose="02010601030101010101" pitchFamily="65" charset="-122"/>
                <a:cs typeface="+mn-ea"/>
                <a:sym typeface="+mn-lt"/>
              </a:endParaRPr>
            </a:p>
          </p:txBody>
        </p:sp>
      </p:grpSp>
      <p:grpSp>
        <p:nvGrpSpPr>
          <p:cNvPr id="52" name="Group 20"/>
          <p:cNvGrpSpPr/>
          <p:nvPr/>
        </p:nvGrpSpPr>
        <p:grpSpPr bwMode="auto">
          <a:xfrm>
            <a:off x="5358726" y="718246"/>
            <a:ext cx="1715106" cy="1715406"/>
            <a:chOff x="0" y="0"/>
            <a:chExt cx="1080120" cy="1080120"/>
          </a:xfrm>
        </p:grpSpPr>
        <p:grpSp>
          <p:nvGrpSpPr>
            <p:cNvPr id="53" name="Group 21"/>
            <p:cNvGrpSpPr/>
            <p:nvPr/>
          </p:nvGrpSpPr>
          <p:grpSpPr bwMode="auto">
            <a:xfrm>
              <a:off x="0" y="0"/>
              <a:ext cx="1080120" cy="1080120"/>
              <a:chOff x="0" y="0"/>
              <a:chExt cx="1080120" cy="1080120"/>
            </a:xfrm>
          </p:grpSpPr>
          <p:sp>
            <p:nvSpPr>
              <p:cNvPr id="55" name="椭圆 38"/>
              <p:cNvSpPr>
                <a:spLocks noChangeArrowheads="1"/>
              </p:cNvSpPr>
              <p:nvPr/>
            </p:nvSpPr>
            <p:spPr bwMode="auto">
              <a:xfrm>
                <a:off x="0" y="0"/>
                <a:ext cx="1080120" cy="1080120"/>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600">
                  <a:solidFill>
                    <a:schemeClr val="bg1"/>
                  </a:solidFill>
                  <a:latin typeface="方正粗圆简体" panose="02010601030101010101" pitchFamily="65" charset="-122"/>
                  <a:ea typeface="方正粗圆简体" panose="02010601030101010101" pitchFamily="65" charset="-122"/>
                  <a:cs typeface="+mn-ea"/>
                  <a:sym typeface="+mn-lt"/>
                </a:endParaRPr>
              </a:p>
            </p:txBody>
          </p:sp>
          <p:sp>
            <p:nvSpPr>
              <p:cNvPr id="56" name="椭圆 39"/>
              <p:cNvSpPr>
                <a:spLocks noChangeArrowheads="1"/>
              </p:cNvSpPr>
              <p:nvPr/>
            </p:nvSpPr>
            <p:spPr bwMode="auto">
              <a:xfrm>
                <a:off x="72008" y="72008"/>
                <a:ext cx="936104" cy="936104"/>
              </a:xfrm>
              <a:prstGeom prst="ellipse">
                <a:avLst/>
              </a:prstGeom>
              <a:solidFill>
                <a:schemeClr val="accent6"/>
              </a:solidFill>
              <a:ln w="19050">
                <a:solidFill>
                  <a:schemeClr val="accent3">
                    <a:lumMod val="20000"/>
                    <a:lumOff val="80000"/>
                  </a:schemeClr>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600">
                  <a:solidFill>
                    <a:schemeClr val="bg1"/>
                  </a:solidFill>
                  <a:latin typeface="方正粗圆简体" panose="02010601030101010101" pitchFamily="65" charset="-122"/>
                  <a:ea typeface="方正粗圆简体" panose="02010601030101010101" pitchFamily="65" charset="-122"/>
                  <a:cs typeface="+mn-ea"/>
                  <a:sym typeface="+mn-lt"/>
                </a:endParaRPr>
              </a:p>
            </p:txBody>
          </p:sp>
        </p:grpSp>
        <p:sp>
          <p:nvSpPr>
            <p:cNvPr id="54" name="文本框 37"/>
            <p:cNvSpPr>
              <a:spLocks noChangeArrowheads="1"/>
            </p:cNvSpPr>
            <p:nvPr/>
          </p:nvSpPr>
          <p:spPr bwMode="auto">
            <a:xfrm>
              <a:off x="238111" y="414093"/>
              <a:ext cx="603896" cy="251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2000" dirty="0">
                  <a:solidFill>
                    <a:schemeClr val="bg1"/>
                  </a:solidFill>
                  <a:latin typeface="方正粗圆简体" panose="02010601030101010101" pitchFamily="65" charset="-122"/>
                  <a:ea typeface="方正粗圆简体" panose="02010601030101010101" pitchFamily="65" charset="-122"/>
                  <a:cs typeface="+mn-ea"/>
                  <a:sym typeface="+mn-lt"/>
                </a:rPr>
                <a:t>关键词</a:t>
              </a:r>
              <a:endParaRPr lang="zh-CN" altLang="en-US" sz="2000" dirty="0">
                <a:solidFill>
                  <a:schemeClr val="bg1"/>
                </a:solidFill>
                <a:latin typeface="方正粗圆简体" panose="02010601030101010101" pitchFamily="65" charset="-122"/>
                <a:ea typeface="方正粗圆简体" panose="02010601030101010101" pitchFamily="65" charset="-122"/>
                <a:cs typeface="+mn-ea"/>
                <a:sym typeface="+mn-lt"/>
              </a:endParaRPr>
            </a:p>
          </p:txBody>
        </p:sp>
      </p:grpSp>
      <p:cxnSp>
        <p:nvCxnSpPr>
          <p:cNvPr id="57" name="直接连接符 13"/>
          <p:cNvCxnSpPr>
            <a:cxnSpLocks noChangeShapeType="1"/>
            <a:stCxn id="40" idx="7"/>
          </p:cNvCxnSpPr>
          <p:nvPr/>
        </p:nvCxnSpPr>
        <p:spPr bwMode="auto">
          <a:xfrm flipV="1">
            <a:off x="2088706" y="2404757"/>
            <a:ext cx="361528" cy="293180"/>
          </a:xfrm>
          <a:prstGeom prst="line">
            <a:avLst/>
          </a:prstGeom>
          <a:noFill/>
          <a:ln w="28575">
            <a:solidFill>
              <a:schemeClr val="accent3"/>
            </a:solidFill>
            <a:miter lim="800000"/>
          </a:ln>
          <a:extLst>
            <a:ext uri="{909E8E84-426E-40DD-AFC4-6F175D3DCCD1}">
              <a14:hiddenFill xmlns:a14="http://schemas.microsoft.com/office/drawing/2010/main">
                <a:noFill/>
              </a14:hiddenFill>
            </a:ext>
          </a:extLst>
        </p:spPr>
      </p:cxnSp>
      <p:cxnSp>
        <p:nvCxnSpPr>
          <p:cNvPr id="58" name="直接连接符 17"/>
          <p:cNvCxnSpPr>
            <a:cxnSpLocks noChangeShapeType="1"/>
            <a:endCxn id="50" idx="1"/>
          </p:cNvCxnSpPr>
          <p:nvPr/>
        </p:nvCxnSpPr>
        <p:spPr bwMode="auto">
          <a:xfrm>
            <a:off x="3478130" y="2239008"/>
            <a:ext cx="681323" cy="490717"/>
          </a:xfrm>
          <a:prstGeom prst="line">
            <a:avLst/>
          </a:prstGeom>
          <a:noFill/>
          <a:ln w="28575">
            <a:solidFill>
              <a:schemeClr val="accent3"/>
            </a:solidFill>
            <a:miter lim="800000"/>
          </a:ln>
          <a:extLst>
            <a:ext uri="{909E8E84-426E-40DD-AFC4-6F175D3DCCD1}">
              <a14:hiddenFill xmlns:a14="http://schemas.microsoft.com/office/drawing/2010/main">
                <a:noFill/>
              </a14:hiddenFill>
            </a:ext>
          </a:extLst>
        </p:spPr>
      </p:cxnSp>
      <p:cxnSp>
        <p:nvCxnSpPr>
          <p:cNvPr id="59" name="直接连接符 20"/>
          <p:cNvCxnSpPr>
            <a:cxnSpLocks noChangeShapeType="1"/>
            <a:stCxn id="50" idx="7"/>
            <a:endCxn id="55" idx="3"/>
          </p:cNvCxnSpPr>
          <p:nvPr/>
        </p:nvCxnSpPr>
        <p:spPr bwMode="auto">
          <a:xfrm flipV="1">
            <a:off x="4986304" y="2181592"/>
            <a:ext cx="623038" cy="548930"/>
          </a:xfrm>
          <a:prstGeom prst="line">
            <a:avLst/>
          </a:prstGeom>
          <a:noFill/>
          <a:ln w="28575">
            <a:solidFill>
              <a:schemeClr val="accent3"/>
            </a:solidFill>
            <a:miter lim="800000"/>
          </a:ln>
          <a:extLst>
            <a:ext uri="{909E8E84-426E-40DD-AFC4-6F175D3DCCD1}">
              <a14:hiddenFill xmlns:a14="http://schemas.microsoft.com/office/drawing/2010/main">
                <a:noFill/>
              </a14:hiddenFill>
            </a:ext>
          </a:extLst>
        </p:spPr>
      </p:cxnSp>
      <p:cxnSp>
        <p:nvCxnSpPr>
          <p:cNvPr id="60" name="直接连接符 23"/>
          <p:cNvCxnSpPr>
            <a:cxnSpLocks noChangeShapeType="1"/>
            <a:stCxn id="69" idx="5"/>
            <a:endCxn id="40" idx="1"/>
          </p:cNvCxnSpPr>
          <p:nvPr/>
        </p:nvCxnSpPr>
        <p:spPr bwMode="auto">
          <a:xfrm>
            <a:off x="1115931" y="2484355"/>
            <a:ext cx="299567" cy="213584"/>
          </a:xfrm>
          <a:prstGeom prst="line">
            <a:avLst/>
          </a:prstGeom>
          <a:noFill/>
          <a:ln w="28575">
            <a:solidFill>
              <a:schemeClr val="accent3"/>
            </a:solidFill>
            <a:miter lim="800000"/>
          </a:ln>
          <a:extLst>
            <a:ext uri="{909E8E84-426E-40DD-AFC4-6F175D3DCCD1}">
              <a14:hiddenFill xmlns:a14="http://schemas.microsoft.com/office/drawing/2010/main">
                <a:noFill/>
              </a14:hiddenFill>
            </a:ext>
          </a:extLst>
        </p:spPr>
      </p:cxnSp>
      <p:cxnSp>
        <p:nvCxnSpPr>
          <p:cNvPr id="61" name="直接连接符 43"/>
          <p:cNvCxnSpPr>
            <a:cxnSpLocks noChangeShapeType="1"/>
            <a:stCxn id="70" idx="7"/>
            <a:endCxn id="50" idx="3"/>
          </p:cNvCxnSpPr>
          <p:nvPr/>
        </p:nvCxnSpPr>
        <p:spPr bwMode="auto">
          <a:xfrm flipV="1">
            <a:off x="3857932" y="3557519"/>
            <a:ext cx="301521" cy="278043"/>
          </a:xfrm>
          <a:prstGeom prst="line">
            <a:avLst/>
          </a:prstGeom>
          <a:noFill/>
          <a:ln w="28575">
            <a:solidFill>
              <a:schemeClr val="accent3"/>
            </a:solidFill>
            <a:miter lim="800000"/>
          </a:ln>
          <a:extLst>
            <a:ext uri="{909E8E84-426E-40DD-AFC4-6F175D3DCCD1}">
              <a14:hiddenFill xmlns:a14="http://schemas.microsoft.com/office/drawing/2010/main">
                <a:noFill/>
              </a14:hiddenFill>
            </a:ext>
          </a:extLst>
        </p:spPr>
      </p:cxnSp>
      <p:cxnSp>
        <p:nvCxnSpPr>
          <p:cNvPr id="62" name="直接连接符 72"/>
          <p:cNvCxnSpPr>
            <a:cxnSpLocks noChangeShapeType="1"/>
            <a:stCxn id="55" idx="6"/>
            <a:endCxn id="71" idx="1"/>
          </p:cNvCxnSpPr>
          <p:nvPr/>
        </p:nvCxnSpPr>
        <p:spPr bwMode="auto">
          <a:xfrm>
            <a:off x="7073832" y="1575949"/>
            <a:ext cx="418781" cy="281076"/>
          </a:xfrm>
          <a:prstGeom prst="line">
            <a:avLst/>
          </a:prstGeom>
          <a:noFill/>
          <a:ln w="28575">
            <a:solidFill>
              <a:schemeClr val="accent3"/>
            </a:solidFill>
            <a:miter lim="800000"/>
          </a:ln>
          <a:extLst>
            <a:ext uri="{909E8E84-426E-40DD-AFC4-6F175D3DCCD1}">
              <a14:hiddenFill xmlns:a14="http://schemas.microsoft.com/office/drawing/2010/main">
                <a:noFill/>
              </a14:hiddenFill>
            </a:ext>
          </a:extLst>
        </p:spPr>
      </p:cxnSp>
      <p:sp>
        <p:nvSpPr>
          <p:cNvPr id="63" name="矩形 76"/>
          <p:cNvSpPr>
            <a:spLocks noChangeArrowheads="1"/>
          </p:cNvSpPr>
          <p:nvPr/>
        </p:nvSpPr>
        <p:spPr bwMode="auto">
          <a:xfrm>
            <a:off x="1030234" y="3570550"/>
            <a:ext cx="1366485" cy="440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645" tIns="40323" rIns="80645" bIns="40323">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ts val="1410"/>
              </a:lnSpc>
              <a:spcBef>
                <a:spcPct val="0"/>
              </a:spcBef>
              <a:buNone/>
            </a:pPr>
            <a:r>
              <a:rPr lang="zh-CN" altLang="en-US" sz="1400" dirty="0">
                <a:solidFill>
                  <a:schemeClr val="tx2">
                    <a:lumMod val="75000"/>
                    <a:lumOff val="25000"/>
                  </a:schemeClr>
                </a:solidFill>
                <a:latin typeface="+mn-lt"/>
                <a:ea typeface="+mn-ea"/>
                <a:cs typeface="+mn-ea"/>
                <a:sym typeface="+mn-lt"/>
              </a:rPr>
              <a:t>在此输入文字描述</a:t>
            </a:r>
            <a:endParaRPr lang="zh-CN" altLang="en-US" sz="1400" dirty="0">
              <a:solidFill>
                <a:schemeClr val="tx2">
                  <a:lumMod val="75000"/>
                  <a:lumOff val="25000"/>
                </a:schemeClr>
              </a:solidFill>
              <a:latin typeface="+mn-lt"/>
              <a:ea typeface="+mn-ea"/>
              <a:cs typeface="+mn-ea"/>
              <a:sym typeface="+mn-lt"/>
            </a:endParaRPr>
          </a:p>
        </p:txBody>
      </p:sp>
      <p:sp>
        <p:nvSpPr>
          <p:cNvPr id="64" name="矩形 80"/>
          <p:cNvSpPr>
            <a:spLocks noChangeArrowheads="1"/>
          </p:cNvSpPr>
          <p:nvPr/>
        </p:nvSpPr>
        <p:spPr bwMode="auto">
          <a:xfrm>
            <a:off x="2256298" y="2672938"/>
            <a:ext cx="1366485" cy="444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645" tIns="40323" rIns="80645" bIns="40323">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ts val="1410"/>
              </a:lnSpc>
              <a:spcBef>
                <a:spcPct val="0"/>
              </a:spcBef>
              <a:buNone/>
            </a:pPr>
            <a:r>
              <a:rPr lang="zh-CN" altLang="en-US" sz="1400" dirty="0">
                <a:solidFill>
                  <a:schemeClr val="tx2">
                    <a:lumMod val="75000"/>
                    <a:lumOff val="25000"/>
                  </a:schemeClr>
                </a:solidFill>
                <a:latin typeface="+mn-lt"/>
                <a:ea typeface="+mn-ea"/>
                <a:cs typeface="+mn-ea"/>
                <a:sym typeface="+mn-lt"/>
              </a:rPr>
              <a:t>在此输入文字描述</a:t>
            </a:r>
            <a:endParaRPr lang="zh-CN" altLang="en-US" sz="1400" dirty="0">
              <a:solidFill>
                <a:schemeClr val="tx2">
                  <a:lumMod val="75000"/>
                  <a:lumOff val="25000"/>
                </a:schemeClr>
              </a:solidFill>
              <a:latin typeface="+mn-lt"/>
              <a:ea typeface="+mn-ea"/>
              <a:cs typeface="+mn-ea"/>
              <a:sym typeface="+mn-lt"/>
            </a:endParaRPr>
          </a:p>
        </p:txBody>
      </p:sp>
      <p:sp>
        <p:nvSpPr>
          <p:cNvPr id="65" name="矩形 81"/>
          <p:cNvSpPr>
            <a:spLocks noChangeArrowheads="1"/>
          </p:cNvSpPr>
          <p:nvPr/>
        </p:nvSpPr>
        <p:spPr bwMode="auto">
          <a:xfrm>
            <a:off x="3920013" y="3814207"/>
            <a:ext cx="1366485" cy="444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645" tIns="40323" rIns="80645" bIns="40323">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ts val="1410"/>
              </a:lnSpc>
              <a:spcBef>
                <a:spcPct val="0"/>
              </a:spcBef>
              <a:buNone/>
            </a:pPr>
            <a:r>
              <a:rPr lang="zh-CN" altLang="en-US" sz="1400" dirty="0">
                <a:solidFill>
                  <a:schemeClr val="tx2">
                    <a:lumMod val="75000"/>
                    <a:lumOff val="25000"/>
                  </a:schemeClr>
                </a:solidFill>
                <a:latin typeface="+mn-lt"/>
                <a:ea typeface="+mn-ea"/>
                <a:cs typeface="+mn-ea"/>
                <a:sym typeface="+mn-lt"/>
              </a:rPr>
              <a:t>在此输入文字描述</a:t>
            </a:r>
            <a:endParaRPr lang="zh-CN" altLang="en-US" sz="1400" dirty="0">
              <a:solidFill>
                <a:schemeClr val="tx2">
                  <a:lumMod val="75000"/>
                  <a:lumOff val="25000"/>
                </a:schemeClr>
              </a:solidFill>
              <a:latin typeface="+mn-lt"/>
              <a:ea typeface="+mn-ea"/>
              <a:cs typeface="+mn-ea"/>
              <a:sym typeface="+mn-lt"/>
            </a:endParaRPr>
          </a:p>
        </p:txBody>
      </p:sp>
      <p:sp>
        <p:nvSpPr>
          <p:cNvPr id="66" name="矩形 82"/>
          <p:cNvSpPr>
            <a:spLocks noChangeArrowheads="1"/>
          </p:cNvSpPr>
          <p:nvPr/>
        </p:nvSpPr>
        <p:spPr bwMode="auto">
          <a:xfrm>
            <a:off x="5553913" y="2506299"/>
            <a:ext cx="1366485" cy="444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645" tIns="40323" rIns="80645" bIns="40323">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ts val="1410"/>
              </a:lnSpc>
              <a:spcBef>
                <a:spcPct val="0"/>
              </a:spcBef>
              <a:buNone/>
            </a:pPr>
            <a:r>
              <a:rPr lang="zh-CN" altLang="en-US" sz="1400" dirty="0">
                <a:solidFill>
                  <a:schemeClr val="tx2">
                    <a:lumMod val="75000"/>
                    <a:lumOff val="25000"/>
                  </a:schemeClr>
                </a:solidFill>
                <a:latin typeface="+mn-lt"/>
                <a:ea typeface="+mn-ea"/>
                <a:cs typeface="+mn-ea"/>
                <a:sym typeface="+mn-lt"/>
              </a:rPr>
              <a:t>在此输入文字描述</a:t>
            </a:r>
            <a:endParaRPr lang="zh-CN" altLang="en-US" sz="1400" dirty="0">
              <a:solidFill>
                <a:schemeClr val="tx2">
                  <a:lumMod val="75000"/>
                  <a:lumOff val="25000"/>
                </a:schemeClr>
              </a:solidFill>
              <a:latin typeface="+mn-lt"/>
              <a:ea typeface="+mn-ea"/>
              <a:cs typeface="+mn-ea"/>
              <a:sym typeface="+mn-lt"/>
            </a:endParaRPr>
          </a:p>
        </p:txBody>
      </p:sp>
      <p:sp>
        <p:nvSpPr>
          <p:cNvPr id="67" name="矩形 85"/>
          <p:cNvSpPr>
            <a:spLocks noChangeArrowheads="1"/>
          </p:cNvSpPr>
          <p:nvPr/>
        </p:nvSpPr>
        <p:spPr bwMode="auto">
          <a:xfrm>
            <a:off x="5513047" y="3110562"/>
            <a:ext cx="2323291" cy="348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06" tIns="43202" rIns="86406" bIns="4320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1700" b="1" dirty="0">
                <a:solidFill>
                  <a:srgbClr val="6AA903"/>
                </a:solidFill>
                <a:latin typeface="+mn-lt"/>
                <a:ea typeface="+mn-ea"/>
                <a:cs typeface="+mn-ea"/>
                <a:sym typeface="+mn-lt"/>
              </a:rPr>
              <a:t>添加主要观点</a:t>
            </a:r>
            <a:endParaRPr lang="zh-CN" altLang="en-US" sz="1700" dirty="0">
              <a:solidFill>
                <a:srgbClr val="6AA903"/>
              </a:solidFill>
              <a:latin typeface="+mn-lt"/>
              <a:ea typeface="+mn-ea"/>
              <a:cs typeface="+mn-ea"/>
              <a:sym typeface="+mn-lt"/>
            </a:endParaRPr>
          </a:p>
        </p:txBody>
      </p:sp>
      <p:sp>
        <p:nvSpPr>
          <p:cNvPr id="68" name="文本框 13"/>
          <p:cNvSpPr txBox="1"/>
          <p:nvPr/>
        </p:nvSpPr>
        <p:spPr>
          <a:xfrm>
            <a:off x="5513047" y="3436915"/>
            <a:ext cx="2917520" cy="955640"/>
          </a:xfrm>
          <a:prstGeom prst="rect">
            <a:avLst/>
          </a:prstGeom>
          <a:noFill/>
        </p:spPr>
        <p:txBody>
          <a:bodyPr wrap="square" lIns="68576" tIns="34287" rIns="68576" bIns="34287" rtlCol="0">
            <a:spAutoFit/>
          </a:bodyPr>
          <a:lstStyle/>
          <a:p>
            <a:pPr>
              <a:lnSpc>
                <a:spcPct val="120000"/>
              </a:lnSpc>
              <a:spcBef>
                <a:spcPct val="0"/>
              </a:spcBef>
              <a:buNone/>
            </a:pPr>
            <a:r>
              <a:rPr lang="zh-CN" altLang="en-US" sz="1200" dirty="0">
                <a:solidFill>
                  <a:schemeClr val="tx2">
                    <a:lumMod val="75000"/>
                    <a:lumOff val="25000"/>
                  </a:schemeClr>
                </a:solidFill>
                <a:latin typeface="+mj-ea"/>
                <a:ea typeface="+mj-ea"/>
                <a:cs typeface="+mn-ea"/>
                <a:sym typeface="+mn-lt"/>
              </a:rPr>
              <a:t>在此输入文字描述在此输入文字描述在此输入文字描述在此输入文字描述在此输入文字描述在此输入文字描述在此输入文字描述在此输入文字描述在此输入文字</a:t>
            </a:r>
            <a:r>
              <a:rPr lang="zh-CN" altLang="en-US" sz="1200" dirty="0" smtClean="0">
                <a:solidFill>
                  <a:schemeClr val="tx2">
                    <a:lumMod val="75000"/>
                    <a:lumOff val="25000"/>
                  </a:schemeClr>
                </a:solidFill>
                <a:latin typeface="+mj-ea"/>
                <a:ea typeface="+mj-ea"/>
                <a:cs typeface="+mn-ea"/>
                <a:sym typeface="+mn-lt"/>
              </a:rPr>
              <a:t>描述</a:t>
            </a:r>
            <a:endParaRPr lang="zh-CN" altLang="en-US" sz="1200" dirty="0">
              <a:solidFill>
                <a:schemeClr val="tx2">
                  <a:lumMod val="75000"/>
                  <a:lumOff val="25000"/>
                </a:schemeClr>
              </a:solidFill>
              <a:latin typeface="+mj-ea"/>
              <a:ea typeface="+mj-ea"/>
              <a:cs typeface="+mn-ea"/>
              <a:sym typeface="+mn-lt"/>
            </a:endParaRPr>
          </a:p>
        </p:txBody>
      </p:sp>
      <p:sp>
        <p:nvSpPr>
          <p:cNvPr id="69" name="椭圆 56"/>
          <p:cNvSpPr>
            <a:spLocks noChangeArrowheads="1"/>
          </p:cNvSpPr>
          <p:nvPr/>
        </p:nvSpPr>
        <p:spPr bwMode="auto">
          <a:xfrm rot="21019161">
            <a:off x="767608" y="2181592"/>
            <a:ext cx="383624" cy="383691"/>
          </a:xfrm>
          <a:prstGeom prst="ellipse">
            <a:avLst/>
          </a:prstGeom>
          <a:solidFill>
            <a:schemeClr val="accent3"/>
          </a:solidFill>
          <a:ln>
            <a:noFill/>
          </a:ln>
        </p:spPr>
        <p:txBody>
          <a:bodyPr lIns="80645" tIns="40323" rIns="80645" bIns="40323"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600">
              <a:solidFill>
                <a:srgbClr val="FFFFFF"/>
              </a:solidFill>
              <a:latin typeface="+mn-lt"/>
              <a:ea typeface="+mn-ea"/>
              <a:cs typeface="+mn-ea"/>
              <a:sym typeface="+mn-lt"/>
            </a:endParaRPr>
          </a:p>
        </p:txBody>
      </p:sp>
      <p:sp>
        <p:nvSpPr>
          <p:cNvPr id="70" name="椭圆 58"/>
          <p:cNvSpPr>
            <a:spLocks noChangeArrowheads="1"/>
          </p:cNvSpPr>
          <p:nvPr/>
        </p:nvSpPr>
        <p:spPr bwMode="auto">
          <a:xfrm>
            <a:off x="3437274" y="3763171"/>
            <a:ext cx="492831" cy="494318"/>
          </a:xfrm>
          <a:prstGeom prst="ellipse">
            <a:avLst/>
          </a:prstGeom>
          <a:solidFill>
            <a:schemeClr val="accent3"/>
          </a:solidFill>
          <a:ln>
            <a:noFill/>
          </a:ln>
        </p:spPr>
        <p:txBody>
          <a:bodyPr lIns="80645" tIns="40323" rIns="80645" bIns="40323"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600">
              <a:solidFill>
                <a:srgbClr val="FFFFFF"/>
              </a:solidFill>
              <a:latin typeface="+mn-lt"/>
              <a:ea typeface="+mn-ea"/>
              <a:cs typeface="+mn-ea"/>
              <a:sym typeface="+mn-lt"/>
            </a:endParaRPr>
          </a:p>
        </p:txBody>
      </p:sp>
      <p:sp>
        <p:nvSpPr>
          <p:cNvPr id="71" name="椭圆 70"/>
          <p:cNvSpPr>
            <a:spLocks noChangeArrowheads="1"/>
          </p:cNvSpPr>
          <p:nvPr/>
        </p:nvSpPr>
        <p:spPr bwMode="auto">
          <a:xfrm>
            <a:off x="7409162" y="1773560"/>
            <a:ext cx="569836" cy="569935"/>
          </a:xfrm>
          <a:prstGeom prst="ellipse">
            <a:avLst/>
          </a:prstGeom>
          <a:solidFill>
            <a:schemeClr val="accent3"/>
          </a:solidFill>
          <a:ln>
            <a:noFill/>
          </a:ln>
        </p:spPr>
        <p:txBody>
          <a:bodyPr lIns="80645" tIns="40323" rIns="80645" bIns="40323"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600">
              <a:solidFill>
                <a:srgbClr val="FFFFFF"/>
              </a:solidFill>
              <a:latin typeface="+mn-lt"/>
              <a:ea typeface="+mn-ea"/>
              <a:cs typeface="+mn-ea"/>
              <a:sym typeface="+mn-lt"/>
            </a:endParaRPr>
          </a:p>
        </p:txBody>
      </p:sp>
      <p:sp>
        <p:nvSpPr>
          <p:cNvPr id="72" name="TextBox 71"/>
          <p:cNvSpPr txBox="1"/>
          <p:nvPr/>
        </p:nvSpPr>
        <p:spPr>
          <a:xfrm>
            <a:off x="560569" y="276377"/>
            <a:ext cx="4964346" cy="461665"/>
          </a:xfrm>
          <a:prstGeom prst="rect">
            <a:avLst/>
          </a:prstGeom>
          <a:noFill/>
        </p:spPr>
        <p:txBody>
          <a:bodyPr wrap="square" rtlCol="0">
            <a:spAutoFit/>
          </a:bodyPr>
          <a:lstStyle/>
          <a:p>
            <a:r>
              <a:rPr lang="zh-CN" altLang="en-US" sz="2400" dirty="0" smtClean="0">
                <a:solidFill>
                  <a:srgbClr val="6AA903"/>
                </a:solidFill>
                <a:latin typeface="方正少儿简体" panose="03000509000000000000" pitchFamily="65" charset="-122"/>
                <a:ea typeface="方正少儿简体" panose="03000509000000000000" pitchFamily="65" charset="-122"/>
                <a:cs typeface="+mn-ea"/>
                <a:sym typeface="+mn-lt"/>
              </a:rPr>
              <a:t>点击此处添加标题</a:t>
            </a:r>
            <a:endParaRPr lang="zh-CN" altLang="en-US" sz="2400" dirty="0">
              <a:solidFill>
                <a:srgbClr val="6AA903"/>
              </a:solidFill>
              <a:latin typeface="方正少儿简体" panose="03000509000000000000" pitchFamily="65" charset="-122"/>
              <a:ea typeface="方正少儿简体" panose="03000509000000000000" pitchFamily="65"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0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2"/>
                                        </p:tgtEl>
                                        <p:attrNameLst>
                                          <p:attrName>style.visibility</p:attrName>
                                        </p:attrNameLst>
                                      </p:cBhvr>
                                      <p:to>
                                        <p:strVal val="visible"/>
                                      </p:to>
                                    </p:set>
                                    <p:anim calcmode="lin" valueType="num">
                                      <p:cBhvr>
                                        <p:cTn id="7" dur="500" fill="hold"/>
                                        <p:tgtEl>
                                          <p:spTgt spid="7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2"/>
                                        </p:tgtEl>
                                        <p:attrNameLst>
                                          <p:attrName>ppt_y</p:attrName>
                                        </p:attrNameLst>
                                      </p:cBhvr>
                                      <p:tavLst>
                                        <p:tav tm="0">
                                          <p:val>
                                            <p:strVal val="#ppt_y"/>
                                          </p:val>
                                        </p:tav>
                                        <p:tav tm="100000">
                                          <p:val>
                                            <p:strVal val="#ppt_y"/>
                                          </p:val>
                                        </p:tav>
                                      </p:tavLst>
                                    </p:anim>
                                    <p:anim calcmode="lin" valueType="num">
                                      <p:cBhvr>
                                        <p:cTn id="9" dur="500" fill="hold"/>
                                        <p:tgtEl>
                                          <p:spTgt spid="7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2"/>
                                        </p:tgtEl>
                                      </p:cBhvr>
                                    </p:animEffect>
                                  </p:childTnLst>
                                </p:cTn>
                              </p:par>
                            </p:childTnLst>
                          </p:cTn>
                        </p:par>
                        <p:par>
                          <p:cTn id="12" fill="hold">
                            <p:stCondLst>
                              <p:cond delay="850"/>
                            </p:stCondLst>
                            <p:childTnLst>
                              <p:par>
                                <p:cTn id="13" presetID="22" presetClass="entr" presetSubtype="8" fill="hold" grpId="0" nodeType="afterEffect">
                                  <p:stCondLst>
                                    <p:cond delay="0"/>
                                  </p:stCondLst>
                                  <p:childTnLst>
                                    <p:set>
                                      <p:cBhvr>
                                        <p:cTn id="14" dur="1" fill="hold">
                                          <p:stCondLst>
                                            <p:cond delay="0"/>
                                          </p:stCondLst>
                                        </p:cTn>
                                        <p:tgtEl>
                                          <p:spTgt spid="69"/>
                                        </p:tgtEl>
                                        <p:attrNameLst>
                                          <p:attrName>style.visibility</p:attrName>
                                        </p:attrNameLst>
                                      </p:cBhvr>
                                      <p:to>
                                        <p:strVal val="visible"/>
                                      </p:to>
                                    </p:set>
                                    <p:animEffect transition="in" filter="wipe(left)">
                                      <p:cBhvr>
                                        <p:cTn id="15" dur="500"/>
                                        <p:tgtEl>
                                          <p:spTgt spid="69"/>
                                        </p:tgtEl>
                                      </p:cBhvr>
                                    </p:animEffect>
                                  </p:childTnLst>
                                </p:cTn>
                              </p:par>
                            </p:childTnLst>
                          </p:cTn>
                        </p:par>
                        <p:par>
                          <p:cTn id="16" fill="hold">
                            <p:stCondLst>
                              <p:cond delay="1350"/>
                            </p:stCondLst>
                            <p:childTnLst>
                              <p:par>
                                <p:cTn id="17" presetID="22" presetClass="entr" presetSubtype="8" fill="hold" nodeType="after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wipe(left)">
                                      <p:cBhvr>
                                        <p:cTn id="19" dur="350"/>
                                        <p:tgtEl>
                                          <p:spTgt spid="60"/>
                                        </p:tgtEl>
                                      </p:cBhvr>
                                    </p:animEffect>
                                  </p:childTnLst>
                                </p:cTn>
                              </p:par>
                            </p:childTnLst>
                          </p:cTn>
                        </p:par>
                        <p:par>
                          <p:cTn id="20" fill="hold">
                            <p:stCondLst>
                              <p:cond delay="1850"/>
                            </p:stCondLst>
                            <p:childTnLst>
                              <p:par>
                                <p:cTn id="21" presetID="22" presetClass="entr" presetSubtype="8"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wipe(left)">
                                      <p:cBhvr>
                                        <p:cTn id="23" dur="650"/>
                                        <p:tgtEl>
                                          <p:spTgt spid="37"/>
                                        </p:tgtEl>
                                      </p:cBhvr>
                                    </p:animEffect>
                                  </p:childTnLst>
                                </p:cTn>
                              </p:par>
                              <p:par>
                                <p:cTn id="24" presetID="10" presetClass="entr" presetSubtype="0" fill="hold" grpId="0" nodeType="withEffect">
                                  <p:stCondLst>
                                    <p:cond delay="250"/>
                                  </p:stCondLst>
                                  <p:childTnLst>
                                    <p:set>
                                      <p:cBhvr>
                                        <p:cTn id="25" dur="1" fill="hold">
                                          <p:stCondLst>
                                            <p:cond delay="0"/>
                                          </p:stCondLst>
                                        </p:cTn>
                                        <p:tgtEl>
                                          <p:spTgt spid="63"/>
                                        </p:tgtEl>
                                        <p:attrNameLst>
                                          <p:attrName>style.visibility</p:attrName>
                                        </p:attrNameLst>
                                      </p:cBhvr>
                                      <p:to>
                                        <p:strVal val="visible"/>
                                      </p:to>
                                    </p:set>
                                    <p:animEffect transition="in" filter="fade">
                                      <p:cBhvr>
                                        <p:cTn id="26" dur="400"/>
                                        <p:tgtEl>
                                          <p:spTgt spid="63"/>
                                        </p:tgtEl>
                                      </p:cBhvr>
                                    </p:animEffect>
                                  </p:childTnLst>
                                </p:cTn>
                              </p:par>
                            </p:childTnLst>
                          </p:cTn>
                        </p:par>
                        <p:par>
                          <p:cTn id="27" fill="hold">
                            <p:stCondLst>
                              <p:cond delay="2850"/>
                            </p:stCondLst>
                            <p:childTnLst>
                              <p:par>
                                <p:cTn id="28" presetID="22" presetClass="entr" presetSubtype="8" fill="hold" nodeType="afterEffect">
                                  <p:stCondLst>
                                    <p:cond delay="0"/>
                                  </p:stCondLst>
                                  <p:childTnLst>
                                    <p:set>
                                      <p:cBhvr>
                                        <p:cTn id="29" dur="1" fill="hold">
                                          <p:stCondLst>
                                            <p:cond delay="0"/>
                                          </p:stCondLst>
                                        </p:cTn>
                                        <p:tgtEl>
                                          <p:spTgt spid="57"/>
                                        </p:tgtEl>
                                        <p:attrNameLst>
                                          <p:attrName>style.visibility</p:attrName>
                                        </p:attrNameLst>
                                      </p:cBhvr>
                                      <p:to>
                                        <p:strVal val="visible"/>
                                      </p:to>
                                    </p:set>
                                    <p:animEffect transition="in" filter="wipe(left)">
                                      <p:cBhvr>
                                        <p:cTn id="30" dur="350"/>
                                        <p:tgtEl>
                                          <p:spTgt spid="57"/>
                                        </p:tgtEl>
                                      </p:cBhvr>
                                    </p:animEffect>
                                  </p:childTnLst>
                                </p:cTn>
                              </p:par>
                            </p:childTnLst>
                          </p:cTn>
                        </p:par>
                        <p:par>
                          <p:cTn id="31" fill="hold">
                            <p:stCondLst>
                              <p:cond delay="335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750"/>
                                        <p:tgtEl>
                                          <p:spTgt spid="42"/>
                                        </p:tgtEl>
                                      </p:cBhvr>
                                    </p:animEffect>
                                  </p:childTnLst>
                                </p:cTn>
                              </p:par>
                              <p:par>
                                <p:cTn id="35" presetID="10" presetClass="entr" presetSubtype="0" fill="hold" grpId="0" nodeType="withEffect">
                                  <p:stCondLst>
                                    <p:cond delay="250"/>
                                  </p:stCondLst>
                                  <p:childTnLst>
                                    <p:set>
                                      <p:cBhvr>
                                        <p:cTn id="36" dur="1" fill="hold">
                                          <p:stCondLst>
                                            <p:cond delay="0"/>
                                          </p:stCondLst>
                                        </p:cTn>
                                        <p:tgtEl>
                                          <p:spTgt spid="64"/>
                                        </p:tgtEl>
                                        <p:attrNameLst>
                                          <p:attrName>style.visibility</p:attrName>
                                        </p:attrNameLst>
                                      </p:cBhvr>
                                      <p:to>
                                        <p:strVal val="visible"/>
                                      </p:to>
                                    </p:set>
                                    <p:animEffect transition="in" filter="fade">
                                      <p:cBhvr>
                                        <p:cTn id="37" dur="500"/>
                                        <p:tgtEl>
                                          <p:spTgt spid="64"/>
                                        </p:tgtEl>
                                      </p:cBhvr>
                                    </p:animEffect>
                                  </p:childTnLst>
                                </p:cTn>
                              </p:par>
                            </p:childTnLst>
                          </p:cTn>
                        </p:par>
                        <p:par>
                          <p:cTn id="38" fill="hold">
                            <p:stCondLst>
                              <p:cond delay="4350"/>
                            </p:stCondLst>
                            <p:childTnLst>
                              <p:par>
                                <p:cTn id="39" presetID="22" presetClass="entr" presetSubtype="8" fill="hold" nodeType="afterEffect">
                                  <p:stCondLst>
                                    <p:cond delay="0"/>
                                  </p:stCondLst>
                                  <p:childTnLst>
                                    <p:set>
                                      <p:cBhvr>
                                        <p:cTn id="40" dur="1" fill="hold">
                                          <p:stCondLst>
                                            <p:cond delay="0"/>
                                          </p:stCondLst>
                                        </p:cTn>
                                        <p:tgtEl>
                                          <p:spTgt spid="58"/>
                                        </p:tgtEl>
                                        <p:attrNameLst>
                                          <p:attrName>style.visibility</p:attrName>
                                        </p:attrNameLst>
                                      </p:cBhvr>
                                      <p:to>
                                        <p:strVal val="visible"/>
                                      </p:to>
                                    </p:set>
                                    <p:animEffect transition="in" filter="wipe(left)">
                                      <p:cBhvr>
                                        <p:cTn id="41" dur="450"/>
                                        <p:tgtEl>
                                          <p:spTgt spid="58"/>
                                        </p:tgtEl>
                                      </p:cBhvr>
                                    </p:animEffect>
                                  </p:childTnLst>
                                </p:cTn>
                              </p:par>
                            </p:childTnLst>
                          </p:cTn>
                        </p:par>
                        <p:par>
                          <p:cTn id="42" fill="hold">
                            <p:stCondLst>
                              <p:cond delay="4850"/>
                            </p:stCondLst>
                            <p:childTnLst>
                              <p:par>
                                <p:cTn id="43" presetID="22" presetClass="entr" presetSubtype="8" fill="hold" nodeType="after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wipe(left)">
                                      <p:cBhvr>
                                        <p:cTn id="45" dur="650"/>
                                        <p:tgtEl>
                                          <p:spTgt spid="47"/>
                                        </p:tgtEl>
                                      </p:cBhvr>
                                    </p:animEffect>
                                  </p:childTnLst>
                                </p:cTn>
                              </p:par>
                              <p:par>
                                <p:cTn id="46" presetID="10" presetClass="entr" presetSubtype="0" fill="hold" grpId="0" nodeType="withEffect">
                                  <p:stCondLst>
                                    <p:cond delay="250"/>
                                  </p:stCondLst>
                                  <p:childTnLst>
                                    <p:set>
                                      <p:cBhvr>
                                        <p:cTn id="47" dur="1" fill="hold">
                                          <p:stCondLst>
                                            <p:cond delay="0"/>
                                          </p:stCondLst>
                                        </p:cTn>
                                        <p:tgtEl>
                                          <p:spTgt spid="65"/>
                                        </p:tgtEl>
                                        <p:attrNameLst>
                                          <p:attrName>style.visibility</p:attrName>
                                        </p:attrNameLst>
                                      </p:cBhvr>
                                      <p:to>
                                        <p:strVal val="visible"/>
                                      </p:to>
                                    </p:set>
                                    <p:animEffect transition="in" filter="fade">
                                      <p:cBhvr>
                                        <p:cTn id="48" dur="400"/>
                                        <p:tgtEl>
                                          <p:spTgt spid="65"/>
                                        </p:tgtEl>
                                      </p:cBhvr>
                                    </p:animEffect>
                                  </p:childTnLst>
                                </p:cTn>
                              </p:par>
                            </p:childTnLst>
                          </p:cTn>
                        </p:par>
                        <p:par>
                          <p:cTn id="49" fill="hold">
                            <p:stCondLst>
                              <p:cond delay="5850"/>
                            </p:stCondLst>
                            <p:childTnLst>
                              <p:par>
                                <p:cTn id="50" presetID="22" presetClass="entr" presetSubtype="8"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left)">
                                      <p:cBhvr>
                                        <p:cTn id="52" dur="450"/>
                                        <p:tgtEl>
                                          <p:spTgt spid="59"/>
                                        </p:tgtEl>
                                      </p:cBhvr>
                                    </p:animEffect>
                                  </p:childTnLst>
                                </p:cTn>
                              </p:par>
                              <p:par>
                                <p:cTn id="53" presetID="22" presetClass="entr" presetSubtype="2" fill="hold" nodeType="with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wipe(right)">
                                      <p:cBhvr>
                                        <p:cTn id="55" dur="400"/>
                                        <p:tgtEl>
                                          <p:spTgt spid="61"/>
                                        </p:tgtEl>
                                      </p:cBhvr>
                                    </p:animEffect>
                                  </p:childTnLst>
                                </p:cTn>
                              </p:par>
                            </p:childTnLst>
                          </p:cTn>
                        </p:par>
                        <p:par>
                          <p:cTn id="56" fill="hold">
                            <p:stCondLst>
                              <p:cond delay="6350"/>
                            </p:stCondLst>
                            <p:childTnLst>
                              <p:par>
                                <p:cTn id="57" presetID="22" presetClass="entr" presetSubtype="8" fill="hold" nodeType="afterEffect">
                                  <p:stCondLst>
                                    <p:cond delay="0"/>
                                  </p:stCondLst>
                                  <p:childTnLst>
                                    <p:set>
                                      <p:cBhvr>
                                        <p:cTn id="58" dur="1" fill="hold">
                                          <p:stCondLst>
                                            <p:cond delay="0"/>
                                          </p:stCondLst>
                                        </p:cTn>
                                        <p:tgtEl>
                                          <p:spTgt spid="52"/>
                                        </p:tgtEl>
                                        <p:attrNameLst>
                                          <p:attrName>style.visibility</p:attrName>
                                        </p:attrNameLst>
                                      </p:cBhvr>
                                      <p:to>
                                        <p:strVal val="visible"/>
                                      </p:to>
                                    </p:set>
                                    <p:animEffect transition="in" filter="wipe(left)">
                                      <p:cBhvr>
                                        <p:cTn id="59" dur="750"/>
                                        <p:tgtEl>
                                          <p:spTgt spid="52"/>
                                        </p:tgtEl>
                                      </p:cBhvr>
                                    </p:animEffect>
                                  </p:childTnLst>
                                </p:cTn>
                              </p:par>
                              <p:par>
                                <p:cTn id="60" presetID="10" presetClass="entr" presetSubtype="0" fill="hold" grpId="0" nodeType="withEffect">
                                  <p:stCondLst>
                                    <p:cond delay="250"/>
                                  </p:stCondLst>
                                  <p:childTnLst>
                                    <p:set>
                                      <p:cBhvr>
                                        <p:cTn id="61" dur="1" fill="hold">
                                          <p:stCondLst>
                                            <p:cond delay="0"/>
                                          </p:stCondLst>
                                        </p:cTn>
                                        <p:tgtEl>
                                          <p:spTgt spid="66"/>
                                        </p:tgtEl>
                                        <p:attrNameLst>
                                          <p:attrName>style.visibility</p:attrName>
                                        </p:attrNameLst>
                                      </p:cBhvr>
                                      <p:to>
                                        <p:strVal val="visible"/>
                                      </p:to>
                                    </p:set>
                                    <p:animEffect transition="in" filter="fade">
                                      <p:cBhvr>
                                        <p:cTn id="62" dur="500"/>
                                        <p:tgtEl>
                                          <p:spTgt spid="66"/>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70"/>
                                        </p:tgtEl>
                                        <p:attrNameLst>
                                          <p:attrName>style.visibility</p:attrName>
                                        </p:attrNameLst>
                                      </p:cBhvr>
                                      <p:to>
                                        <p:strVal val="visible"/>
                                      </p:to>
                                    </p:set>
                                    <p:animEffect transition="in" filter="wipe(right)">
                                      <p:cBhvr>
                                        <p:cTn id="65" dur="400"/>
                                        <p:tgtEl>
                                          <p:spTgt spid="70"/>
                                        </p:tgtEl>
                                      </p:cBhvr>
                                    </p:animEffect>
                                  </p:childTnLst>
                                </p:cTn>
                              </p:par>
                            </p:childTnLst>
                          </p:cTn>
                        </p:par>
                        <p:par>
                          <p:cTn id="66" fill="hold">
                            <p:stCondLst>
                              <p:cond delay="7350"/>
                            </p:stCondLst>
                            <p:childTnLst>
                              <p:par>
                                <p:cTn id="67" presetID="22" presetClass="entr" presetSubtype="8" fill="hold" nodeType="afterEffect">
                                  <p:stCondLst>
                                    <p:cond delay="0"/>
                                  </p:stCondLst>
                                  <p:childTnLst>
                                    <p:set>
                                      <p:cBhvr>
                                        <p:cTn id="68" dur="1" fill="hold">
                                          <p:stCondLst>
                                            <p:cond delay="0"/>
                                          </p:stCondLst>
                                        </p:cTn>
                                        <p:tgtEl>
                                          <p:spTgt spid="62"/>
                                        </p:tgtEl>
                                        <p:attrNameLst>
                                          <p:attrName>style.visibility</p:attrName>
                                        </p:attrNameLst>
                                      </p:cBhvr>
                                      <p:to>
                                        <p:strVal val="visible"/>
                                      </p:to>
                                    </p:set>
                                    <p:animEffect transition="in" filter="wipe(left)">
                                      <p:cBhvr>
                                        <p:cTn id="69" dur="350"/>
                                        <p:tgtEl>
                                          <p:spTgt spid="62"/>
                                        </p:tgtEl>
                                      </p:cBhvr>
                                    </p:animEffect>
                                  </p:childTnLst>
                                </p:cTn>
                              </p:par>
                            </p:childTnLst>
                          </p:cTn>
                        </p:par>
                        <p:par>
                          <p:cTn id="70" fill="hold">
                            <p:stCondLst>
                              <p:cond delay="7850"/>
                            </p:stCondLst>
                            <p:childTnLst>
                              <p:par>
                                <p:cTn id="71" presetID="22" presetClass="entr" presetSubtype="8" fill="hold" grpId="0"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400"/>
                                        <p:tgtEl>
                                          <p:spTgt spid="71"/>
                                        </p:tgtEl>
                                      </p:cBhvr>
                                    </p:animEffect>
                                  </p:childTnLst>
                                </p:cTn>
                              </p:par>
                            </p:childTnLst>
                          </p:cTn>
                        </p:par>
                        <p:par>
                          <p:cTn id="74" fill="hold">
                            <p:stCondLst>
                              <p:cond delay="8350"/>
                            </p:stCondLst>
                            <p:childTnLst>
                              <p:par>
                                <p:cTn id="75" presetID="26" presetClass="emph" presetSubtype="0" fill="hold" nodeType="afterEffect">
                                  <p:stCondLst>
                                    <p:cond delay="0"/>
                                  </p:stCondLst>
                                  <p:childTnLst>
                                    <p:animEffect transition="out" filter="fade">
                                      <p:cBhvr>
                                        <p:cTn id="76" dur="500" tmFilter="0, 0; .2, .5; .8, .5; 1, 0"/>
                                        <p:tgtEl>
                                          <p:spTgt spid="37"/>
                                        </p:tgtEl>
                                      </p:cBhvr>
                                    </p:animEffect>
                                    <p:animScale>
                                      <p:cBhvr>
                                        <p:cTn id="77" dur="250" autoRev="1" fill="hold"/>
                                        <p:tgtEl>
                                          <p:spTgt spid="37"/>
                                        </p:tgtEl>
                                      </p:cBhvr>
                                      <p:by x="105000" y="105000"/>
                                    </p:animScale>
                                  </p:childTnLst>
                                </p:cTn>
                              </p:par>
                              <p:par>
                                <p:cTn id="78" presetID="26" presetClass="emph" presetSubtype="0" fill="hold" nodeType="withEffect">
                                  <p:stCondLst>
                                    <p:cond delay="500"/>
                                  </p:stCondLst>
                                  <p:childTnLst>
                                    <p:animEffect transition="out" filter="fade">
                                      <p:cBhvr>
                                        <p:cTn id="79" dur="500" tmFilter="0, 0; .2, .5; .8, .5; 1, 0"/>
                                        <p:tgtEl>
                                          <p:spTgt spid="42"/>
                                        </p:tgtEl>
                                      </p:cBhvr>
                                    </p:animEffect>
                                    <p:animScale>
                                      <p:cBhvr>
                                        <p:cTn id="80" dur="250" autoRev="1" fill="hold"/>
                                        <p:tgtEl>
                                          <p:spTgt spid="42"/>
                                        </p:tgtEl>
                                      </p:cBhvr>
                                      <p:by x="105000" y="105000"/>
                                    </p:animScale>
                                  </p:childTnLst>
                                </p:cTn>
                              </p:par>
                              <p:par>
                                <p:cTn id="81" presetID="26" presetClass="emph" presetSubtype="0" fill="hold" nodeType="withEffect">
                                  <p:stCondLst>
                                    <p:cond delay="250"/>
                                  </p:stCondLst>
                                  <p:childTnLst>
                                    <p:animEffect transition="out" filter="fade">
                                      <p:cBhvr>
                                        <p:cTn id="82" dur="500" tmFilter="0, 0; .2, .5; .8, .5; 1, 0"/>
                                        <p:tgtEl>
                                          <p:spTgt spid="47"/>
                                        </p:tgtEl>
                                      </p:cBhvr>
                                    </p:animEffect>
                                    <p:animScale>
                                      <p:cBhvr>
                                        <p:cTn id="83" dur="250" autoRev="1" fill="hold"/>
                                        <p:tgtEl>
                                          <p:spTgt spid="47"/>
                                        </p:tgtEl>
                                      </p:cBhvr>
                                      <p:by x="105000" y="105000"/>
                                    </p:animScale>
                                  </p:childTnLst>
                                </p:cTn>
                              </p:par>
                              <p:par>
                                <p:cTn id="84" presetID="26" presetClass="emph" presetSubtype="0" fill="hold" nodeType="withEffect">
                                  <p:stCondLst>
                                    <p:cond delay="750"/>
                                  </p:stCondLst>
                                  <p:childTnLst>
                                    <p:animEffect transition="out" filter="fade">
                                      <p:cBhvr>
                                        <p:cTn id="85" dur="500" tmFilter="0, 0; .2, .5; .8, .5; 1, 0"/>
                                        <p:tgtEl>
                                          <p:spTgt spid="52"/>
                                        </p:tgtEl>
                                      </p:cBhvr>
                                    </p:animEffect>
                                    <p:animScale>
                                      <p:cBhvr>
                                        <p:cTn id="86" dur="250" autoRev="1" fill="hold"/>
                                        <p:tgtEl>
                                          <p:spTgt spid="52"/>
                                        </p:tgtEl>
                                      </p:cBhvr>
                                      <p:by x="105000" y="105000"/>
                                    </p:animScale>
                                  </p:childTnLst>
                                </p:cTn>
                              </p:par>
                            </p:childTnLst>
                          </p:cTn>
                        </p:par>
                        <p:par>
                          <p:cTn id="87" fill="hold">
                            <p:stCondLst>
                              <p:cond delay="8850"/>
                            </p:stCondLst>
                            <p:childTnLst>
                              <p:par>
                                <p:cTn id="88" presetID="22" presetClass="entr" presetSubtype="2"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Effect transition="in" filter="wipe(right)">
                                      <p:cBhvr>
                                        <p:cTn id="90" dur="500"/>
                                        <p:tgtEl>
                                          <p:spTgt spid="67"/>
                                        </p:tgtEl>
                                      </p:cBhvr>
                                    </p:animEffect>
                                  </p:childTnLst>
                                </p:cTn>
                              </p:par>
                              <p:par>
                                <p:cTn id="91" presetID="22" presetClass="entr" presetSubtype="2" fill="hold" grpId="0" nodeType="withEffect">
                                  <p:stCondLst>
                                    <p:cond delay="0"/>
                                  </p:stCondLst>
                                  <p:childTnLst>
                                    <p:set>
                                      <p:cBhvr>
                                        <p:cTn id="92" dur="1" fill="hold">
                                          <p:stCondLst>
                                            <p:cond delay="0"/>
                                          </p:stCondLst>
                                        </p:cTn>
                                        <p:tgtEl>
                                          <p:spTgt spid="68"/>
                                        </p:tgtEl>
                                        <p:attrNameLst>
                                          <p:attrName>style.visibility</p:attrName>
                                        </p:attrNameLst>
                                      </p:cBhvr>
                                      <p:to>
                                        <p:strVal val="visible"/>
                                      </p:to>
                                    </p:set>
                                    <p:animEffect transition="in" filter="wipe(right)">
                                      <p:cBhvr>
                                        <p:cTn id="93" dur="75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67" grpId="0"/>
      <p:bldP spid="68" grpId="0"/>
      <p:bldP spid="69" grpId="0" animBg="1"/>
      <p:bldP spid="70" grpId="0" animBg="1"/>
      <p:bldP spid="71" grpId="0" animBg="1"/>
      <p:bldP spid="7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560569" y="276377"/>
            <a:ext cx="4964346" cy="461665"/>
          </a:xfrm>
          <a:prstGeom prst="rect">
            <a:avLst/>
          </a:prstGeom>
          <a:noFill/>
        </p:spPr>
        <p:txBody>
          <a:bodyPr wrap="square" rtlCol="0">
            <a:spAutoFit/>
          </a:bodyPr>
          <a:lstStyle/>
          <a:p>
            <a:r>
              <a:rPr lang="zh-CN" altLang="en-US" sz="2400" dirty="0" smtClean="0">
                <a:solidFill>
                  <a:srgbClr val="6AA903"/>
                </a:solidFill>
                <a:latin typeface="方正少儿简体" panose="03000509000000000000" pitchFamily="65" charset="-122"/>
                <a:ea typeface="方正少儿简体" panose="03000509000000000000" pitchFamily="65" charset="-122"/>
                <a:cs typeface="+mn-ea"/>
                <a:sym typeface="+mn-lt"/>
              </a:rPr>
              <a:t>点击此处添加标题</a:t>
            </a:r>
            <a:endParaRPr lang="zh-CN" altLang="en-US" sz="2400" dirty="0">
              <a:solidFill>
                <a:srgbClr val="6AA903"/>
              </a:solidFill>
              <a:latin typeface="方正少儿简体" panose="03000509000000000000" pitchFamily="65" charset="-122"/>
              <a:ea typeface="方正少儿简体" panose="03000509000000000000" pitchFamily="65" charset="-122"/>
              <a:cs typeface="+mn-ea"/>
              <a:sym typeface="+mn-lt"/>
            </a:endParaRPr>
          </a:p>
        </p:txBody>
      </p:sp>
      <p:sp>
        <p:nvSpPr>
          <p:cNvPr id="16" name="任意多边形 23"/>
          <p:cNvSpPr>
            <a:spLocks noChangeArrowheads="1"/>
          </p:cNvSpPr>
          <p:nvPr/>
        </p:nvSpPr>
        <p:spPr bwMode="auto">
          <a:xfrm>
            <a:off x="4255375" y="3961216"/>
            <a:ext cx="694668" cy="1182284"/>
          </a:xfrm>
          <a:custGeom>
            <a:avLst/>
            <a:gdLst>
              <a:gd name="T0" fmla="*/ 96678 w 288032"/>
              <a:gd name="T1" fmla="*/ 0 h 553620"/>
              <a:gd name="T2" fmla="*/ 194042 w 288032"/>
              <a:gd name="T3" fmla="*/ 0 h 553620"/>
              <a:gd name="T4" fmla="*/ 290720 w 288032"/>
              <a:gd name="T5" fmla="*/ 554875 h 553620"/>
              <a:gd name="T6" fmla="*/ 0 w 288032"/>
              <a:gd name="T7" fmla="*/ 554875 h 553620"/>
              <a:gd name="T8" fmla="*/ 0 60000 65536"/>
              <a:gd name="T9" fmla="*/ 0 60000 65536"/>
              <a:gd name="T10" fmla="*/ 0 60000 65536"/>
              <a:gd name="T11" fmla="*/ 0 60000 65536"/>
              <a:gd name="T12" fmla="*/ 0 w 288032"/>
              <a:gd name="T13" fmla="*/ 0 h 553620"/>
              <a:gd name="T14" fmla="*/ 288032 w 288032"/>
              <a:gd name="T15" fmla="*/ 553620 h 553620"/>
            </a:gdLst>
            <a:ahLst/>
            <a:cxnLst>
              <a:cxn ang="T8">
                <a:pos x="T0" y="T1"/>
              </a:cxn>
              <a:cxn ang="T9">
                <a:pos x="T2" y="T3"/>
              </a:cxn>
              <a:cxn ang="T10">
                <a:pos x="T4" y="T5"/>
              </a:cxn>
              <a:cxn ang="T11">
                <a:pos x="T6" y="T7"/>
              </a:cxn>
            </a:cxnLst>
            <a:rect l="T12" t="T13" r="T14" b="T15"/>
            <a:pathLst>
              <a:path w="288032" h="553620">
                <a:moveTo>
                  <a:pt x="95784" y="0"/>
                </a:moveTo>
                <a:lnTo>
                  <a:pt x="192248" y="0"/>
                </a:lnTo>
                <a:lnTo>
                  <a:pt x="288032" y="553620"/>
                </a:lnTo>
                <a:lnTo>
                  <a:pt x="0" y="553620"/>
                </a:lnTo>
                <a:lnTo>
                  <a:pt x="95784" y="0"/>
                </a:lnTo>
                <a:close/>
              </a:path>
            </a:pathLst>
          </a:custGeom>
          <a:solidFill>
            <a:schemeClr val="accent3"/>
          </a:solidFill>
          <a:ln>
            <a:noFill/>
          </a:ln>
        </p:spPr>
        <p:txBody>
          <a:bodyPr lIns="68580" tIns="34290" rIns="68580" bIns="34290" anchor="ctr"/>
          <a:lstStyle/>
          <a:p>
            <a:endParaRPr lang="zh-CN" altLang="en-US" dirty="0">
              <a:cs typeface="+mn-ea"/>
              <a:sym typeface="+mn-lt"/>
            </a:endParaRPr>
          </a:p>
        </p:txBody>
      </p:sp>
      <p:grpSp>
        <p:nvGrpSpPr>
          <p:cNvPr id="17" name="Group 6"/>
          <p:cNvGrpSpPr/>
          <p:nvPr/>
        </p:nvGrpSpPr>
        <p:grpSpPr bwMode="auto">
          <a:xfrm rot="-744809">
            <a:off x="1362621" y="3646891"/>
            <a:ext cx="6480175" cy="288925"/>
            <a:chOff x="0" y="0"/>
            <a:chExt cx="6480000" cy="288000"/>
          </a:xfrm>
          <a:solidFill>
            <a:schemeClr val="accent3"/>
          </a:solidFill>
        </p:grpSpPr>
        <p:sp>
          <p:nvSpPr>
            <p:cNvPr id="18" name="矩形 7"/>
            <p:cNvSpPr>
              <a:spLocks noChangeArrowheads="1"/>
            </p:cNvSpPr>
            <p:nvPr/>
          </p:nvSpPr>
          <p:spPr bwMode="auto">
            <a:xfrm>
              <a:off x="0" y="71992"/>
              <a:ext cx="6480000" cy="14401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mn-lt"/>
                <a:ea typeface="+mn-ea"/>
                <a:cs typeface="+mn-ea"/>
                <a:sym typeface="+mn-lt"/>
              </a:endParaRPr>
            </a:p>
          </p:txBody>
        </p:sp>
        <p:sp>
          <p:nvSpPr>
            <p:cNvPr id="19" name="椭圆 8"/>
            <p:cNvSpPr>
              <a:spLocks noChangeArrowheads="1"/>
            </p:cNvSpPr>
            <p:nvPr/>
          </p:nvSpPr>
          <p:spPr bwMode="auto">
            <a:xfrm>
              <a:off x="3095984" y="0"/>
              <a:ext cx="288000" cy="288000"/>
            </a:xfrm>
            <a:prstGeom prst="ellipse">
              <a:avLst/>
            </a:prstGeom>
            <a:grpFill/>
            <a:ln w="38100">
              <a:solidFill>
                <a:schemeClr val="accent3">
                  <a:lumMod val="20000"/>
                  <a:lumOff val="80000"/>
                </a:schemeClr>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mn-lt"/>
                <a:ea typeface="+mn-ea"/>
                <a:cs typeface="+mn-ea"/>
                <a:sym typeface="+mn-lt"/>
              </a:endParaRPr>
            </a:p>
          </p:txBody>
        </p:sp>
      </p:grpSp>
      <p:sp>
        <p:nvSpPr>
          <p:cNvPr id="20" name="TextBox 15"/>
          <p:cNvSpPr>
            <a:spLocks noChangeArrowheads="1"/>
          </p:cNvSpPr>
          <p:nvPr/>
        </p:nvSpPr>
        <p:spPr bwMode="auto">
          <a:xfrm rot="-709074">
            <a:off x="1233495" y="3543228"/>
            <a:ext cx="1523494"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3600" b="1" dirty="0">
                <a:solidFill>
                  <a:srgbClr val="6AA903"/>
                </a:solidFill>
                <a:latin typeface="+mn-lt"/>
                <a:ea typeface="+mn-ea"/>
                <a:cs typeface="+mn-ea"/>
                <a:sym typeface="+mn-lt"/>
              </a:rPr>
              <a:t>关键字</a:t>
            </a:r>
            <a:endParaRPr lang="zh-CN" altLang="en-US" sz="3600" b="1" dirty="0">
              <a:solidFill>
                <a:srgbClr val="6AA903"/>
              </a:solidFill>
              <a:latin typeface="+mn-lt"/>
              <a:ea typeface="+mn-ea"/>
              <a:cs typeface="+mn-ea"/>
              <a:sym typeface="+mn-lt"/>
            </a:endParaRPr>
          </a:p>
        </p:txBody>
      </p:sp>
      <p:sp>
        <p:nvSpPr>
          <p:cNvPr id="21" name="TextBox 45"/>
          <p:cNvSpPr>
            <a:spLocks noChangeArrowheads="1"/>
          </p:cNvSpPr>
          <p:nvPr/>
        </p:nvSpPr>
        <p:spPr bwMode="auto">
          <a:xfrm rot="-709074">
            <a:off x="6242851" y="2478015"/>
            <a:ext cx="1523494"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3600" b="1" dirty="0">
                <a:solidFill>
                  <a:srgbClr val="FCA904"/>
                </a:solidFill>
                <a:latin typeface="+mn-lt"/>
                <a:ea typeface="+mn-ea"/>
                <a:cs typeface="+mn-ea"/>
                <a:sym typeface="+mn-lt"/>
              </a:rPr>
              <a:t>关键字</a:t>
            </a:r>
            <a:endParaRPr lang="zh-CN" altLang="en-US" sz="3600" b="1" dirty="0">
              <a:solidFill>
                <a:srgbClr val="FCA904"/>
              </a:solidFill>
              <a:latin typeface="+mn-lt"/>
              <a:ea typeface="+mn-ea"/>
              <a:cs typeface="+mn-ea"/>
              <a:sym typeface="+mn-lt"/>
            </a:endParaRPr>
          </a:p>
        </p:txBody>
      </p:sp>
      <p:grpSp>
        <p:nvGrpSpPr>
          <p:cNvPr id="22" name="Group 11"/>
          <p:cNvGrpSpPr/>
          <p:nvPr/>
        </p:nvGrpSpPr>
        <p:grpSpPr bwMode="auto">
          <a:xfrm>
            <a:off x="1118146" y="1467342"/>
            <a:ext cx="2593975" cy="1647719"/>
            <a:chOff x="0" y="-354981"/>
            <a:chExt cx="2594714" cy="1648245"/>
          </a:xfrm>
        </p:grpSpPr>
        <p:sp>
          <p:nvSpPr>
            <p:cNvPr id="23" name="矩形 46"/>
            <p:cNvSpPr>
              <a:spLocks noChangeArrowheads="1"/>
            </p:cNvSpPr>
            <p:nvPr/>
          </p:nvSpPr>
          <p:spPr bwMode="auto">
            <a:xfrm>
              <a:off x="0" y="-354981"/>
              <a:ext cx="1904560" cy="36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1800" dirty="0">
                  <a:solidFill>
                    <a:srgbClr val="6AA903"/>
                  </a:solidFill>
                  <a:latin typeface="方正粗圆简体" panose="02010601030101010101" pitchFamily="65" charset="-122"/>
                  <a:ea typeface="方正粗圆简体" panose="02010601030101010101" pitchFamily="65" charset="-122"/>
                  <a:cs typeface="+mn-ea"/>
                  <a:sym typeface="+mn-lt"/>
                </a:rPr>
                <a:t>添加主题</a:t>
              </a:r>
              <a:endParaRPr lang="zh-CN" altLang="en-US" sz="1800" dirty="0">
                <a:solidFill>
                  <a:srgbClr val="6AA903"/>
                </a:solidFill>
                <a:latin typeface="方正粗圆简体" panose="02010601030101010101" pitchFamily="65" charset="-122"/>
                <a:ea typeface="方正粗圆简体" panose="02010601030101010101" pitchFamily="65" charset="-122"/>
                <a:cs typeface="+mn-ea"/>
                <a:sym typeface="+mn-lt"/>
              </a:endParaRPr>
            </a:p>
          </p:txBody>
        </p:sp>
        <p:sp>
          <p:nvSpPr>
            <p:cNvPr id="24" name="矩形 47"/>
            <p:cNvSpPr>
              <a:spLocks noChangeArrowheads="1"/>
            </p:cNvSpPr>
            <p:nvPr/>
          </p:nvSpPr>
          <p:spPr bwMode="auto">
            <a:xfrm>
              <a:off x="0" y="-60157"/>
              <a:ext cx="2594714" cy="1231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ts val="1800"/>
                </a:lnSpc>
                <a:spcBef>
                  <a:spcPct val="0"/>
                </a:spcBef>
                <a:buNone/>
              </a:pPr>
              <a:r>
                <a:rPr lang="zh-CN" altLang="en-US" sz="1200" dirty="0">
                  <a:solidFill>
                    <a:schemeClr val="tx2">
                      <a:lumMod val="75000"/>
                      <a:lumOff val="25000"/>
                    </a:schemeClr>
                  </a:solidFill>
                  <a:latin typeface="+mn-lt"/>
                  <a:ea typeface="+mn-ea"/>
                  <a:cs typeface="+mn-ea"/>
                  <a:sym typeface="+mn-lt"/>
                </a:rPr>
                <a:t>在此输入文字描述在此输入文字描述在此输入文字描述在此输入文字描述在此输入文字描述在此输入文字描述在此输入文字描述在此输入文字描述。</a:t>
              </a:r>
              <a:endParaRPr lang="zh-CN" altLang="en-US" sz="1200" dirty="0">
                <a:solidFill>
                  <a:schemeClr val="tx2">
                    <a:lumMod val="75000"/>
                    <a:lumOff val="25000"/>
                  </a:schemeClr>
                </a:solidFill>
                <a:latin typeface="+mn-lt"/>
                <a:ea typeface="+mn-ea"/>
                <a:cs typeface="+mn-ea"/>
                <a:sym typeface="+mn-lt"/>
              </a:endParaRPr>
            </a:p>
          </p:txBody>
        </p:sp>
        <p:sp>
          <p:nvSpPr>
            <p:cNvPr id="25" name="等腰三角形 1"/>
            <p:cNvSpPr>
              <a:spLocks noChangeAspect="1" noChangeArrowheads="1"/>
            </p:cNvSpPr>
            <p:nvPr/>
          </p:nvSpPr>
          <p:spPr bwMode="auto">
            <a:xfrm flipV="1">
              <a:off x="862280" y="1138091"/>
              <a:ext cx="180000" cy="155173"/>
            </a:xfrm>
            <a:prstGeom prst="triangle">
              <a:avLst>
                <a:gd name="adj" fmla="val 50000"/>
              </a:avLst>
            </a:prstGeom>
            <a:solidFill>
              <a:srgbClr val="6AA90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3BBE"/>
                </a:solidFill>
                <a:latin typeface="+mn-lt"/>
                <a:ea typeface="+mn-ea"/>
                <a:cs typeface="+mn-ea"/>
                <a:sym typeface="+mn-lt"/>
              </a:endParaRPr>
            </a:p>
          </p:txBody>
        </p:sp>
      </p:grpSp>
      <p:grpSp>
        <p:nvGrpSpPr>
          <p:cNvPr id="26" name="Group 15"/>
          <p:cNvGrpSpPr/>
          <p:nvPr/>
        </p:nvGrpSpPr>
        <p:grpSpPr bwMode="auto">
          <a:xfrm>
            <a:off x="5896521" y="685660"/>
            <a:ext cx="2593975" cy="1414370"/>
            <a:chOff x="0" y="-150720"/>
            <a:chExt cx="2594714" cy="1414330"/>
          </a:xfrm>
        </p:grpSpPr>
        <p:sp>
          <p:nvSpPr>
            <p:cNvPr id="27" name="矩形 48"/>
            <p:cNvSpPr>
              <a:spLocks noChangeArrowheads="1"/>
            </p:cNvSpPr>
            <p:nvPr/>
          </p:nvSpPr>
          <p:spPr bwMode="auto">
            <a:xfrm>
              <a:off x="0" y="-150720"/>
              <a:ext cx="1904560" cy="36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1800" dirty="0">
                  <a:solidFill>
                    <a:schemeClr val="accent6"/>
                  </a:solidFill>
                  <a:latin typeface="方正粗圆简体" panose="02010601030101010101" pitchFamily="65" charset="-122"/>
                  <a:ea typeface="方正粗圆简体" panose="02010601030101010101" pitchFamily="65" charset="-122"/>
                  <a:cs typeface="+mn-ea"/>
                  <a:sym typeface="+mn-lt"/>
                </a:rPr>
                <a:t>添加主题</a:t>
              </a:r>
              <a:endParaRPr lang="zh-CN" altLang="en-US" sz="1800" dirty="0">
                <a:solidFill>
                  <a:schemeClr val="accent6"/>
                </a:solidFill>
                <a:latin typeface="方正粗圆简体" panose="02010601030101010101" pitchFamily="65" charset="-122"/>
                <a:ea typeface="方正粗圆简体" panose="02010601030101010101" pitchFamily="65" charset="-122"/>
                <a:cs typeface="+mn-ea"/>
                <a:sym typeface="+mn-lt"/>
              </a:endParaRPr>
            </a:p>
          </p:txBody>
        </p:sp>
        <p:sp>
          <p:nvSpPr>
            <p:cNvPr id="28" name="矩形 49"/>
            <p:cNvSpPr>
              <a:spLocks noChangeArrowheads="1"/>
            </p:cNvSpPr>
            <p:nvPr/>
          </p:nvSpPr>
          <p:spPr bwMode="auto">
            <a:xfrm>
              <a:off x="0" y="134058"/>
              <a:ext cx="2594714" cy="999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ts val="1800"/>
                </a:lnSpc>
                <a:spcBef>
                  <a:spcPct val="0"/>
                </a:spcBef>
                <a:buNone/>
              </a:pPr>
              <a:r>
                <a:rPr lang="zh-CN" altLang="en-US" sz="1200" dirty="0">
                  <a:solidFill>
                    <a:schemeClr val="tx2">
                      <a:lumMod val="75000"/>
                      <a:lumOff val="25000"/>
                    </a:schemeClr>
                  </a:solidFill>
                  <a:latin typeface="+mn-lt"/>
                  <a:ea typeface="+mn-ea"/>
                  <a:cs typeface="+mn-ea"/>
                  <a:sym typeface="+mn-lt"/>
                </a:rPr>
                <a:t>在此输入文字描述在此输入文字描述在此输入文字描述在此输入文字描述在此输入文字描述在此输入文字描述。</a:t>
              </a:r>
              <a:endParaRPr lang="zh-CN" altLang="en-US" sz="1200" dirty="0">
                <a:solidFill>
                  <a:schemeClr val="tx2">
                    <a:lumMod val="75000"/>
                    <a:lumOff val="25000"/>
                  </a:schemeClr>
                </a:solidFill>
                <a:latin typeface="+mn-lt"/>
                <a:ea typeface="+mn-ea"/>
                <a:cs typeface="+mn-ea"/>
                <a:sym typeface="+mn-lt"/>
              </a:endParaRPr>
            </a:p>
          </p:txBody>
        </p:sp>
        <p:sp>
          <p:nvSpPr>
            <p:cNvPr id="29" name="等腰三角形 18"/>
            <p:cNvSpPr>
              <a:spLocks noChangeAspect="1" noChangeArrowheads="1"/>
            </p:cNvSpPr>
            <p:nvPr/>
          </p:nvSpPr>
          <p:spPr bwMode="auto">
            <a:xfrm flipV="1">
              <a:off x="862280" y="1108437"/>
              <a:ext cx="180000" cy="155173"/>
            </a:xfrm>
            <a:prstGeom prst="triangle">
              <a:avLst>
                <a:gd name="adj" fmla="val 50000"/>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chemeClr val="tx1">
                    <a:lumMod val="75000"/>
                    <a:lumOff val="25000"/>
                  </a:schemeClr>
                </a:solidFill>
                <a:latin typeface="+mn-lt"/>
                <a:ea typeface="+mn-ea"/>
                <a:cs typeface="+mn-ea"/>
                <a:sym typeface="+mn-lt"/>
              </a:endParaRPr>
            </a:p>
          </p:txBody>
        </p:sp>
      </p:gr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5"/>
                                        </p:tgtEl>
                                        <p:attrNameLst>
                                          <p:attrName>ppt_y</p:attrName>
                                        </p:attrNameLst>
                                      </p:cBhvr>
                                      <p:tavLst>
                                        <p:tav tm="0">
                                          <p:val>
                                            <p:strVal val="#ppt_y"/>
                                          </p:val>
                                        </p:tav>
                                        <p:tav tm="100000">
                                          <p:val>
                                            <p:strVal val="#ppt_y"/>
                                          </p:val>
                                        </p:tav>
                                      </p:tavLst>
                                    </p:anim>
                                    <p:anim calcmode="lin" valueType="num">
                                      <p:cBhvr>
                                        <p:cTn id="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5"/>
                                        </p:tgtEl>
                                      </p:cBhvr>
                                    </p:animEffect>
                                  </p:childTnLst>
                                </p:cTn>
                              </p:par>
                            </p:childTnLst>
                          </p:cTn>
                        </p:par>
                        <p:par>
                          <p:cTn id="12" fill="hold">
                            <p:stCondLst>
                              <p:cond delay="8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anim calcmode="lin" valueType="num">
                                      <p:cBhvr>
                                        <p:cTn id="16" dur="500" fill="hold"/>
                                        <p:tgtEl>
                                          <p:spTgt spid="16"/>
                                        </p:tgtEl>
                                        <p:attrNameLst>
                                          <p:attrName>ppt_x</p:attrName>
                                        </p:attrNameLst>
                                      </p:cBhvr>
                                      <p:tavLst>
                                        <p:tav tm="0">
                                          <p:val>
                                            <p:strVal val="#ppt_x"/>
                                          </p:val>
                                        </p:tav>
                                        <p:tav tm="100000">
                                          <p:val>
                                            <p:strVal val="#ppt_x"/>
                                          </p:val>
                                        </p:tav>
                                      </p:tavLst>
                                    </p:anim>
                                    <p:anim calcmode="lin" valueType="num">
                                      <p:cBhvr>
                                        <p:cTn id="17" dur="5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1350"/>
                            </p:stCondLst>
                            <p:childTnLst>
                              <p:par>
                                <p:cTn id="19" presetID="10" presetClass="entr" presetSubtype="0" fill="hold"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par>
                                <p:cTn id="32" presetID="42" presetClass="path" presetSubtype="0" autoRev="1" fill="hold" grpId="1" nodeType="withEffect">
                                  <p:stCondLst>
                                    <p:cond delay="1500"/>
                                  </p:stCondLst>
                                  <p:childTnLst>
                                    <p:animMotion origin="layout" path="M -0.00169 -0.22963 L 8.33333E-7 4.44444E-6 " pathEditMode="relative" rAng="0" ptsTypes="AA">
                                      <p:cBhvr>
                                        <p:cTn id="33" dur="750" spd="-100000" fill="hold"/>
                                        <p:tgtEl>
                                          <p:spTgt spid="20"/>
                                        </p:tgtEl>
                                        <p:attrNameLst>
                                          <p:attrName>ppt_x</p:attrName>
                                          <p:attrName>ppt_y</p:attrName>
                                        </p:attrNameLst>
                                      </p:cBhvr>
                                      <p:rCtr x="78" y="11481"/>
                                    </p:animMotion>
                                  </p:childTnLst>
                                </p:cTn>
                              </p:par>
                              <p:par>
                                <p:cTn id="34" presetID="42" presetClass="path" presetSubtype="0" autoRev="1" fill="hold" grpId="1" nodeType="withEffect">
                                  <p:stCondLst>
                                    <p:cond delay="1500"/>
                                  </p:stCondLst>
                                  <p:childTnLst>
                                    <p:animMotion origin="layout" path="M 4.375E-6 -1.11111E-6 L 4.375E-6 0.16134 " pathEditMode="relative" rAng="0" ptsTypes="AA">
                                      <p:cBhvr>
                                        <p:cTn id="35" dur="750" fill="hold"/>
                                        <p:tgtEl>
                                          <p:spTgt spid="21"/>
                                        </p:tgtEl>
                                        <p:attrNameLst>
                                          <p:attrName>ppt_x</p:attrName>
                                          <p:attrName>ppt_y</p:attrName>
                                        </p:attrNameLst>
                                      </p:cBhvr>
                                      <p:rCtr x="0" y="8056"/>
                                    </p:animMotion>
                                  </p:childTnLst>
                                </p:cTn>
                              </p:par>
                              <p:par>
                                <p:cTn id="36" presetID="8" presetClass="emph" presetSubtype="0" fill="hold" nodeType="withEffect">
                                  <p:stCondLst>
                                    <p:cond delay="1500"/>
                                  </p:stCondLst>
                                  <p:childTnLst>
                                    <p:animRot by="1440000">
                                      <p:cBhvr>
                                        <p:cTn id="37" dur="750" fill="hold"/>
                                        <p:tgtEl>
                                          <p:spTgt spid="17"/>
                                        </p:tgtEl>
                                        <p:attrNameLst>
                                          <p:attrName>r</p:attrName>
                                        </p:attrNameLst>
                                      </p:cBhvr>
                                    </p:animRot>
                                  </p:childTnLst>
                                </p:cTn>
                              </p:par>
                              <p:par>
                                <p:cTn id="38" presetID="8" presetClass="emph" presetSubtype="0" fill="hold" nodeType="withEffect">
                                  <p:stCondLst>
                                    <p:cond delay="2250"/>
                                  </p:stCondLst>
                                  <p:childTnLst>
                                    <p:animRot by="-1440000">
                                      <p:cBhvr>
                                        <p:cTn id="39" dur="750" fill="hold"/>
                                        <p:tgtEl>
                                          <p:spTgt spid="17"/>
                                        </p:tgtEl>
                                        <p:attrNameLst>
                                          <p:attrName>r</p:attrName>
                                        </p:attrNameLst>
                                      </p:cBhvr>
                                    </p:animRot>
                                  </p:childTnLst>
                                </p:cTn>
                              </p:par>
                            </p:childTnLst>
                          </p:cTn>
                        </p:par>
                        <p:par>
                          <p:cTn id="40" fill="hold">
                            <p:stCondLst>
                              <p:cond delay="1850"/>
                            </p:stCondLst>
                            <p:childTnLst>
                              <p:par>
                                <p:cTn id="41" presetID="22" presetClass="entr" presetSubtype="1" fill="hold"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up)">
                                      <p:cBhvr>
                                        <p:cTn id="43" dur="750"/>
                                        <p:tgtEl>
                                          <p:spTgt spid="22"/>
                                        </p:tgtEl>
                                      </p:cBhvr>
                                    </p:animEffect>
                                  </p:childTnLst>
                                </p:cTn>
                              </p:par>
                            </p:childTnLst>
                          </p:cTn>
                        </p:par>
                        <p:par>
                          <p:cTn id="44" fill="hold">
                            <p:stCondLst>
                              <p:cond delay="2850"/>
                            </p:stCondLst>
                            <p:childTnLst>
                              <p:par>
                                <p:cTn id="45" presetID="22" presetClass="entr" presetSubtype="1" fill="hold"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20" grpId="0"/>
      <p:bldP spid="20" grpId="1"/>
      <p:bldP spid="21" grpId="0"/>
      <p:bldP spid="21"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5433058" y="1953527"/>
            <a:ext cx="1746000" cy="1497821"/>
            <a:chOff x="4932419" y="2620258"/>
            <a:chExt cx="2195176" cy="1997094"/>
          </a:xfrm>
        </p:grpSpPr>
        <p:sp>
          <p:nvSpPr>
            <p:cNvPr id="32" name="Block Arc 27"/>
            <p:cNvSpPr/>
            <p:nvPr/>
          </p:nvSpPr>
          <p:spPr>
            <a:xfrm>
              <a:off x="5130501" y="2620258"/>
              <a:ext cx="1997094" cy="1997094"/>
            </a:xfrm>
            <a:prstGeom prst="blockArc">
              <a:avLst>
                <a:gd name="adj1" fmla="val 14421142"/>
                <a:gd name="adj2" fmla="val 10800000"/>
                <a:gd name="adj3" fmla="val 18030"/>
              </a:avLst>
            </a:prstGeom>
            <a:solidFill>
              <a:schemeClr val="accent3"/>
            </a:solidFill>
            <a:ln>
              <a:solidFill>
                <a:schemeClr val="accent3"/>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chemeClr val="tx1"/>
                </a:solidFill>
                <a:cs typeface="+mn-ea"/>
                <a:sym typeface="+mn-lt"/>
              </a:endParaRPr>
            </a:p>
          </p:txBody>
        </p:sp>
        <p:sp>
          <p:nvSpPr>
            <p:cNvPr id="33" name="Up Arrow 28"/>
            <p:cNvSpPr/>
            <p:nvPr/>
          </p:nvSpPr>
          <p:spPr>
            <a:xfrm>
              <a:off x="4932419" y="3081124"/>
              <a:ext cx="726216" cy="544662"/>
            </a:xfrm>
            <a:prstGeom prst="upArrow">
              <a:avLst>
                <a:gd name="adj1" fmla="val 49616"/>
                <a:gd name="adj2" fmla="val 80855"/>
              </a:avLst>
            </a:prstGeom>
            <a:solidFill>
              <a:schemeClr val="accent3"/>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cs typeface="+mn-ea"/>
                <a:sym typeface="+mn-lt"/>
              </a:endParaRPr>
            </a:p>
          </p:txBody>
        </p:sp>
      </p:grpSp>
      <p:grpSp>
        <p:nvGrpSpPr>
          <p:cNvPr id="34" name="组合 33"/>
          <p:cNvGrpSpPr/>
          <p:nvPr/>
        </p:nvGrpSpPr>
        <p:grpSpPr>
          <a:xfrm>
            <a:off x="4303529" y="1459926"/>
            <a:ext cx="1137448" cy="939440"/>
            <a:chOff x="3700762" y="1962123"/>
            <a:chExt cx="1283698" cy="1252586"/>
          </a:xfrm>
        </p:grpSpPr>
        <p:sp>
          <p:nvSpPr>
            <p:cNvPr id="35" name="Freeform 11"/>
            <p:cNvSpPr>
              <a:spLocks noEditPoints="1"/>
            </p:cNvSpPr>
            <p:nvPr/>
          </p:nvSpPr>
          <p:spPr bwMode="auto">
            <a:xfrm>
              <a:off x="3700762" y="1962123"/>
              <a:ext cx="1283698" cy="1252586"/>
            </a:xfrm>
            <a:custGeom>
              <a:avLst/>
              <a:gdLst/>
              <a:ahLst/>
              <a:cxnLst>
                <a:cxn ang="0">
                  <a:pos x="1613" y="210"/>
                </a:cxn>
                <a:cxn ang="0">
                  <a:pos x="1360" y="674"/>
                </a:cxn>
                <a:cxn ang="0">
                  <a:pos x="732" y="749"/>
                </a:cxn>
                <a:cxn ang="0">
                  <a:pos x="468" y="1245"/>
                </a:cxn>
                <a:cxn ang="0">
                  <a:pos x="543" y="1681"/>
                </a:cxn>
                <a:cxn ang="0">
                  <a:pos x="50" y="2188"/>
                </a:cxn>
                <a:cxn ang="0">
                  <a:pos x="228" y="2752"/>
                </a:cxn>
                <a:cxn ang="0">
                  <a:pos x="343" y="3352"/>
                </a:cxn>
                <a:cxn ang="0">
                  <a:pos x="478" y="3841"/>
                </a:cxn>
                <a:cxn ang="0">
                  <a:pos x="1117" y="4048"/>
                </a:cxn>
                <a:cxn ang="0">
                  <a:pos x="1356" y="4540"/>
                </a:cxn>
                <a:cxn ang="0">
                  <a:pos x="1892" y="4755"/>
                </a:cxn>
                <a:cxn ang="0">
                  <a:pos x="2384" y="4530"/>
                </a:cxn>
                <a:cxn ang="0">
                  <a:pos x="2994" y="4837"/>
                </a:cxn>
                <a:cxn ang="0">
                  <a:pos x="3448" y="4573"/>
                </a:cxn>
                <a:cxn ang="0">
                  <a:pos x="3748" y="4208"/>
                </a:cxn>
                <a:cxn ang="0">
                  <a:pos x="4340" y="4066"/>
                </a:cxn>
                <a:cxn ang="0">
                  <a:pos x="4515" y="3494"/>
                </a:cxn>
                <a:cxn ang="0">
                  <a:pos x="4686" y="3041"/>
                </a:cxn>
                <a:cxn ang="0">
                  <a:pos x="4961" y="2570"/>
                </a:cxn>
                <a:cxn ang="0">
                  <a:pos x="4658" y="2013"/>
                </a:cxn>
                <a:cxn ang="0">
                  <a:pos x="4647" y="1517"/>
                </a:cxn>
                <a:cxn ang="0">
                  <a:pos x="4515" y="1031"/>
                </a:cxn>
                <a:cxn ang="0">
                  <a:pos x="3876" y="821"/>
                </a:cxn>
                <a:cxn ang="0">
                  <a:pos x="3637" y="328"/>
                </a:cxn>
                <a:cxn ang="0">
                  <a:pos x="3102" y="114"/>
                </a:cxn>
                <a:cxn ang="0">
                  <a:pos x="2609" y="342"/>
                </a:cxn>
                <a:cxn ang="0">
                  <a:pos x="1999" y="32"/>
                </a:cxn>
                <a:cxn ang="0">
                  <a:pos x="2520" y="217"/>
                </a:cxn>
                <a:cxn ang="0">
                  <a:pos x="3212" y="71"/>
                </a:cxn>
                <a:cxn ang="0">
                  <a:pos x="3633" y="274"/>
                </a:cxn>
                <a:cxn ang="0">
                  <a:pos x="3876" y="788"/>
                </a:cxn>
                <a:cxn ang="0">
                  <a:pos x="4483" y="956"/>
                </a:cxn>
                <a:cxn ang="0">
                  <a:pos x="4690" y="1403"/>
                </a:cxn>
                <a:cxn ang="0">
                  <a:pos x="4761" y="2070"/>
                </a:cxn>
                <a:cxn ang="0">
                  <a:pos x="4993" y="2584"/>
                </a:cxn>
                <a:cxn ang="0">
                  <a:pos x="4604" y="3137"/>
                </a:cxn>
                <a:cxn ang="0">
                  <a:pos x="4551" y="3737"/>
                </a:cxn>
                <a:cxn ang="0">
                  <a:pos x="4187" y="4191"/>
                </a:cxn>
                <a:cxn ang="0">
                  <a:pos x="3594" y="4365"/>
                </a:cxn>
                <a:cxn ang="0">
                  <a:pos x="3127" y="4855"/>
                </a:cxn>
                <a:cxn ang="0">
                  <a:pos x="2577" y="4730"/>
                </a:cxn>
                <a:cxn ang="0">
                  <a:pos x="1895" y="4787"/>
                </a:cxn>
                <a:cxn ang="0">
                  <a:pos x="1428" y="4665"/>
                </a:cxn>
                <a:cxn ang="0">
                  <a:pos x="1146" y="4080"/>
                </a:cxn>
                <a:cxn ang="0">
                  <a:pos x="589" y="3966"/>
                </a:cxn>
                <a:cxn ang="0">
                  <a:pos x="307" y="3552"/>
                </a:cxn>
                <a:cxn ang="0">
                  <a:pos x="325" y="2888"/>
                </a:cxn>
                <a:cxn ang="0">
                  <a:pos x="0" y="2316"/>
                </a:cxn>
                <a:cxn ang="0">
                  <a:pos x="282" y="1809"/>
                </a:cxn>
                <a:cxn ang="0">
                  <a:pos x="435" y="1245"/>
                </a:cxn>
                <a:cxn ang="0">
                  <a:pos x="632" y="778"/>
                </a:cxn>
                <a:cxn ang="0">
                  <a:pos x="1242" y="628"/>
                </a:cxn>
                <a:cxn ang="0">
                  <a:pos x="1624" y="153"/>
                </a:cxn>
              </a:cxnLst>
              <a:rect l="0" t="0" r="r" b="b"/>
              <a:pathLst>
                <a:path w="4993" h="4872">
                  <a:moveTo>
                    <a:pt x="1999" y="32"/>
                  </a:moveTo>
                  <a:lnTo>
                    <a:pt x="1934" y="35"/>
                  </a:lnTo>
                  <a:lnTo>
                    <a:pt x="1874" y="46"/>
                  </a:lnTo>
                  <a:lnTo>
                    <a:pt x="1781" y="82"/>
                  </a:lnTo>
                  <a:lnTo>
                    <a:pt x="1692" y="135"/>
                  </a:lnTo>
                  <a:lnTo>
                    <a:pt x="1613" y="210"/>
                  </a:lnTo>
                  <a:lnTo>
                    <a:pt x="1542" y="299"/>
                  </a:lnTo>
                  <a:lnTo>
                    <a:pt x="1481" y="407"/>
                  </a:lnTo>
                  <a:lnTo>
                    <a:pt x="1424" y="528"/>
                  </a:lnTo>
                  <a:lnTo>
                    <a:pt x="1378" y="664"/>
                  </a:lnTo>
                  <a:lnTo>
                    <a:pt x="1371" y="678"/>
                  </a:lnTo>
                  <a:lnTo>
                    <a:pt x="1360" y="674"/>
                  </a:lnTo>
                  <a:lnTo>
                    <a:pt x="1246" y="660"/>
                  </a:lnTo>
                  <a:lnTo>
                    <a:pt x="1142" y="656"/>
                  </a:lnTo>
                  <a:lnTo>
                    <a:pt x="1024" y="664"/>
                  </a:lnTo>
                  <a:lnTo>
                    <a:pt x="917" y="681"/>
                  </a:lnTo>
                  <a:lnTo>
                    <a:pt x="817" y="710"/>
                  </a:lnTo>
                  <a:lnTo>
                    <a:pt x="732" y="749"/>
                  </a:lnTo>
                  <a:lnTo>
                    <a:pt x="653" y="803"/>
                  </a:lnTo>
                  <a:lnTo>
                    <a:pt x="589" y="867"/>
                  </a:lnTo>
                  <a:lnTo>
                    <a:pt x="535" y="946"/>
                  </a:lnTo>
                  <a:lnTo>
                    <a:pt x="500" y="1038"/>
                  </a:lnTo>
                  <a:lnTo>
                    <a:pt x="475" y="1138"/>
                  </a:lnTo>
                  <a:lnTo>
                    <a:pt x="468" y="1245"/>
                  </a:lnTo>
                  <a:lnTo>
                    <a:pt x="471" y="1342"/>
                  </a:lnTo>
                  <a:lnTo>
                    <a:pt x="489" y="1442"/>
                  </a:lnTo>
                  <a:lnTo>
                    <a:pt x="514" y="1549"/>
                  </a:lnTo>
                  <a:lnTo>
                    <a:pt x="550" y="1660"/>
                  </a:lnTo>
                  <a:lnTo>
                    <a:pt x="553" y="1674"/>
                  </a:lnTo>
                  <a:lnTo>
                    <a:pt x="543" y="1681"/>
                  </a:lnTo>
                  <a:lnTo>
                    <a:pt x="418" y="1752"/>
                  </a:lnTo>
                  <a:lnTo>
                    <a:pt x="307" y="1831"/>
                  </a:lnTo>
                  <a:lnTo>
                    <a:pt x="214" y="1913"/>
                  </a:lnTo>
                  <a:lnTo>
                    <a:pt x="143" y="2002"/>
                  </a:lnTo>
                  <a:lnTo>
                    <a:pt x="86" y="2091"/>
                  </a:lnTo>
                  <a:lnTo>
                    <a:pt x="50" y="2188"/>
                  </a:lnTo>
                  <a:lnTo>
                    <a:pt x="32" y="2288"/>
                  </a:lnTo>
                  <a:lnTo>
                    <a:pt x="32" y="2316"/>
                  </a:lnTo>
                  <a:lnTo>
                    <a:pt x="46" y="2427"/>
                  </a:lnTo>
                  <a:lnTo>
                    <a:pt x="82" y="2538"/>
                  </a:lnTo>
                  <a:lnTo>
                    <a:pt x="146" y="2648"/>
                  </a:lnTo>
                  <a:lnTo>
                    <a:pt x="228" y="2752"/>
                  </a:lnTo>
                  <a:lnTo>
                    <a:pt x="335" y="2855"/>
                  </a:lnTo>
                  <a:lnTo>
                    <a:pt x="478" y="2963"/>
                  </a:lnTo>
                  <a:lnTo>
                    <a:pt x="471" y="2973"/>
                  </a:lnTo>
                  <a:lnTo>
                    <a:pt x="414" y="3105"/>
                  </a:lnTo>
                  <a:lnTo>
                    <a:pt x="371" y="3230"/>
                  </a:lnTo>
                  <a:lnTo>
                    <a:pt x="343" y="3352"/>
                  </a:lnTo>
                  <a:lnTo>
                    <a:pt x="335" y="3466"/>
                  </a:lnTo>
                  <a:lnTo>
                    <a:pt x="339" y="3548"/>
                  </a:lnTo>
                  <a:lnTo>
                    <a:pt x="357" y="3627"/>
                  </a:lnTo>
                  <a:lnTo>
                    <a:pt x="382" y="3698"/>
                  </a:lnTo>
                  <a:lnTo>
                    <a:pt x="418" y="3766"/>
                  </a:lnTo>
                  <a:lnTo>
                    <a:pt x="478" y="3841"/>
                  </a:lnTo>
                  <a:lnTo>
                    <a:pt x="553" y="3905"/>
                  </a:lnTo>
                  <a:lnTo>
                    <a:pt x="639" y="3955"/>
                  </a:lnTo>
                  <a:lnTo>
                    <a:pt x="742" y="3998"/>
                  </a:lnTo>
                  <a:lnTo>
                    <a:pt x="857" y="4026"/>
                  </a:lnTo>
                  <a:lnTo>
                    <a:pt x="982" y="4041"/>
                  </a:lnTo>
                  <a:lnTo>
                    <a:pt x="1117" y="4048"/>
                  </a:lnTo>
                  <a:lnTo>
                    <a:pt x="1171" y="4048"/>
                  </a:lnTo>
                  <a:lnTo>
                    <a:pt x="1174" y="4062"/>
                  </a:lnTo>
                  <a:lnTo>
                    <a:pt x="1206" y="4201"/>
                  </a:lnTo>
                  <a:lnTo>
                    <a:pt x="1246" y="4330"/>
                  </a:lnTo>
                  <a:lnTo>
                    <a:pt x="1296" y="4444"/>
                  </a:lnTo>
                  <a:lnTo>
                    <a:pt x="1356" y="4540"/>
                  </a:lnTo>
                  <a:lnTo>
                    <a:pt x="1428" y="4622"/>
                  </a:lnTo>
                  <a:lnTo>
                    <a:pt x="1506" y="4687"/>
                  </a:lnTo>
                  <a:lnTo>
                    <a:pt x="1595" y="4733"/>
                  </a:lnTo>
                  <a:lnTo>
                    <a:pt x="1688" y="4758"/>
                  </a:lnTo>
                  <a:lnTo>
                    <a:pt x="1781" y="4765"/>
                  </a:lnTo>
                  <a:lnTo>
                    <a:pt x="1892" y="4755"/>
                  </a:lnTo>
                  <a:lnTo>
                    <a:pt x="2006" y="4726"/>
                  </a:lnTo>
                  <a:lnTo>
                    <a:pt x="2120" y="4680"/>
                  </a:lnTo>
                  <a:lnTo>
                    <a:pt x="2241" y="4612"/>
                  </a:lnTo>
                  <a:lnTo>
                    <a:pt x="2363" y="4526"/>
                  </a:lnTo>
                  <a:lnTo>
                    <a:pt x="2373" y="4519"/>
                  </a:lnTo>
                  <a:lnTo>
                    <a:pt x="2384" y="4530"/>
                  </a:lnTo>
                  <a:lnTo>
                    <a:pt x="2488" y="4622"/>
                  </a:lnTo>
                  <a:lnTo>
                    <a:pt x="2588" y="4697"/>
                  </a:lnTo>
                  <a:lnTo>
                    <a:pt x="2691" y="4758"/>
                  </a:lnTo>
                  <a:lnTo>
                    <a:pt x="2795" y="4801"/>
                  </a:lnTo>
                  <a:lnTo>
                    <a:pt x="2895" y="4830"/>
                  </a:lnTo>
                  <a:lnTo>
                    <a:pt x="2994" y="4837"/>
                  </a:lnTo>
                  <a:lnTo>
                    <a:pt x="3055" y="4833"/>
                  </a:lnTo>
                  <a:lnTo>
                    <a:pt x="3119" y="4822"/>
                  </a:lnTo>
                  <a:lnTo>
                    <a:pt x="3212" y="4787"/>
                  </a:lnTo>
                  <a:lnTo>
                    <a:pt x="3298" y="4733"/>
                  </a:lnTo>
                  <a:lnTo>
                    <a:pt x="3376" y="4662"/>
                  </a:lnTo>
                  <a:lnTo>
                    <a:pt x="3448" y="4573"/>
                  </a:lnTo>
                  <a:lnTo>
                    <a:pt x="3512" y="4465"/>
                  </a:lnTo>
                  <a:lnTo>
                    <a:pt x="3569" y="4344"/>
                  </a:lnTo>
                  <a:lnTo>
                    <a:pt x="3615" y="4208"/>
                  </a:lnTo>
                  <a:lnTo>
                    <a:pt x="3619" y="4194"/>
                  </a:lnTo>
                  <a:lnTo>
                    <a:pt x="3633" y="4194"/>
                  </a:lnTo>
                  <a:lnTo>
                    <a:pt x="3748" y="4208"/>
                  </a:lnTo>
                  <a:lnTo>
                    <a:pt x="3851" y="4212"/>
                  </a:lnTo>
                  <a:lnTo>
                    <a:pt x="3969" y="4205"/>
                  </a:lnTo>
                  <a:lnTo>
                    <a:pt x="4076" y="4191"/>
                  </a:lnTo>
                  <a:lnTo>
                    <a:pt x="4176" y="4162"/>
                  </a:lnTo>
                  <a:lnTo>
                    <a:pt x="4261" y="4119"/>
                  </a:lnTo>
                  <a:lnTo>
                    <a:pt x="4340" y="4066"/>
                  </a:lnTo>
                  <a:lnTo>
                    <a:pt x="4404" y="4001"/>
                  </a:lnTo>
                  <a:lnTo>
                    <a:pt x="4454" y="3923"/>
                  </a:lnTo>
                  <a:lnTo>
                    <a:pt x="4493" y="3830"/>
                  </a:lnTo>
                  <a:lnTo>
                    <a:pt x="4515" y="3730"/>
                  </a:lnTo>
                  <a:lnTo>
                    <a:pt x="4522" y="3623"/>
                  </a:lnTo>
                  <a:lnTo>
                    <a:pt x="4515" y="3494"/>
                  </a:lnTo>
                  <a:lnTo>
                    <a:pt x="4486" y="3355"/>
                  </a:lnTo>
                  <a:lnTo>
                    <a:pt x="4444" y="3209"/>
                  </a:lnTo>
                  <a:lnTo>
                    <a:pt x="4440" y="3195"/>
                  </a:lnTo>
                  <a:lnTo>
                    <a:pt x="4451" y="3191"/>
                  </a:lnTo>
                  <a:lnTo>
                    <a:pt x="4576" y="3120"/>
                  </a:lnTo>
                  <a:lnTo>
                    <a:pt x="4686" y="3041"/>
                  </a:lnTo>
                  <a:lnTo>
                    <a:pt x="4775" y="2955"/>
                  </a:lnTo>
                  <a:lnTo>
                    <a:pt x="4850" y="2870"/>
                  </a:lnTo>
                  <a:lnTo>
                    <a:pt x="4908" y="2777"/>
                  </a:lnTo>
                  <a:lnTo>
                    <a:pt x="4943" y="2681"/>
                  </a:lnTo>
                  <a:lnTo>
                    <a:pt x="4957" y="2581"/>
                  </a:lnTo>
                  <a:lnTo>
                    <a:pt x="4961" y="2570"/>
                  </a:lnTo>
                  <a:lnTo>
                    <a:pt x="4961" y="2552"/>
                  </a:lnTo>
                  <a:lnTo>
                    <a:pt x="4947" y="2441"/>
                  </a:lnTo>
                  <a:lnTo>
                    <a:pt x="4911" y="2331"/>
                  </a:lnTo>
                  <a:lnTo>
                    <a:pt x="4847" y="2220"/>
                  </a:lnTo>
                  <a:lnTo>
                    <a:pt x="4765" y="2116"/>
                  </a:lnTo>
                  <a:lnTo>
                    <a:pt x="4658" y="2013"/>
                  </a:lnTo>
                  <a:lnTo>
                    <a:pt x="4529" y="1917"/>
                  </a:lnTo>
                  <a:lnTo>
                    <a:pt x="4515" y="1909"/>
                  </a:lnTo>
                  <a:lnTo>
                    <a:pt x="4522" y="1895"/>
                  </a:lnTo>
                  <a:lnTo>
                    <a:pt x="4579" y="1763"/>
                  </a:lnTo>
                  <a:lnTo>
                    <a:pt x="4622" y="1638"/>
                  </a:lnTo>
                  <a:lnTo>
                    <a:pt x="4647" y="1517"/>
                  </a:lnTo>
                  <a:lnTo>
                    <a:pt x="4654" y="1403"/>
                  </a:lnTo>
                  <a:lnTo>
                    <a:pt x="4651" y="1320"/>
                  </a:lnTo>
                  <a:lnTo>
                    <a:pt x="4636" y="1245"/>
                  </a:lnTo>
                  <a:lnTo>
                    <a:pt x="4611" y="1174"/>
                  </a:lnTo>
                  <a:lnTo>
                    <a:pt x="4576" y="1106"/>
                  </a:lnTo>
                  <a:lnTo>
                    <a:pt x="4515" y="1031"/>
                  </a:lnTo>
                  <a:lnTo>
                    <a:pt x="4440" y="967"/>
                  </a:lnTo>
                  <a:lnTo>
                    <a:pt x="4354" y="913"/>
                  </a:lnTo>
                  <a:lnTo>
                    <a:pt x="4251" y="871"/>
                  </a:lnTo>
                  <a:lnTo>
                    <a:pt x="4137" y="842"/>
                  </a:lnTo>
                  <a:lnTo>
                    <a:pt x="4012" y="828"/>
                  </a:lnTo>
                  <a:lnTo>
                    <a:pt x="3876" y="821"/>
                  </a:lnTo>
                  <a:lnTo>
                    <a:pt x="3822" y="821"/>
                  </a:lnTo>
                  <a:lnTo>
                    <a:pt x="3819" y="806"/>
                  </a:lnTo>
                  <a:lnTo>
                    <a:pt x="3787" y="667"/>
                  </a:lnTo>
                  <a:lnTo>
                    <a:pt x="3748" y="539"/>
                  </a:lnTo>
                  <a:lnTo>
                    <a:pt x="3698" y="428"/>
                  </a:lnTo>
                  <a:lnTo>
                    <a:pt x="3637" y="328"/>
                  </a:lnTo>
                  <a:lnTo>
                    <a:pt x="3566" y="249"/>
                  </a:lnTo>
                  <a:lnTo>
                    <a:pt x="3487" y="185"/>
                  </a:lnTo>
                  <a:lnTo>
                    <a:pt x="3398" y="139"/>
                  </a:lnTo>
                  <a:lnTo>
                    <a:pt x="3305" y="110"/>
                  </a:lnTo>
                  <a:lnTo>
                    <a:pt x="3212" y="103"/>
                  </a:lnTo>
                  <a:lnTo>
                    <a:pt x="3102" y="114"/>
                  </a:lnTo>
                  <a:lnTo>
                    <a:pt x="2987" y="142"/>
                  </a:lnTo>
                  <a:lnTo>
                    <a:pt x="2873" y="192"/>
                  </a:lnTo>
                  <a:lnTo>
                    <a:pt x="2752" y="260"/>
                  </a:lnTo>
                  <a:lnTo>
                    <a:pt x="2630" y="342"/>
                  </a:lnTo>
                  <a:lnTo>
                    <a:pt x="2620" y="349"/>
                  </a:lnTo>
                  <a:lnTo>
                    <a:pt x="2609" y="342"/>
                  </a:lnTo>
                  <a:lnTo>
                    <a:pt x="2506" y="249"/>
                  </a:lnTo>
                  <a:lnTo>
                    <a:pt x="2402" y="174"/>
                  </a:lnTo>
                  <a:lnTo>
                    <a:pt x="2298" y="110"/>
                  </a:lnTo>
                  <a:lnTo>
                    <a:pt x="2199" y="67"/>
                  </a:lnTo>
                  <a:lnTo>
                    <a:pt x="2095" y="42"/>
                  </a:lnTo>
                  <a:lnTo>
                    <a:pt x="1999" y="32"/>
                  </a:lnTo>
                  <a:close/>
                  <a:moveTo>
                    <a:pt x="1999" y="0"/>
                  </a:moveTo>
                  <a:lnTo>
                    <a:pt x="2102" y="10"/>
                  </a:lnTo>
                  <a:lnTo>
                    <a:pt x="2206" y="35"/>
                  </a:lnTo>
                  <a:lnTo>
                    <a:pt x="2309" y="78"/>
                  </a:lnTo>
                  <a:lnTo>
                    <a:pt x="2416" y="139"/>
                  </a:lnTo>
                  <a:lnTo>
                    <a:pt x="2520" y="217"/>
                  </a:lnTo>
                  <a:lnTo>
                    <a:pt x="2623" y="307"/>
                  </a:lnTo>
                  <a:lnTo>
                    <a:pt x="2745" y="224"/>
                  </a:lnTo>
                  <a:lnTo>
                    <a:pt x="2866" y="160"/>
                  </a:lnTo>
                  <a:lnTo>
                    <a:pt x="2984" y="110"/>
                  </a:lnTo>
                  <a:lnTo>
                    <a:pt x="3098" y="82"/>
                  </a:lnTo>
                  <a:lnTo>
                    <a:pt x="3212" y="71"/>
                  </a:lnTo>
                  <a:lnTo>
                    <a:pt x="3280" y="75"/>
                  </a:lnTo>
                  <a:lnTo>
                    <a:pt x="3344" y="85"/>
                  </a:lnTo>
                  <a:lnTo>
                    <a:pt x="3408" y="107"/>
                  </a:lnTo>
                  <a:lnTo>
                    <a:pt x="3491" y="150"/>
                  </a:lnTo>
                  <a:lnTo>
                    <a:pt x="3566" y="203"/>
                  </a:lnTo>
                  <a:lnTo>
                    <a:pt x="3633" y="274"/>
                  </a:lnTo>
                  <a:lnTo>
                    <a:pt x="3690" y="353"/>
                  </a:lnTo>
                  <a:lnTo>
                    <a:pt x="3744" y="446"/>
                  </a:lnTo>
                  <a:lnTo>
                    <a:pt x="3787" y="549"/>
                  </a:lnTo>
                  <a:lnTo>
                    <a:pt x="3819" y="664"/>
                  </a:lnTo>
                  <a:lnTo>
                    <a:pt x="3847" y="788"/>
                  </a:lnTo>
                  <a:lnTo>
                    <a:pt x="3876" y="788"/>
                  </a:lnTo>
                  <a:lnTo>
                    <a:pt x="3997" y="792"/>
                  </a:lnTo>
                  <a:lnTo>
                    <a:pt x="4112" y="806"/>
                  </a:lnTo>
                  <a:lnTo>
                    <a:pt x="4219" y="831"/>
                  </a:lnTo>
                  <a:lnTo>
                    <a:pt x="4315" y="863"/>
                  </a:lnTo>
                  <a:lnTo>
                    <a:pt x="4404" y="903"/>
                  </a:lnTo>
                  <a:lnTo>
                    <a:pt x="4483" y="956"/>
                  </a:lnTo>
                  <a:lnTo>
                    <a:pt x="4547" y="1017"/>
                  </a:lnTo>
                  <a:lnTo>
                    <a:pt x="4604" y="1088"/>
                  </a:lnTo>
                  <a:lnTo>
                    <a:pt x="4640" y="1160"/>
                  </a:lnTo>
                  <a:lnTo>
                    <a:pt x="4668" y="1235"/>
                  </a:lnTo>
                  <a:lnTo>
                    <a:pt x="4683" y="1317"/>
                  </a:lnTo>
                  <a:lnTo>
                    <a:pt x="4690" y="1403"/>
                  </a:lnTo>
                  <a:lnTo>
                    <a:pt x="4683" y="1517"/>
                  </a:lnTo>
                  <a:lnTo>
                    <a:pt x="4654" y="1638"/>
                  </a:lnTo>
                  <a:lnTo>
                    <a:pt x="4615" y="1767"/>
                  </a:lnTo>
                  <a:lnTo>
                    <a:pt x="4558" y="1899"/>
                  </a:lnTo>
                  <a:lnTo>
                    <a:pt x="4668" y="1981"/>
                  </a:lnTo>
                  <a:lnTo>
                    <a:pt x="4761" y="2070"/>
                  </a:lnTo>
                  <a:lnTo>
                    <a:pt x="4843" y="2159"/>
                  </a:lnTo>
                  <a:lnTo>
                    <a:pt x="4908" y="2256"/>
                  </a:lnTo>
                  <a:lnTo>
                    <a:pt x="4954" y="2352"/>
                  </a:lnTo>
                  <a:lnTo>
                    <a:pt x="4982" y="2452"/>
                  </a:lnTo>
                  <a:lnTo>
                    <a:pt x="4993" y="2552"/>
                  </a:lnTo>
                  <a:lnTo>
                    <a:pt x="4993" y="2584"/>
                  </a:lnTo>
                  <a:lnTo>
                    <a:pt x="4975" y="2688"/>
                  </a:lnTo>
                  <a:lnTo>
                    <a:pt x="4936" y="2788"/>
                  </a:lnTo>
                  <a:lnTo>
                    <a:pt x="4879" y="2884"/>
                  </a:lnTo>
                  <a:lnTo>
                    <a:pt x="4804" y="2973"/>
                  </a:lnTo>
                  <a:lnTo>
                    <a:pt x="4711" y="3059"/>
                  </a:lnTo>
                  <a:lnTo>
                    <a:pt x="4604" y="3137"/>
                  </a:lnTo>
                  <a:lnTo>
                    <a:pt x="4479" y="3212"/>
                  </a:lnTo>
                  <a:lnTo>
                    <a:pt x="4511" y="3319"/>
                  </a:lnTo>
                  <a:lnTo>
                    <a:pt x="4536" y="3427"/>
                  </a:lnTo>
                  <a:lnTo>
                    <a:pt x="4554" y="3527"/>
                  </a:lnTo>
                  <a:lnTo>
                    <a:pt x="4558" y="3623"/>
                  </a:lnTo>
                  <a:lnTo>
                    <a:pt x="4551" y="3737"/>
                  </a:lnTo>
                  <a:lnTo>
                    <a:pt x="4526" y="3841"/>
                  </a:lnTo>
                  <a:lnTo>
                    <a:pt x="4486" y="3937"/>
                  </a:lnTo>
                  <a:lnTo>
                    <a:pt x="4429" y="4023"/>
                  </a:lnTo>
                  <a:lnTo>
                    <a:pt x="4361" y="4091"/>
                  </a:lnTo>
                  <a:lnTo>
                    <a:pt x="4279" y="4148"/>
                  </a:lnTo>
                  <a:lnTo>
                    <a:pt x="4187" y="4191"/>
                  </a:lnTo>
                  <a:lnTo>
                    <a:pt x="4083" y="4219"/>
                  </a:lnTo>
                  <a:lnTo>
                    <a:pt x="3972" y="4237"/>
                  </a:lnTo>
                  <a:lnTo>
                    <a:pt x="3851" y="4244"/>
                  </a:lnTo>
                  <a:lnTo>
                    <a:pt x="3751" y="4241"/>
                  </a:lnTo>
                  <a:lnTo>
                    <a:pt x="3644" y="4230"/>
                  </a:lnTo>
                  <a:lnTo>
                    <a:pt x="3594" y="4365"/>
                  </a:lnTo>
                  <a:lnTo>
                    <a:pt x="3537" y="4487"/>
                  </a:lnTo>
                  <a:lnTo>
                    <a:pt x="3473" y="4594"/>
                  </a:lnTo>
                  <a:lnTo>
                    <a:pt x="3398" y="4687"/>
                  </a:lnTo>
                  <a:lnTo>
                    <a:pt x="3316" y="4762"/>
                  </a:lnTo>
                  <a:lnTo>
                    <a:pt x="3226" y="4819"/>
                  </a:lnTo>
                  <a:lnTo>
                    <a:pt x="3127" y="4855"/>
                  </a:lnTo>
                  <a:lnTo>
                    <a:pt x="3059" y="4869"/>
                  </a:lnTo>
                  <a:lnTo>
                    <a:pt x="2994" y="4872"/>
                  </a:lnTo>
                  <a:lnTo>
                    <a:pt x="2891" y="4862"/>
                  </a:lnTo>
                  <a:lnTo>
                    <a:pt x="2787" y="4837"/>
                  </a:lnTo>
                  <a:lnTo>
                    <a:pt x="2684" y="4790"/>
                  </a:lnTo>
                  <a:lnTo>
                    <a:pt x="2577" y="4730"/>
                  </a:lnTo>
                  <a:lnTo>
                    <a:pt x="2473" y="4655"/>
                  </a:lnTo>
                  <a:lnTo>
                    <a:pt x="2370" y="4562"/>
                  </a:lnTo>
                  <a:lnTo>
                    <a:pt x="2249" y="4644"/>
                  </a:lnTo>
                  <a:lnTo>
                    <a:pt x="2127" y="4708"/>
                  </a:lnTo>
                  <a:lnTo>
                    <a:pt x="2009" y="4758"/>
                  </a:lnTo>
                  <a:lnTo>
                    <a:pt x="1895" y="4787"/>
                  </a:lnTo>
                  <a:lnTo>
                    <a:pt x="1781" y="4797"/>
                  </a:lnTo>
                  <a:lnTo>
                    <a:pt x="1713" y="4794"/>
                  </a:lnTo>
                  <a:lnTo>
                    <a:pt x="1649" y="4783"/>
                  </a:lnTo>
                  <a:lnTo>
                    <a:pt x="1585" y="4762"/>
                  </a:lnTo>
                  <a:lnTo>
                    <a:pt x="1503" y="4722"/>
                  </a:lnTo>
                  <a:lnTo>
                    <a:pt x="1428" y="4665"/>
                  </a:lnTo>
                  <a:lnTo>
                    <a:pt x="1360" y="4597"/>
                  </a:lnTo>
                  <a:lnTo>
                    <a:pt x="1299" y="4515"/>
                  </a:lnTo>
                  <a:lnTo>
                    <a:pt x="1249" y="4423"/>
                  </a:lnTo>
                  <a:lnTo>
                    <a:pt x="1206" y="4319"/>
                  </a:lnTo>
                  <a:lnTo>
                    <a:pt x="1171" y="4205"/>
                  </a:lnTo>
                  <a:lnTo>
                    <a:pt x="1146" y="4080"/>
                  </a:lnTo>
                  <a:lnTo>
                    <a:pt x="1117" y="4080"/>
                  </a:lnTo>
                  <a:lnTo>
                    <a:pt x="996" y="4076"/>
                  </a:lnTo>
                  <a:lnTo>
                    <a:pt x="882" y="4062"/>
                  </a:lnTo>
                  <a:lnTo>
                    <a:pt x="774" y="4041"/>
                  </a:lnTo>
                  <a:lnTo>
                    <a:pt x="678" y="4008"/>
                  </a:lnTo>
                  <a:lnTo>
                    <a:pt x="589" y="3966"/>
                  </a:lnTo>
                  <a:lnTo>
                    <a:pt x="510" y="3916"/>
                  </a:lnTo>
                  <a:lnTo>
                    <a:pt x="446" y="3855"/>
                  </a:lnTo>
                  <a:lnTo>
                    <a:pt x="389" y="3784"/>
                  </a:lnTo>
                  <a:lnTo>
                    <a:pt x="350" y="3712"/>
                  </a:lnTo>
                  <a:lnTo>
                    <a:pt x="325" y="3634"/>
                  </a:lnTo>
                  <a:lnTo>
                    <a:pt x="307" y="3552"/>
                  </a:lnTo>
                  <a:lnTo>
                    <a:pt x="303" y="3466"/>
                  </a:lnTo>
                  <a:lnTo>
                    <a:pt x="311" y="3352"/>
                  </a:lnTo>
                  <a:lnTo>
                    <a:pt x="335" y="3230"/>
                  </a:lnTo>
                  <a:lnTo>
                    <a:pt x="378" y="3102"/>
                  </a:lnTo>
                  <a:lnTo>
                    <a:pt x="435" y="2973"/>
                  </a:lnTo>
                  <a:lnTo>
                    <a:pt x="325" y="2888"/>
                  </a:lnTo>
                  <a:lnTo>
                    <a:pt x="232" y="2802"/>
                  </a:lnTo>
                  <a:lnTo>
                    <a:pt x="150" y="2709"/>
                  </a:lnTo>
                  <a:lnTo>
                    <a:pt x="86" y="2616"/>
                  </a:lnTo>
                  <a:lnTo>
                    <a:pt x="39" y="2516"/>
                  </a:lnTo>
                  <a:lnTo>
                    <a:pt x="11" y="2416"/>
                  </a:lnTo>
                  <a:lnTo>
                    <a:pt x="0" y="2316"/>
                  </a:lnTo>
                  <a:lnTo>
                    <a:pt x="0" y="2288"/>
                  </a:lnTo>
                  <a:lnTo>
                    <a:pt x="18" y="2184"/>
                  </a:lnTo>
                  <a:lnTo>
                    <a:pt x="54" y="2084"/>
                  </a:lnTo>
                  <a:lnTo>
                    <a:pt x="111" y="1988"/>
                  </a:lnTo>
                  <a:lnTo>
                    <a:pt x="186" y="1895"/>
                  </a:lnTo>
                  <a:lnTo>
                    <a:pt x="282" y="1809"/>
                  </a:lnTo>
                  <a:lnTo>
                    <a:pt x="389" y="1731"/>
                  </a:lnTo>
                  <a:lnTo>
                    <a:pt x="514" y="1656"/>
                  </a:lnTo>
                  <a:lnTo>
                    <a:pt x="482" y="1549"/>
                  </a:lnTo>
                  <a:lnTo>
                    <a:pt x="457" y="1442"/>
                  </a:lnTo>
                  <a:lnTo>
                    <a:pt x="439" y="1342"/>
                  </a:lnTo>
                  <a:lnTo>
                    <a:pt x="435" y="1245"/>
                  </a:lnTo>
                  <a:lnTo>
                    <a:pt x="439" y="1156"/>
                  </a:lnTo>
                  <a:lnTo>
                    <a:pt x="457" y="1071"/>
                  </a:lnTo>
                  <a:lnTo>
                    <a:pt x="482" y="988"/>
                  </a:lnTo>
                  <a:lnTo>
                    <a:pt x="518" y="917"/>
                  </a:lnTo>
                  <a:lnTo>
                    <a:pt x="564" y="849"/>
                  </a:lnTo>
                  <a:lnTo>
                    <a:pt x="632" y="778"/>
                  </a:lnTo>
                  <a:lnTo>
                    <a:pt x="714" y="724"/>
                  </a:lnTo>
                  <a:lnTo>
                    <a:pt x="807" y="678"/>
                  </a:lnTo>
                  <a:lnTo>
                    <a:pt x="910" y="649"/>
                  </a:lnTo>
                  <a:lnTo>
                    <a:pt x="1021" y="631"/>
                  </a:lnTo>
                  <a:lnTo>
                    <a:pt x="1142" y="624"/>
                  </a:lnTo>
                  <a:lnTo>
                    <a:pt x="1242" y="628"/>
                  </a:lnTo>
                  <a:lnTo>
                    <a:pt x="1349" y="639"/>
                  </a:lnTo>
                  <a:lnTo>
                    <a:pt x="1392" y="521"/>
                  </a:lnTo>
                  <a:lnTo>
                    <a:pt x="1438" y="410"/>
                  </a:lnTo>
                  <a:lnTo>
                    <a:pt x="1495" y="314"/>
                  </a:lnTo>
                  <a:lnTo>
                    <a:pt x="1556" y="224"/>
                  </a:lnTo>
                  <a:lnTo>
                    <a:pt x="1624" y="153"/>
                  </a:lnTo>
                  <a:lnTo>
                    <a:pt x="1699" y="92"/>
                  </a:lnTo>
                  <a:lnTo>
                    <a:pt x="1777" y="46"/>
                  </a:lnTo>
                  <a:lnTo>
                    <a:pt x="1867" y="14"/>
                  </a:lnTo>
                  <a:lnTo>
                    <a:pt x="1931" y="3"/>
                  </a:lnTo>
                  <a:lnTo>
                    <a:pt x="1999" y="0"/>
                  </a:lnTo>
                  <a:close/>
                </a:path>
              </a:pathLst>
            </a:custGeom>
            <a:solidFill>
              <a:schemeClr val="accent5"/>
            </a:solidFill>
            <a:ln w="0">
              <a:solidFill>
                <a:srgbClr val="6AA903"/>
              </a:solidFill>
              <a:prstDash val="solid"/>
              <a:round/>
            </a:ln>
            <a:effectLst/>
          </p:spPr>
          <p:txBody>
            <a:bodyPr vert="horz" wrap="square" lIns="91440" tIns="45720" rIns="91440" bIns="45720" numCol="1" anchor="t" anchorCtr="0" compatLnSpc="1"/>
            <a:lstStyle/>
            <a:p>
              <a:endParaRPr lang="en-US">
                <a:latin typeface="方正粗圆简体" panose="02010601030101010101" pitchFamily="65" charset="-122"/>
                <a:ea typeface="方正粗圆简体" panose="02010601030101010101" pitchFamily="65" charset="-122"/>
                <a:cs typeface="+mn-ea"/>
                <a:sym typeface="+mn-lt"/>
              </a:endParaRPr>
            </a:p>
          </p:txBody>
        </p:sp>
        <p:sp>
          <p:nvSpPr>
            <p:cNvPr id="36" name="Freeform 12"/>
            <p:cNvSpPr/>
            <p:nvPr/>
          </p:nvSpPr>
          <p:spPr bwMode="auto">
            <a:xfrm>
              <a:off x="3772236" y="2017283"/>
              <a:ext cx="1140751" cy="1113239"/>
            </a:xfrm>
            <a:custGeom>
              <a:avLst/>
              <a:gdLst/>
              <a:ahLst/>
              <a:cxnLst>
                <a:cxn ang="0">
                  <a:pos x="1942" y="25"/>
                </a:cxn>
                <a:cxn ang="0">
                  <a:pos x="2235" y="193"/>
                </a:cxn>
                <a:cxn ang="0">
                  <a:pos x="2542" y="146"/>
                </a:cxn>
                <a:cxn ang="0">
                  <a:pos x="2845" y="61"/>
                </a:cxn>
                <a:cxn ang="0">
                  <a:pos x="3113" y="136"/>
                </a:cxn>
                <a:cxn ang="0">
                  <a:pos x="3305" y="360"/>
                </a:cxn>
                <a:cxn ang="0">
                  <a:pos x="3416" y="707"/>
                </a:cxn>
                <a:cxn ang="0">
                  <a:pos x="3776" y="750"/>
                </a:cxn>
                <a:cxn ang="0">
                  <a:pos x="4033" y="892"/>
                </a:cxn>
                <a:cxn ang="0">
                  <a:pos x="4158" y="1142"/>
                </a:cxn>
                <a:cxn ang="0">
                  <a:pos x="4133" y="1453"/>
                </a:cxn>
                <a:cxn ang="0">
                  <a:pos x="4166" y="1781"/>
                </a:cxn>
                <a:cxn ang="0">
                  <a:pos x="4398" y="2081"/>
                </a:cxn>
                <a:cxn ang="0">
                  <a:pos x="4422" y="2388"/>
                </a:cxn>
                <a:cxn ang="0">
                  <a:pos x="4269" y="2642"/>
                </a:cxn>
                <a:cxn ang="0">
                  <a:pos x="3976" y="2852"/>
                </a:cxn>
                <a:cxn ang="0">
                  <a:pos x="4048" y="3209"/>
                </a:cxn>
                <a:cxn ang="0">
                  <a:pos x="3987" y="3495"/>
                </a:cxn>
                <a:cxn ang="0">
                  <a:pos x="3791" y="3691"/>
                </a:cxn>
                <a:cxn ang="0">
                  <a:pos x="3487" y="3770"/>
                </a:cxn>
                <a:cxn ang="0">
                  <a:pos x="3191" y="3877"/>
                </a:cxn>
                <a:cxn ang="0">
                  <a:pos x="3020" y="4166"/>
                </a:cxn>
                <a:cxn ang="0">
                  <a:pos x="2777" y="4316"/>
                </a:cxn>
                <a:cxn ang="0">
                  <a:pos x="2495" y="4302"/>
                </a:cxn>
                <a:cxn ang="0">
                  <a:pos x="2203" y="4134"/>
                </a:cxn>
                <a:cxn ang="0">
                  <a:pos x="1896" y="4180"/>
                </a:cxn>
                <a:cxn ang="0">
                  <a:pos x="1592" y="4266"/>
                </a:cxn>
                <a:cxn ang="0">
                  <a:pos x="1325" y="4191"/>
                </a:cxn>
                <a:cxn ang="0">
                  <a:pos x="1132" y="3970"/>
                </a:cxn>
                <a:cxn ang="0">
                  <a:pos x="1021" y="3623"/>
                </a:cxn>
                <a:cxn ang="0">
                  <a:pos x="661" y="3580"/>
                </a:cxn>
                <a:cxn ang="0">
                  <a:pos x="404" y="3434"/>
                </a:cxn>
                <a:cxn ang="0">
                  <a:pos x="279" y="3188"/>
                </a:cxn>
                <a:cxn ang="0">
                  <a:pos x="304" y="2874"/>
                </a:cxn>
                <a:cxn ang="0">
                  <a:pos x="272" y="2545"/>
                </a:cxn>
                <a:cxn ang="0">
                  <a:pos x="40" y="2245"/>
                </a:cxn>
                <a:cxn ang="0">
                  <a:pos x="15" y="1938"/>
                </a:cxn>
                <a:cxn ang="0">
                  <a:pos x="168" y="1685"/>
                </a:cxn>
                <a:cxn ang="0">
                  <a:pos x="461" y="1474"/>
                </a:cxn>
                <a:cxn ang="0">
                  <a:pos x="389" y="1117"/>
                </a:cxn>
                <a:cxn ang="0">
                  <a:pos x="450" y="832"/>
                </a:cxn>
                <a:cxn ang="0">
                  <a:pos x="646" y="635"/>
                </a:cxn>
                <a:cxn ang="0">
                  <a:pos x="950" y="560"/>
                </a:cxn>
                <a:cxn ang="0">
                  <a:pos x="1246" y="450"/>
                </a:cxn>
                <a:cxn ang="0">
                  <a:pos x="1417" y="161"/>
                </a:cxn>
                <a:cxn ang="0">
                  <a:pos x="1656" y="14"/>
                </a:cxn>
              </a:cxnLst>
              <a:rect l="0" t="0" r="r" b="b"/>
              <a:pathLst>
                <a:path w="4437" h="4330">
                  <a:moveTo>
                    <a:pt x="1749" y="0"/>
                  </a:moveTo>
                  <a:lnTo>
                    <a:pt x="1846" y="3"/>
                  </a:lnTo>
                  <a:lnTo>
                    <a:pt x="1942" y="25"/>
                  </a:lnTo>
                  <a:lnTo>
                    <a:pt x="2038" y="64"/>
                  </a:lnTo>
                  <a:lnTo>
                    <a:pt x="2135" y="121"/>
                  </a:lnTo>
                  <a:lnTo>
                    <a:pt x="2235" y="193"/>
                  </a:lnTo>
                  <a:lnTo>
                    <a:pt x="2331" y="278"/>
                  </a:lnTo>
                  <a:lnTo>
                    <a:pt x="2438" y="203"/>
                  </a:lnTo>
                  <a:lnTo>
                    <a:pt x="2542" y="146"/>
                  </a:lnTo>
                  <a:lnTo>
                    <a:pt x="2649" y="100"/>
                  </a:lnTo>
                  <a:lnTo>
                    <a:pt x="2749" y="75"/>
                  </a:lnTo>
                  <a:lnTo>
                    <a:pt x="2845" y="61"/>
                  </a:lnTo>
                  <a:lnTo>
                    <a:pt x="2941" y="68"/>
                  </a:lnTo>
                  <a:lnTo>
                    <a:pt x="3031" y="93"/>
                  </a:lnTo>
                  <a:lnTo>
                    <a:pt x="3113" y="136"/>
                  </a:lnTo>
                  <a:lnTo>
                    <a:pt x="3188" y="196"/>
                  </a:lnTo>
                  <a:lnTo>
                    <a:pt x="3252" y="271"/>
                  </a:lnTo>
                  <a:lnTo>
                    <a:pt x="3305" y="360"/>
                  </a:lnTo>
                  <a:lnTo>
                    <a:pt x="3352" y="464"/>
                  </a:lnTo>
                  <a:lnTo>
                    <a:pt x="3387" y="578"/>
                  </a:lnTo>
                  <a:lnTo>
                    <a:pt x="3416" y="707"/>
                  </a:lnTo>
                  <a:lnTo>
                    <a:pt x="3544" y="710"/>
                  </a:lnTo>
                  <a:lnTo>
                    <a:pt x="3666" y="725"/>
                  </a:lnTo>
                  <a:lnTo>
                    <a:pt x="3776" y="750"/>
                  </a:lnTo>
                  <a:lnTo>
                    <a:pt x="3873" y="785"/>
                  </a:lnTo>
                  <a:lnTo>
                    <a:pt x="3959" y="832"/>
                  </a:lnTo>
                  <a:lnTo>
                    <a:pt x="4033" y="892"/>
                  </a:lnTo>
                  <a:lnTo>
                    <a:pt x="4091" y="967"/>
                  </a:lnTo>
                  <a:lnTo>
                    <a:pt x="4133" y="1049"/>
                  </a:lnTo>
                  <a:lnTo>
                    <a:pt x="4158" y="1142"/>
                  </a:lnTo>
                  <a:lnTo>
                    <a:pt x="4166" y="1239"/>
                  </a:lnTo>
                  <a:lnTo>
                    <a:pt x="4158" y="1342"/>
                  </a:lnTo>
                  <a:lnTo>
                    <a:pt x="4133" y="1453"/>
                  </a:lnTo>
                  <a:lnTo>
                    <a:pt x="4098" y="1571"/>
                  </a:lnTo>
                  <a:lnTo>
                    <a:pt x="4044" y="1688"/>
                  </a:lnTo>
                  <a:lnTo>
                    <a:pt x="4166" y="1781"/>
                  </a:lnTo>
                  <a:lnTo>
                    <a:pt x="4265" y="1878"/>
                  </a:lnTo>
                  <a:lnTo>
                    <a:pt x="4344" y="1978"/>
                  </a:lnTo>
                  <a:lnTo>
                    <a:pt x="4398" y="2081"/>
                  </a:lnTo>
                  <a:lnTo>
                    <a:pt x="4430" y="2188"/>
                  </a:lnTo>
                  <a:lnTo>
                    <a:pt x="4437" y="2295"/>
                  </a:lnTo>
                  <a:lnTo>
                    <a:pt x="4422" y="2388"/>
                  </a:lnTo>
                  <a:lnTo>
                    <a:pt x="4387" y="2474"/>
                  </a:lnTo>
                  <a:lnTo>
                    <a:pt x="4337" y="2559"/>
                  </a:lnTo>
                  <a:lnTo>
                    <a:pt x="4269" y="2642"/>
                  </a:lnTo>
                  <a:lnTo>
                    <a:pt x="4187" y="2717"/>
                  </a:lnTo>
                  <a:lnTo>
                    <a:pt x="4087" y="2788"/>
                  </a:lnTo>
                  <a:lnTo>
                    <a:pt x="3976" y="2852"/>
                  </a:lnTo>
                  <a:lnTo>
                    <a:pt x="4016" y="2977"/>
                  </a:lnTo>
                  <a:lnTo>
                    <a:pt x="4037" y="3095"/>
                  </a:lnTo>
                  <a:lnTo>
                    <a:pt x="4048" y="3209"/>
                  </a:lnTo>
                  <a:lnTo>
                    <a:pt x="4041" y="3313"/>
                  </a:lnTo>
                  <a:lnTo>
                    <a:pt x="4023" y="3409"/>
                  </a:lnTo>
                  <a:lnTo>
                    <a:pt x="3987" y="3495"/>
                  </a:lnTo>
                  <a:lnTo>
                    <a:pt x="3937" y="3573"/>
                  </a:lnTo>
                  <a:lnTo>
                    <a:pt x="3869" y="3641"/>
                  </a:lnTo>
                  <a:lnTo>
                    <a:pt x="3791" y="3691"/>
                  </a:lnTo>
                  <a:lnTo>
                    <a:pt x="3702" y="3730"/>
                  </a:lnTo>
                  <a:lnTo>
                    <a:pt x="3598" y="3755"/>
                  </a:lnTo>
                  <a:lnTo>
                    <a:pt x="3487" y="3770"/>
                  </a:lnTo>
                  <a:lnTo>
                    <a:pt x="3366" y="3766"/>
                  </a:lnTo>
                  <a:lnTo>
                    <a:pt x="3234" y="3755"/>
                  </a:lnTo>
                  <a:lnTo>
                    <a:pt x="3191" y="3877"/>
                  </a:lnTo>
                  <a:lnTo>
                    <a:pt x="3141" y="3987"/>
                  </a:lnTo>
                  <a:lnTo>
                    <a:pt x="3084" y="4084"/>
                  </a:lnTo>
                  <a:lnTo>
                    <a:pt x="3020" y="4166"/>
                  </a:lnTo>
                  <a:lnTo>
                    <a:pt x="2945" y="4234"/>
                  </a:lnTo>
                  <a:lnTo>
                    <a:pt x="2866" y="4284"/>
                  </a:lnTo>
                  <a:lnTo>
                    <a:pt x="2777" y="4316"/>
                  </a:lnTo>
                  <a:lnTo>
                    <a:pt x="2684" y="4330"/>
                  </a:lnTo>
                  <a:lnTo>
                    <a:pt x="2592" y="4323"/>
                  </a:lnTo>
                  <a:lnTo>
                    <a:pt x="2495" y="4302"/>
                  </a:lnTo>
                  <a:lnTo>
                    <a:pt x="2399" y="4262"/>
                  </a:lnTo>
                  <a:lnTo>
                    <a:pt x="2302" y="4205"/>
                  </a:lnTo>
                  <a:lnTo>
                    <a:pt x="2203" y="4134"/>
                  </a:lnTo>
                  <a:lnTo>
                    <a:pt x="2106" y="4048"/>
                  </a:lnTo>
                  <a:lnTo>
                    <a:pt x="1999" y="4123"/>
                  </a:lnTo>
                  <a:lnTo>
                    <a:pt x="1896" y="4180"/>
                  </a:lnTo>
                  <a:lnTo>
                    <a:pt x="1789" y="4227"/>
                  </a:lnTo>
                  <a:lnTo>
                    <a:pt x="1689" y="4252"/>
                  </a:lnTo>
                  <a:lnTo>
                    <a:pt x="1592" y="4266"/>
                  </a:lnTo>
                  <a:lnTo>
                    <a:pt x="1496" y="4259"/>
                  </a:lnTo>
                  <a:lnTo>
                    <a:pt x="1407" y="4234"/>
                  </a:lnTo>
                  <a:lnTo>
                    <a:pt x="1325" y="4191"/>
                  </a:lnTo>
                  <a:lnTo>
                    <a:pt x="1250" y="4134"/>
                  </a:lnTo>
                  <a:lnTo>
                    <a:pt x="1185" y="4059"/>
                  </a:lnTo>
                  <a:lnTo>
                    <a:pt x="1132" y="3970"/>
                  </a:lnTo>
                  <a:lnTo>
                    <a:pt x="1085" y="3866"/>
                  </a:lnTo>
                  <a:lnTo>
                    <a:pt x="1050" y="3752"/>
                  </a:lnTo>
                  <a:lnTo>
                    <a:pt x="1021" y="3623"/>
                  </a:lnTo>
                  <a:lnTo>
                    <a:pt x="893" y="3620"/>
                  </a:lnTo>
                  <a:lnTo>
                    <a:pt x="771" y="3605"/>
                  </a:lnTo>
                  <a:lnTo>
                    <a:pt x="661" y="3580"/>
                  </a:lnTo>
                  <a:lnTo>
                    <a:pt x="564" y="3545"/>
                  </a:lnTo>
                  <a:lnTo>
                    <a:pt x="479" y="3495"/>
                  </a:lnTo>
                  <a:lnTo>
                    <a:pt x="404" y="3434"/>
                  </a:lnTo>
                  <a:lnTo>
                    <a:pt x="347" y="3363"/>
                  </a:lnTo>
                  <a:lnTo>
                    <a:pt x="304" y="3281"/>
                  </a:lnTo>
                  <a:lnTo>
                    <a:pt x="279" y="3188"/>
                  </a:lnTo>
                  <a:lnTo>
                    <a:pt x="272" y="3088"/>
                  </a:lnTo>
                  <a:lnTo>
                    <a:pt x="279" y="2984"/>
                  </a:lnTo>
                  <a:lnTo>
                    <a:pt x="304" y="2874"/>
                  </a:lnTo>
                  <a:lnTo>
                    <a:pt x="339" y="2759"/>
                  </a:lnTo>
                  <a:lnTo>
                    <a:pt x="393" y="2638"/>
                  </a:lnTo>
                  <a:lnTo>
                    <a:pt x="272" y="2545"/>
                  </a:lnTo>
                  <a:lnTo>
                    <a:pt x="172" y="2449"/>
                  </a:lnTo>
                  <a:lnTo>
                    <a:pt x="93" y="2349"/>
                  </a:lnTo>
                  <a:lnTo>
                    <a:pt x="40" y="2245"/>
                  </a:lnTo>
                  <a:lnTo>
                    <a:pt x="8" y="2138"/>
                  </a:lnTo>
                  <a:lnTo>
                    <a:pt x="0" y="2031"/>
                  </a:lnTo>
                  <a:lnTo>
                    <a:pt x="15" y="1938"/>
                  </a:lnTo>
                  <a:lnTo>
                    <a:pt x="50" y="1853"/>
                  </a:lnTo>
                  <a:lnTo>
                    <a:pt x="100" y="1767"/>
                  </a:lnTo>
                  <a:lnTo>
                    <a:pt x="168" y="1685"/>
                  </a:lnTo>
                  <a:lnTo>
                    <a:pt x="250" y="1610"/>
                  </a:lnTo>
                  <a:lnTo>
                    <a:pt x="350" y="1538"/>
                  </a:lnTo>
                  <a:lnTo>
                    <a:pt x="461" y="1474"/>
                  </a:lnTo>
                  <a:lnTo>
                    <a:pt x="422" y="1349"/>
                  </a:lnTo>
                  <a:lnTo>
                    <a:pt x="400" y="1231"/>
                  </a:lnTo>
                  <a:lnTo>
                    <a:pt x="389" y="1117"/>
                  </a:lnTo>
                  <a:lnTo>
                    <a:pt x="397" y="1014"/>
                  </a:lnTo>
                  <a:lnTo>
                    <a:pt x="414" y="917"/>
                  </a:lnTo>
                  <a:lnTo>
                    <a:pt x="450" y="832"/>
                  </a:lnTo>
                  <a:lnTo>
                    <a:pt x="500" y="753"/>
                  </a:lnTo>
                  <a:lnTo>
                    <a:pt x="568" y="689"/>
                  </a:lnTo>
                  <a:lnTo>
                    <a:pt x="646" y="635"/>
                  </a:lnTo>
                  <a:lnTo>
                    <a:pt x="736" y="596"/>
                  </a:lnTo>
                  <a:lnTo>
                    <a:pt x="839" y="571"/>
                  </a:lnTo>
                  <a:lnTo>
                    <a:pt x="950" y="560"/>
                  </a:lnTo>
                  <a:lnTo>
                    <a:pt x="1071" y="560"/>
                  </a:lnTo>
                  <a:lnTo>
                    <a:pt x="1203" y="575"/>
                  </a:lnTo>
                  <a:lnTo>
                    <a:pt x="1246" y="450"/>
                  </a:lnTo>
                  <a:lnTo>
                    <a:pt x="1296" y="339"/>
                  </a:lnTo>
                  <a:lnTo>
                    <a:pt x="1353" y="243"/>
                  </a:lnTo>
                  <a:lnTo>
                    <a:pt x="1417" y="161"/>
                  </a:lnTo>
                  <a:lnTo>
                    <a:pt x="1489" y="96"/>
                  </a:lnTo>
                  <a:lnTo>
                    <a:pt x="1571" y="46"/>
                  </a:lnTo>
                  <a:lnTo>
                    <a:pt x="1656" y="14"/>
                  </a:lnTo>
                  <a:lnTo>
                    <a:pt x="1749" y="0"/>
                  </a:lnTo>
                  <a:close/>
                </a:path>
              </a:pathLst>
            </a:custGeom>
            <a:solidFill>
              <a:srgbClr val="6AA903"/>
            </a:solidFill>
            <a:ln>
              <a:noFill/>
            </a:ln>
            <a:effectLst/>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t" anchorCtr="0" compatLnSpc="1"/>
            <a:lstStyle/>
            <a:p>
              <a:endParaRPr lang="en-US">
                <a:latin typeface="方正粗圆简体" panose="02010601030101010101" pitchFamily="65" charset="-122"/>
                <a:ea typeface="方正粗圆简体" panose="02010601030101010101" pitchFamily="65" charset="-122"/>
                <a:cs typeface="+mn-ea"/>
                <a:sym typeface="+mn-lt"/>
              </a:endParaRPr>
            </a:p>
          </p:txBody>
        </p:sp>
        <p:sp>
          <p:nvSpPr>
            <p:cNvPr id="37" name="TextBox 44"/>
            <p:cNvSpPr txBox="1">
              <a:spLocks noChangeArrowheads="1"/>
            </p:cNvSpPr>
            <p:nvPr/>
          </p:nvSpPr>
          <p:spPr bwMode="auto">
            <a:xfrm>
              <a:off x="3892262" y="2199988"/>
              <a:ext cx="900695" cy="861774"/>
            </a:xfrm>
            <a:prstGeom prst="rect">
              <a:avLst/>
            </a:prstGeom>
            <a:noFill/>
            <a:ln w="9525">
              <a:noFill/>
              <a:miter lim="800000"/>
            </a:ln>
            <a:effectLst/>
          </p:spPr>
          <p:txBody>
            <a:bodyPr wrap="square">
              <a:spAutoFit/>
            </a:bodyPr>
            <a:lstStyle/>
            <a:p>
              <a:pPr algn="ctr"/>
              <a:r>
                <a:rPr lang="zh-CN" altLang="en-US" dirty="0" smtClean="0">
                  <a:solidFill>
                    <a:schemeClr val="bg1"/>
                  </a:solidFill>
                  <a:latin typeface="方正粗圆简体" panose="02010601030101010101" pitchFamily="65" charset="-122"/>
                  <a:ea typeface="方正粗圆简体" panose="02010601030101010101" pitchFamily="65" charset="-122"/>
                  <a:cs typeface="+mn-ea"/>
                  <a:sym typeface="+mn-lt"/>
                </a:rPr>
                <a:t>添加</a:t>
              </a:r>
              <a:endParaRPr lang="en-US" altLang="zh-CN" dirty="0" smtClean="0">
                <a:solidFill>
                  <a:schemeClr val="bg1"/>
                </a:solidFill>
                <a:latin typeface="方正粗圆简体" panose="02010601030101010101" pitchFamily="65" charset="-122"/>
                <a:ea typeface="方正粗圆简体" panose="02010601030101010101" pitchFamily="65" charset="-122"/>
                <a:cs typeface="+mn-ea"/>
                <a:sym typeface="+mn-lt"/>
              </a:endParaRPr>
            </a:p>
            <a:p>
              <a:pPr algn="ctr"/>
              <a:r>
                <a:rPr lang="zh-CN" altLang="en-US" dirty="0" smtClean="0">
                  <a:solidFill>
                    <a:schemeClr val="bg1"/>
                  </a:solidFill>
                  <a:latin typeface="方正粗圆简体" panose="02010601030101010101" pitchFamily="65" charset="-122"/>
                  <a:ea typeface="方正粗圆简体" panose="02010601030101010101" pitchFamily="65" charset="-122"/>
                  <a:cs typeface="+mn-ea"/>
                  <a:sym typeface="+mn-lt"/>
                </a:rPr>
                <a:t>文本</a:t>
              </a:r>
              <a:endParaRPr lang="en-US" dirty="0">
                <a:solidFill>
                  <a:schemeClr val="bg1"/>
                </a:solidFill>
                <a:latin typeface="方正粗圆简体" panose="02010601030101010101" pitchFamily="65" charset="-122"/>
                <a:ea typeface="方正粗圆简体" panose="02010601030101010101" pitchFamily="65" charset="-122"/>
                <a:cs typeface="+mn-ea"/>
                <a:sym typeface="+mn-lt"/>
              </a:endParaRPr>
            </a:p>
          </p:txBody>
        </p:sp>
      </p:grpSp>
      <p:sp>
        <p:nvSpPr>
          <p:cNvPr id="38" name="Прямоугольник 121"/>
          <p:cNvSpPr/>
          <p:nvPr/>
        </p:nvSpPr>
        <p:spPr>
          <a:xfrm>
            <a:off x="754563" y="1738251"/>
            <a:ext cx="2869913" cy="2419124"/>
          </a:xfrm>
          <a:prstGeom prst="rect">
            <a:avLst/>
          </a:prstGeom>
        </p:spPr>
        <p:txBody>
          <a:bodyPr wrap="square">
            <a:spAutoFit/>
          </a:bodyPr>
          <a:lstStyle/>
          <a:p>
            <a:pPr>
              <a:lnSpc>
                <a:spcPct val="120000"/>
              </a:lnSpc>
            </a:pPr>
            <a:r>
              <a:rPr lang="zh-CN" altLang="en-US" sz="1400" dirty="0">
                <a:solidFill>
                  <a:schemeClr val="tx2">
                    <a:lumMod val="75000"/>
                    <a:lumOff val="25000"/>
                  </a:schemeClr>
                </a:solidFill>
                <a:latin typeface="+mn-lt"/>
                <a:ea typeface="+mn-ea"/>
                <a:cs typeface="+mn-ea"/>
                <a:sym typeface="+mn-lt"/>
              </a:rPr>
              <a:t>点击此处添加文字点击此处添加文字点击此处添加文字点击此处添加文字点击此处添加文字点击此处添加文字点击此处添加文字点击此处添加文字点击此处添加文字点击此处添加文字点击此处添加文字点击此处添加文字点击此处添加文字点击此处添加文字点击此处添加文字点击此处添加文字</a:t>
            </a:r>
            <a:endParaRPr lang="ru-RU" sz="1400" dirty="0" smtClean="0">
              <a:solidFill>
                <a:schemeClr val="tx2">
                  <a:lumMod val="75000"/>
                  <a:lumOff val="25000"/>
                </a:schemeClr>
              </a:solidFill>
              <a:latin typeface="+mn-lt"/>
              <a:ea typeface="+mn-ea"/>
              <a:cs typeface="+mn-ea"/>
              <a:sym typeface="+mn-lt"/>
            </a:endParaRPr>
          </a:p>
        </p:txBody>
      </p:sp>
      <p:sp>
        <p:nvSpPr>
          <p:cNvPr id="39" name="TextBox 38"/>
          <p:cNvSpPr txBox="1"/>
          <p:nvPr/>
        </p:nvSpPr>
        <p:spPr>
          <a:xfrm>
            <a:off x="783861" y="1301259"/>
            <a:ext cx="2045644" cy="430887"/>
          </a:xfrm>
          <a:prstGeom prst="rect">
            <a:avLst/>
          </a:prstGeom>
          <a:noFill/>
          <a:ln>
            <a:noFill/>
          </a:ln>
        </p:spPr>
        <p:txBody>
          <a:bodyPr>
            <a:spAutoFit/>
          </a:bodyPr>
          <a:lstStyle>
            <a:defPPr>
              <a:defRPr lang="zh-CN"/>
            </a:defPPr>
            <a:lvl1pPr marR="0" lvl="0" indent="0" fontAlgn="auto">
              <a:lnSpc>
                <a:spcPct val="100000"/>
              </a:lnSpc>
              <a:spcBef>
                <a:spcPts val="0"/>
              </a:spcBef>
              <a:spcAft>
                <a:spcPts val="0"/>
              </a:spcAft>
              <a:buClrTx/>
              <a:buSzTx/>
              <a:buFontTx/>
              <a:buNone/>
              <a:defRPr kumimoji="0" b="1" i="0" u="none" strike="noStrike" kern="0" cap="none" spc="0" normalizeH="0" baseline="0">
                <a:ln>
                  <a:noFill/>
                </a:ln>
                <a:solidFill>
                  <a:srgbClr val="824105"/>
                </a:solidFill>
                <a:effectLst/>
                <a:uLnTx/>
                <a:uFillTx/>
                <a:latin typeface="微软雅黑" panose="020B0503020204020204" pitchFamily="34" charset="-122"/>
                <a:ea typeface="微软雅黑" panose="020B0503020204020204" pitchFamily="34"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sz="2200" b="0" dirty="0">
                <a:solidFill>
                  <a:srgbClr val="6AA903"/>
                </a:solidFill>
                <a:latin typeface="方正粗圆简体" panose="02010601030101010101" pitchFamily="65" charset="-122"/>
                <a:ea typeface="方正粗圆简体" panose="02010601030101010101" pitchFamily="65" charset="-122"/>
                <a:cs typeface="+mn-ea"/>
                <a:sym typeface="+mn-lt"/>
              </a:rPr>
              <a:t>添加标题文本</a:t>
            </a:r>
            <a:endParaRPr lang="zh-CN" altLang="en-US" sz="2200" b="0" dirty="0">
              <a:solidFill>
                <a:srgbClr val="6AA903"/>
              </a:solidFill>
              <a:latin typeface="方正粗圆简体" panose="02010601030101010101" pitchFamily="65" charset="-122"/>
              <a:ea typeface="方正粗圆简体" panose="02010601030101010101" pitchFamily="65" charset="-122"/>
              <a:cs typeface="+mn-ea"/>
              <a:sym typeface="+mn-lt"/>
            </a:endParaRPr>
          </a:p>
        </p:txBody>
      </p:sp>
      <p:grpSp>
        <p:nvGrpSpPr>
          <p:cNvPr id="40" name="组合 39"/>
          <p:cNvGrpSpPr/>
          <p:nvPr/>
        </p:nvGrpSpPr>
        <p:grpSpPr>
          <a:xfrm>
            <a:off x="4303529" y="2856352"/>
            <a:ext cx="1118408" cy="1112336"/>
            <a:chOff x="3635896" y="3857629"/>
            <a:chExt cx="1329524" cy="1390453"/>
          </a:xfrm>
        </p:grpSpPr>
        <p:sp>
          <p:nvSpPr>
            <p:cNvPr id="41" name="Freeform 13"/>
            <p:cNvSpPr/>
            <p:nvPr/>
          </p:nvSpPr>
          <p:spPr bwMode="auto">
            <a:xfrm>
              <a:off x="3635896" y="3857629"/>
              <a:ext cx="1329524" cy="1390453"/>
            </a:xfrm>
            <a:custGeom>
              <a:avLst/>
              <a:gdLst/>
              <a:ahLst/>
              <a:cxnLst>
                <a:cxn ang="0">
                  <a:pos x="2270" y="0"/>
                </a:cxn>
                <a:cxn ang="0">
                  <a:pos x="3851" y="1571"/>
                </a:cxn>
                <a:cxn ang="0">
                  <a:pos x="6046" y="1160"/>
                </a:cxn>
                <a:cxn ang="0">
                  <a:pos x="5039" y="3152"/>
                </a:cxn>
                <a:cxn ang="0">
                  <a:pos x="6110" y="5108"/>
                </a:cxn>
                <a:cxn ang="0">
                  <a:pos x="3904" y="4769"/>
                </a:cxn>
                <a:cxn ang="0">
                  <a:pos x="2373" y="6390"/>
                </a:cxn>
                <a:cxn ang="0">
                  <a:pos x="2016" y="4187"/>
                </a:cxn>
                <a:cxn ang="0">
                  <a:pos x="0" y="3234"/>
                </a:cxn>
                <a:cxn ang="0">
                  <a:pos x="1984" y="2213"/>
                </a:cxn>
                <a:cxn ang="0">
                  <a:pos x="2270" y="0"/>
                </a:cxn>
              </a:cxnLst>
              <a:rect l="0" t="0" r="r" b="b"/>
              <a:pathLst>
                <a:path w="6110" h="6390">
                  <a:moveTo>
                    <a:pt x="2270" y="0"/>
                  </a:moveTo>
                  <a:lnTo>
                    <a:pt x="3851" y="1571"/>
                  </a:lnTo>
                  <a:lnTo>
                    <a:pt x="6046" y="1160"/>
                  </a:lnTo>
                  <a:lnTo>
                    <a:pt x="5039" y="3152"/>
                  </a:lnTo>
                  <a:lnTo>
                    <a:pt x="6110" y="5108"/>
                  </a:lnTo>
                  <a:lnTo>
                    <a:pt x="3904" y="4769"/>
                  </a:lnTo>
                  <a:lnTo>
                    <a:pt x="2373" y="6390"/>
                  </a:lnTo>
                  <a:lnTo>
                    <a:pt x="2016" y="4187"/>
                  </a:lnTo>
                  <a:lnTo>
                    <a:pt x="0" y="3234"/>
                  </a:lnTo>
                  <a:lnTo>
                    <a:pt x="1984" y="2213"/>
                  </a:lnTo>
                  <a:lnTo>
                    <a:pt x="2270" y="0"/>
                  </a:lnTo>
                  <a:close/>
                </a:path>
              </a:pathLst>
            </a:custGeom>
            <a:solidFill>
              <a:schemeClr val="accent6"/>
            </a:solidFill>
            <a:ln w="0">
              <a:noFill/>
              <a:prstDash val="solid"/>
              <a:round/>
            </a:ln>
            <a:effectLst/>
          </p:spPr>
          <p:txBody>
            <a:bodyPr vert="horz" wrap="square" lIns="91440" tIns="45720" rIns="91440" bIns="45720" numCol="1" anchor="t" anchorCtr="0" compatLnSpc="1"/>
            <a:lstStyle/>
            <a:p>
              <a:endParaRPr lang="en-US">
                <a:latin typeface="方正粗圆简体" panose="02010601030101010101" pitchFamily="65" charset="-122"/>
                <a:ea typeface="方正粗圆简体" panose="02010601030101010101" pitchFamily="65" charset="-122"/>
                <a:cs typeface="+mn-ea"/>
                <a:sym typeface="+mn-lt"/>
              </a:endParaRPr>
            </a:p>
          </p:txBody>
        </p:sp>
        <p:sp>
          <p:nvSpPr>
            <p:cNvPr id="42" name="TextBox 44"/>
            <p:cNvSpPr txBox="1">
              <a:spLocks noChangeArrowheads="1"/>
            </p:cNvSpPr>
            <p:nvPr/>
          </p:nvSpPr>
          <p:spPr bwMode="auto">
            <a:xfrm>
              <a:off x="3850428" y="4327999"/>
              <a:ext cx="1031132" cy="492443"/>
            </a:xfrm>
            <a:prstGeom prst="rect">
              <a:avLst/>
            </a:prstGeom>
            <a:noFill/>
            <a:ln w="9525">
              <a:noFill/>
              <a:miter lim="800000"/>
            </a:ln>
            <a:effectLst/>
          </p:spPr>
          <p:txBody>
            <a:bodyPr wrap="square">
              <a:spAutoFit/>
            </a:bodyPr>
            <a:lstStyle/>
            <a:p>
              <a:pPr algn="ctr"/>
              <a:r>
                <a:rPr lang="zh-CN" altLang="en-US" dirty="0" smtClean="0">
                  <a:solidFill>
                    <a:schemeClr val="bg1"/>
                  </a:solidFill>
                  <a:latin typeface="方正粗圆简体" panose="02010601030101010101" pitchFamily="65" charset="-122"/>
                  <a:ea typeface="方正粗圆简体" panose="02010601030101010101" pitchFamily="65" charset="-122"/>
                  <a:cs typeface="+mn-ea"/>
                  <a:sym typeface="+mn-lt"/>
                </a:rPr>
                <a:t>文本</a:t>
              </a:r>
              <a:endParaRPr lang="en-US" dirty="0">
                <a:solidFill>
                  <a:schemeClr val="bg1"/>
                </a:solidFill>
                <a:latin typeface="方正粗圆简体" panose="02010601030101010101" pitchFamily="65" charset="-122"/>
                <a:ea typeface="方正粗圆简体" panose="02010601030101010101" pitchFamily="65" charset="-122"/>
                <a:cs typeface="+mn-ea"/>
                <a:sym typeface="+mn-lt"/>
              </a:endParaRPr>
            </a:p>
          </p:txBody>
        </p:sp>
      </p:grpSp>
      <p:grpSp>
        <p:nvGrpSpPr>
          <p:cNvPr id="43" name="组合 42"/>
          <p:cNvGrpSpPr/>
          <p:nvPr/>
        </p:nvGrpSpPr>
        <p:grpSpPr>
          <a:xfrm>
            <a:off x="7234285" y="1541353"/>
            <a:ext cx="1044798" cy="944849"/>
            <a:chOff x="7175225" y="1957361"/>
            <a:chExt cx="1291086" cy="1259798"/>
          </a:xfrm>
        </p:grpSpPr>
        <p:sp>
          <p:nvSpPr>
            <p:cNvPr id="44" name="Freeform 11"/>
            <p:cNvSpPr>
              <a:spLocks noEditPoints="1"/>
            </p:cNvSpPr>
            <p:nvPr/>
          </p:nvSpPr>
          <p:spPr bwMode="auto">
            <a:xfrm rot="943525">
              <a:off x="7175225" y="1957361"/>
              <a:ext cx="1291086" cy="1259798"/>
            </a:xfrm>
            <a:custGeom>
              <a:avLst/>
              <a:gdLst/>
              <a:ahLst/>
              <a:cxnLst>
                <a:cxn ang="0">
                  <a:pos x="1613" y="210"/>
                </a:cxn>
                <a:cxn ang="0">
                  <a:pos x="1360" y="674"/>
                </a:cxn>
                <a:cxn ang="0">
                  <a:pos x="732" y="749"/>
                </a:cxn>
                <a:cxn ang="0">
                  <a:pos x="468" y="1245"/>
                </a:cxn>
                <a:cxn ang="0">
                  <a:pos x="543" y="1681"/>
                </a:cxn>
                <a:cxn ang="0">
                  <a:pos x="50" y="2188"/>
                </a:cxn>
                <a:cxn ang="0">
                  <a:pos x="228" y="2752"/>
                </a:cxn>
                <a:cxn ang="0">
                  <a:pos x="343" y="3352"/>
                </a:cxn>
                <a:cxn ang="0">
                  <a:pos x="478" y="3841"/>
                </a:cxn>
                <a:cxn ang="0">
                  <a:pos x="1117" y="4048"/>
                </a:cxn>
                <a:cxn ang="0">
                  <a:pos x="1356" y="4540"/>
                </a:cxn>
                <a:cxn ang="0">
                  <a:pos x="1892" y="4755"/>
                </a:cxn>
                <a:cxn ang="0">
                  <a:pos x="2384" y="4530"/>
                </a:cxn>
                <a:cxn ang="0">
                  <a:pos x="2994" y="4837"/>
                </a:cxn>
                <a:cxn ang="0">
                  <a:pos x="3448" y="4573"/>
                </a:cxn>
                <a:cxn ang="0">
                  <a:pos x="3748" y="4208"/>
                </a:cxn>
                <a:cxn ang="0">
                  <a:pos x="4340" y="4066"/>
                </a:cxn>
                <a:cxn ang="0">
                  <a:pos x="4515" y="3494"/>
                </a:cxn>
                <a:cxn ang="0">
                  <a:pos x="4686" y="3041"/>
                </a:cxn>
                <a:cxn ang="0">
                  <a:pos x="4961" y="2570"/>
                </a:cxn>
                <a:cxn ang="0">
                  <a:pos x="4658" y="2013"/>
                </a:cxn>
                <a:cxn ang="0">
                  <a:pos x="4647" y="1517"/>
                </a:cxn>
                <a:cxn ang="0">
                  <a:pos x="4515" y="1031"/>
                </a:cxn>
                <a:cxn ang="0">
                  <a:pos x="3876" y="821"/>
                </a:cxn>
                <a:cxn ang="0">
                  <a:pos x="3637" y="328"/>
                </a:cxn>
                <a:cxn ang="0">
                  <a:pos x="3102" y="114"/>
                </a:cxn>
                <a:cxn ang="0">
                  <a:pos x="2609" y="342"/>
                </a:cxn>
                <a:cxn ang="0">
                  <a:pos x="1999" y="32"/>
                </a:cxn>
                <a:cxn ang="0">
                  <a:pos x="2520" y="217"/>
                </a:cxn>
                <a:cxn ang="0">
                  <a:pos x="3212" y="71"/>
                </a:cxn>
                <a:cxn ang="0">
                  <a:pos x="3633" y="274"/>
                </a:cxn>
                <a:cxn ang="0">
                  <a:pos x="3876" y="788"/>
                </a:cxn>
                <a:cxn ang="0">
                  <a:pos x="4483" y="956"/>
                </a:cxn>
                <a:cxn ang="0">
                  <a:pos x="4690" y="1403"/>
                </a:cxn>
                <a:cxn ang="0">
                  <a:pos x="4761" y="2070"/>
                </a:cxn>
                <a:cxn ang="0">
                  <a:pos x="4993" y="2584"/>
                </a:cxn>
                <a:cxn ang="0">
                  <a:pos x="4604" y="3137"/>
                </a:cxn>
                <a:cxn ang="0">
                  <a:pos x="4551" y="3737"/>
                </a:cxn>
                <a:cxn ang="0">
                  <a:pos x="4187" y="4191"/>
                </a:cxn>
                <a:cxn ang="0">
                  <a:pos x="3594" y="4365"/>
                </a:cxn>
                <a:cxn ang="0">
                  <a:pos x="3127" y="4855"/>
                </a:cxn>
                <a:cxn ang="0">
                  <a:pos x="2577" y="4730"/>
                </a:cxn>
                <a:cxn ang="0">
                  <a:pos x="1895" y="4787"/>
                </a:cxn>
                <a:cxn ang="0">
                  <a:pos x="1428" y="4665"/>
                </a:cxn>
                <a:cxn ang="0">
                  <a:pos x="1146" y="4080"/>
                </a:cxn>
                <a:cxn ang="0">
                  <a:pos x="589" y="3966"/>
                </a:cxn>
                <a:cxn ang="0">
                  <a:pos x="307" y="3552"/>
                </a:cxn>
                <a:cxn ang="0">
                  <a:pos x="325" y="2888"/>
                </a:cxn>
                <a:cxn ang="0">
                  <a:pos x="0" y="2316"/>
                </a:cxn>
                <a:cxn ang="0">
                  <a:pos x="282" y="1809"/>
                </a:cxn>
                <a:cxn ang="0">
                  <a:pos x="435" y="1245"/>
                </a:cxn>
                <a:cxn ang="0">
                  <a:pos x="632" y="778"/>
                </a:cxn>
                <a:cxn ang="0">
                  <a:pos x="1242" y="628"/>
                </a:cxn>
                <a:cxn ang="0">
                  <a:pos x="1624" y="153"/>
                </a:cxn>
              </a:cxnLst>
              <a:rect l="0" t="0" r="r" b="b"/>
              <a:pathLst>
                <a:path w="4993" h="4872">
                  <a:moveTo>
                    <a:pt x="1999" y="32"/>
                  </a:moveTo>
                  <a:lnTo>
                    <a:pt x="1934" y="35"/>
                  </a:lnTo>
                  <a:lnTo>
                    <a:pt x="1874" y="46"/>
                  </a:lnTo>
                  <a:lnTo>
                    <a:pt x="1781" y="82"/>
                  </a:lnTo>
                  <a:lnTo>
                    <a:pt x="1692" y="135"/>
                  </a:lnTo>
                  <a:lnTo>
                    <a:pt x="1613" y="210"/>
                  </a:lnTo>
                  <a:lnTo>
                    <a:pt x="1542" y="299"/>
                  </a:lnTo>
                  <a:lnTo>
                    <a:pt x="1481" y="407"/>
                  </a:lnTo>
                  <a:lnTo>
                    <a:pt x="1424" y="528"/>
                  </a:lnTo>
                  <a:lnTo>
                    <a:pt x="1378" y="664"/>
                  </a:lnTo>
                  <a:lnTo>
                    <a:pt x="1371" y="678"/>
                  </a:lnTo>
                  <a:lnTo>
                    <a:pt x="1360" y="674"/>
                  </a:lnTo>
                  <a:lnTo>
                    <a:pt x="1246" y="660"/>
                  </a:lnTo>
                  <a:lnTo>
                    <a:pt x="1142" y="656"/>
                  </a:lnTo>
                  <a:lnTo>
                    <a:pt x="1024" y="664"/>
                  </a:lnTo>
                  <a:lnTo>
                    <a:pt x="917" y="681"/>
                  </a:lnTo>
                  <a:lnTo>
                    <a:pt x="817" y="710"/>
                  </a:lnTo>
                  <a:lnTo>
                    <a:pt x="732" y="749"/>
                  </a:lnTo>
                  <a:lnTo>
                    <a:pt x="653" y="803"/>
                  </a:lnTo>
                  <a:lnTo>
                    <a:pt x="589" y="867"/>
                  </a:lnTo>
                  <a:lnTo>
                    <a:pt x="535" y="946"/>
                  </a:lnTo>
                  <a:lnTo>
                    <a:pt x="500" y="1038"/>
                  </a:lnTo>
                  <a:lnTo>
                    <a:pt x="475" y="1138"/>
                  </a:lnTo>
                  <a:lnTo>
                    <a:pt x="468" y="1245"/>
                  </a:lnTo>
                  <a:lnTo>
                    <a:pt x="471" y="1342"/>
                  </a:lnTo>
                  <a:lnTo>
                    <a:pt x="489" y="1442"/>
                  </a:lnTo>
                  <a:lnTo>
                    <a:pt x="514" y="1549"/>
                  </a:lnTo>
                  <a:lnTo>
                    <a:pt x="550" y="1660"/>
                  </a:lnTo>
                  <a:lnTo>
                    <a:pt x="553" y="1674"/>
                  </a:lnTo>
                  <a:lnTo>
                    <a:pt x="543" y="1681"/>
                  </a:lnTo>
                  <a:lnTo>
                    <a:pt x="418" y="1752"/>
                  </a:lnTo>
                  <a:lnTo>
                    <a:pt x="307" y="1831"/>
                  </a:lnTo>
                  <a:lnTo>
                    <a:pt x="214" y="1913"/>
                  </a:lnTo>
                  <a:lnTo>
                    <a:pt x="143" y="2002"/>
                  </a:lnTo>
                  <a:lnTo>
                    <a:pt x="86" y="2091"/>
                  </a:lnTo>
                  <a:lnTo>
                    <a:pt x="50" y="2188"/>
                  </a:lnTo>
                  <a:lnTo>
                    <a:pt x="32" y="2288"/>
                  </a:lnTo>
                  <a:lnTo>
                    <a:pt x="32" y="2316"/>
                  </a:lnTo>
                  <a:lnTo>
                    <a:pt x="46" y="2427"/>
                  </a:lnTo>
                  <a:lnTo>
                    <a:pt x="82" y="2538"/>
                  </a:lnTo>
                  <a:lnTo>
                    <a:pt x="146" y="2648"/>
                  </a:lnTo>
                  <a:lnTo>
                    <a:pt x="228" y="2752"/>
                  </a:lnTo>
                  <a:lnTo>
                    <a:pt x="335" y="2855"/>
                  </a:lnTo>
                  <a:lnTo>
                    <a:pt x="478" y="2963"/>
                  </a:lnTo>
                  <a:lnTo>
                    <a:pt x="471" y="2973"/>
                  </a:lnTo>
                  <a:lnTo>
                    <a:pt x="414" y="3105"/>
                  </a:lnTo>
                  <a:lnTo>
                    <a:pt x="371" y="3230"/>
                  </a:lnTo>
                  <a:lnTo>
                    <a:pt x="343" y="3352"/>
                  </a:lnTo>
                  <a:lnTo>
                    <a:pt x="335" y="3466"/>
                  </a:lnTo>
                  <a:lnTo>
                    <a:pt x="339" y="3548"/>
                  </a:lnTo>
                  <a:lnTo>
                    <a:pt x="357" y="3627"/>
                  </a:lnTo>
                  <a:lnTo>
                    <a:pt x="382" y="3698"/>
                  </a:lnTo>
                  <a:lnTo>
                    <a:pt x="418" y="3766"/>
                  </a:lnTo>
                  <a:lnTo>
                    <a:pt x="478" y="3841"/>
                  </a:lnTo>
                  <a:lnTo>
                    <a:pt x="553" y="3905"/>
                  </a:lnTo>
                  <a:lnTo>
                    <a:pt x="639" y="3955"/>
                  </a:lnTo>
                  <a:lnTo>
                    <a:pt x="742" y="3998"/>
                  </a:lnTo>
                  <a:lnTo>
                    <a:pt x="857" y="4026"/>
                  </a:lnTo>
                  <a:lnTo>
                    <a:pt x="982" y="4041"/>
                  </a:lnTo>
                  <a:lnTo>
                    <a:pt x="1117" y="4048"/>
                  </a:lnTo>
                  <a:lnTo>
                    <a:pt x="1171" y="4048"/>
                  </a:lnTo>
                  <a:lnTo>
                    <a:pt x="1174" y="4062"/>
                  </a:lnTo>
                  <a:lnTo>
                    <a:pt x="1206" y="4201"/>
                  </a:lnTo>
                  <a:lnTo>
                    <a:pt x="1246" y="4330"/>
                  </a:lnTo>
                  <a:lnTo>
                    <a:pt x="1296" y="4444"/>
                  </a:lnTo>
                  <a:lnTo>
                    <a:pt x="1356" y="4540"/>
                  </a:lnTo>
                  <a:lnTo>
                    <a:pt x="1428" y="4622"/>
                  </a:lnTo>
                  <a:lnTo>
                    <a:pt x="1506" y="4687"/>
                  </a:lnTo>
                  <a:lnTo>
                    <a:pt x="1595" y="4733"/>
                  </a:lnTo>
                  <a:lnTo>
                    <a:pt x="1688" y="4758"/>
                  </a:lnTo>
                  <a:lnTo>
                    <a:pt x="1781" y="4765"/>
                  </a:lnTo>
                  <a:lnTo>
                    <a:pt x="1892" y="4755"/>
                  </a:lnTo>
                  <a:lnTo>
                    <a:pt x="2006" y="4726"/>
                  </a:lnTo>
                  <a:lnTo>
                    <a:pt x="2120" y="4680"/>
                  </a:lnTo>
                  <a:lnTo>
                    <a:pt x="2241" y="4612"/>
                  </a:lnTo>
                  <a:lnTo>
                    <a:pt x="2363" y="4526"/>
                  </a:lnTo>
                  <a:lnTo>
                    <a:pt x="2373" y="4519"/>
                  </a:lnTo>
                  <a:lnTo>
                    <a:pt x="2384" y="4530"/>
                  </a:lnTo>
                  <a:lnTo>
                    <a:pt x="2488" y="4622"/>
                  </a:lnTo>
                  <a:lnTo>
                    <a:pt x="2588" y="4697"/>
                  </a:lnTo>
                  <a:lnTo>
                    <a:pt x="2691" y="4758"/>
                  </a:lnTo>
                  <a:lnTo>
                    <a:pt x="2795" y="4801"/>
                  </a:lnTo>
                  <a:lnTo>
                    <a:pt x="2895" y="4830"/>
                  </a:lnTo>
                  <a:lnTo>
                    <a:pt x="2994" y="4837"/>
                  </a:lnTo>
                  <a:lnTo>
                    <a:pt x="3055" y="4833"/>
                  </a:lnTo>
                  <a:lnTo>
                    <a:pt x="3119" y="4822"/>
                  </a:lnTo>
                  <a:lnTo>
                    <a:pt x="3212" y="4787"/>
                  </a:lnTo>
                  <a:lnTo>
                    <a:pt x="3298" y="4733"/>
                  </a:lnTo>
                  <a:lnTo>
                    <a:pt x="3376" y="4662"/>
                  </a:lnTo>
                  <a:lnTo>
                    <a:pt x="3448" y="4573"/>
                  </a:lnTo>
                  <a:lnTo>
                    <a:pt x="3512" y="4465"/>
                  </a:lnTo>
                  <a:lnTo>
                    <a:pt x="3569" y="4344"/>
                  </a:lnTo>
                  <a:lnTo>
                    <a:pt x="3615" y="4208"/>
                  </a:lnTo>
                  <a:lnTo>
                    <a:pt x="3619" y="4194"/>
                  </a:lnTo>
                  <a:lnTo>
                    <a:pt x="3633" y="4194"/>
                  </a:lnTo>
                  <a:lnTo>
                    <a:pt x="3748" y="4208"/>
                  </a:lnTo>
                  <a:lnTo>
                    <a:pt x="3851" y="4212"/>
                  </a:lnTo>
                  <a:lnTo>
                    <a:pt x="3969" y="4205"/>
                  </a:lnTo>
                  <a:lnTo>
                    <a:pt x="4076" y="4191"/>
                  </a:lnTo>
                  <a:lnTo>
                    <a:pt x="4176" y="4162"/>
                  </a:lnTo>
                  <a:lnTo>
                    <a:pt x="4261" y="4119"/>
                  </a:lnTo>
                  <a:lnTo>
                    <a:pt x="4340" y="4066"/>
                  </a:lnTo>
                  <a:lnTo>
                    <a:pt x="4404" y="4001"/>
                  </a:lnTo>
                  <a:lnTo>
                    <a:pt x="4454" y="3923"/>
                  </a:lnTo>
                  <a:lnTo>
                    <a:pt x="4493" y="3830"/>
                  </a:lnTo>
                  <a:lnTo>
                    <a:pt x="4515" y="3730"/>
                  </a:lnTo>
                  <a:lnTo>
                    <a:pt x="4522" y="3623"/>
                  </a:lnTo>
                  <a:lnTo>
                    <a:pt x="4515" y="3494"/>
                  </a:lnTo>
                  <a:lnTo>
                    <a:pt x="4486" y="3355"/>
                  </a:lnTo>
                  <a:lnTo>
                    <a:pt x="4444" y="3209"/>
                  </a:lnTo>
                  <a:lnTo>
                    <a:pt x="4440" y="3195"/>
                  </a:lnTo>
                  <a:lnTo>
                    <a:pt x="4451" y="3191"/>
                  </a:lnTo>
                  <a:lnTo>
                    <a:pt x="4576" y="3120"/>
                  </a:lnTo>
                  <a:lnTo>
                    <a:pt x="4686" y="3041"/>
                  </a:lnTo>
                  <a:lnTo>
                    <a:pt x="4775" y="2955"/>
                  </a:lnTo>
                  <a:lnTo>
                    <a:pt x="4850" y="2870"/>
                  </a:lnTo>
                  <a:lnTo>
                    <a:pt x="4908" y="2777"/>
                  </a:lnTo>
                  <a:lnTo>
                    <a:pt x="4943" y="2681"/>
                  </a:lnTo>
                  <a:lnTo>
                    <a:pt x="4957" y="2581"/>
                  </a:lnTo>
                  <a:lnTo>
                    <a:pt x="4961" y="2570"/>
                  </a:lnTo>
                  <a:lnTo>
                    <a:pt x="4961" y="2552"/>
                  </a:lnTo>
                  <a:lnTo>
                    <a:pt x="4947" y="2441"/>
                  </a:lnTo>
                  <a:lnTo>
                    <a:pt x="4911" y="2331"/>
                  </a:lnTo>
                  <a:lnTo>
                    <a:pt x="4847" y="2220"/>
                  </a:lnTo>
                  <a:lnTo>
                    <a:pt x="4765" y="2116"/>
                  </a:lnTo>
                  <a:lnTo>
                    <a:pt x="4658" y="2013"/>
                  </a:lnTo>
                  <a:lnTo>
                    <a:pt x="4529" y="1917"/>
                  </a:lnTo>
                  <a:lnTo>
                    <a:pt x="4515" y="1909"/>
                  </a:lnTo>
                  <a:lnTo>
                    <a:pt x="4522" y="1895"/>
                  </a:lnTo>
                  <a:lnTo>
                    <a:pt x="4579" y="1763"/>
                  </a:lnTo>
                  <a:lnTo>
                    <a:pt x="4622" y="1638"/>
                  </a:lnTo>
                  <a:lnTo>
                    <a:pt x="4647" y="1517"/>
                  </a:lnTo>
                  <a:lnTo>
                    <a:pt x="4654" y="1403"/>
                  </a:lnTo>
                  <a:lnTo>
                    <a:pt x="4651" y="1320"/>
                  </a:lnTo>
                  <a:lnTo>
                    <a:pt x="4636" y="1245"/>
                  </a:lnTo>
                  <a:lnTo>
                    <a:pt x="4611" y="1174"/>
                  </a:lnTo>
                  <a:lnTo>
                    <a:pt x="4576" y="1106"/>
                  </a:lnTo>
                  <a:lnTo>
                    <a:pt x="4515" y="1031"/>
                  </a:lnTo>
                  <a:lnTo>
                    <a:pt x="4440" y="967"/>
                  </a:lnTo>
                  <a:lnTo>
                    <a:pt x="4354" y="913"/>
                  </a:lnTo>
                  <a:lnTo>
                    <a:pt x="4251" y="871"/>
                  </a:lnTo>
                  <a:lnTo>
                    <a:pt x="4137" y="842"/>
                  </a:lnTo>
                  <a:lnTo>
                    <a:pt x="4012" y="828"/>
                  </a:lnTo>
                  <a:lnTo>
                    <a:pt x="3876" y="821"/>
                  </a:lnTo>
                  <a:lnTo>
                    <a:pt x="3822" y="821"/>
                  </a:lnTo>
                  <a:lnTo>
                    <a:pt x="3819" y="806"/>
                  </a:lnTo>
                  <a:lnTo>
                    <a:pt x="3787" y="667"/>
                  </a:lnTo>
                  <a:lnTo>
                    <a:pt x="3748" y="539"/>
                  </a:lnTo>
                  <a:lnTo>
                    <a:pt x="3698" y="428"/>
                  </a:lnTo>
                  <a:lnTo>
                    <a:pt x="3637" y="328"/>
                  </a:lnTo>
                  <a:lnTo>
                    <a:pt x="3566" y="249"/>
                  </a:lnTo>
                  <a:lnTo>
                    <a:pt x="3487" y="185"/>
                  </a:lnTo>
                  <a:lnTo>
                    <a:pt x="3398" y="139"/>
                  </a:lnTo>
                  <a:lnTo>
                    <a:pt x="3305" y="110"/>
                  </a:lnTo>
                  <a:lnTo>
                    <a:pt x="3212" y="103"/>
                  </a:lnTo>
                  <a:lnTo>
                    <a:pt x="3102" y="114"/>
                  </a:lnTo>
                  <a:lnTo>
                    <a:pt x="2987" y="142"/>
                  </a:lnTo>
                  <a:lnTo>
                    <a:pt x="2873" y="192"/>
                  </a:lnTo>
                  <a:lnTo>
                    <a:pt x="2752" y="260"/>
                  </a:lnTo>
                  <a:lnTo>
                    <a:pt x="2630" y="342"/>
                  </a:lnTo>
                  <a:lnTo>
                    <a:pt x="2620" y="349"/>
                  </a:lnTo>
                  <a:lnTo>
                    <a:pt x="2609" y="342"/>
                  </a:lnTo>
                  <a:lnTo>
                    <a:pt x="2506" y="249"/>
                  </a:lnTo>
                  <a:lnTo>
                    <a:pt x="2402" y="174"/>
                  </a:lnTo>
                  <a:lnTo>
                    <a:pt x="2298" y="110"/>
                  </a:lnTo>
                  <a:lnTo>
                    <a:pt x="2199" y="67"/>
                  </a:lnTo>
                  <a:lnTo>
                    <a:pt x="2095" y="42"/>
                  </a:lnTo>
                  <a:lnTo>
                    <a:pt x="1999" y="32"/>
                  </a:lnTo>
                  <a:close/>
                  <a:moveTo>
                    <a:pt x="1999" y="0"/>
                  </a:moveTo>
                  <a:lnTo>
                    <a:pt x="2102" y="10"/>
                  </a:lnTo>
                  <a:lnTo>
                    <a:pt x="2206" y="35"/>
                  </a:lnTo>
                  <a:lnTo>
                    <a:pt x="2309" y="78"/>
                  </a:lnTo>
                  <a:lnTo>
                    <a:pt x="2416" y="139"/>
                  </a:lnTo>
                  <a:lnTo>
                    <a:pt x="2520" y="217"/>
                  </a:lnTo>
                  <a:lnTo>
                    <a:pt x="2623" y="307"/>
                  </a:lnTo>
                  <a:lnTo>
                    <a:pt x="2745" y="224"/>
                  </a:lnTo>
                  <a:lnTo>
                    <a:pt x="2866" y="160"/>
                  </a:lnTo>
                  <a:lnTo>
                    <a:pt x="2984" y="110"/>
                  </a:lnTo>
                  <a:lnTo>
                    <a:pt x="3098" y="82"/>
                  </a:lnTo>
                  <a:lnTo>
                    <a:pt x="3212" y="71"/>
                  </a:lnTo>
                  <a:lnTo>
                    <a:pt x="3280" y="75"/>
                  </a:lnTo>
                  <a:lnTo>
                    <a:pt x="3344" y="85"/>
                  </a:lnTo>
                  <a:lnTo>
                    <a:pt x="3408" y="107"/>
                  </a:lnTo>
                  <a:lnTo>
                    <a:pt x="3491" y="150"/>
                  </a:lnTo>
                  <a:lnTo>
                    <a:pt x="3566" y="203"/>
                  </a:lnTo>
                  <a:lnTo>
                    <a:pt x="3633" y="274"/>
                  </a:lnTo>
                  <a:lnTo>
                    <a:pt x="3690" y="353"/>
                  </a:lnTo>
                  <a:lnTo>
                    <a:pt x="3744" y="446"/>
                  </a:lnTo>
                  <a:lnTo>
                    <a:pt x="3787" y="549"/>
                  </a:lnTo>
                  <a:lnTo>
                    <a:pt x="3819" y="664"/>
                  </a:lnTo>
                  <a:lnTo>
                    <a:pt x="3847" y="788"/>
                  </a:lnTo>
                  <a:lnTo>
                    <a:pt x="3876" y="788"/>
                  </a:lnTo>
                  <a:lnTo>
                    <a:pt x="3997" y="792"/>
                  </a:lnTo>
                  <a:lnTo>
                    <a:pt x="4112" y="806"/>
                  </a:lnTo>
                  <a:lnTo>
                    <a:pt x="4219" y="831"/>
                  </a:lnTo>
                  <a:lnTo>
                    <a:pt x="4315" y="863"/>
                  </a:lnTo>
                  <a:lnTo>
                    <a:pt x="4404" y="903"/>
                  </a:lnTo>
                  <a:lnTo>
                    <a:pt x="4483" y="956"/>
                  </a:lnTo>
                  <a:lnTo>
                    <a:pt x="4547" y="1017"/>
                  </a:lnTo>
                  <a:lnTo>
                    <a:pt x="4604" y="1088"/>
                  </a:lnTo>
                  <a:lnTo>
                    <a:pt x="4640" y="1160"/>
                  </a:lnTo>
                  <a:lnTo>
                    <a:pt x="4668" y="1235"/>
                  </a:lnTo>
                  <a:lnTo>
                    <a:pt x="4683" y="1317"/>
                  </a:lnTo>
                  <a:lnTo>
                    <a:pt x="4690" y="1403"/>
                  </a:lnTo>
                  <a:lnTo>
                    <a:pt x="4683" y="1517"/>
                  </a:lnTo>
                  <a:lnTo>
                    <a:pt x="4654" y="1638"/>
                  </a:lnTo>
                  <a:lnTo>
                    <a:pt x="4615" y="1767"/>
                  </a:lnTo>
                  <a:lnTo>
                    <a:pt x="4558" y="1899"/>
                  </a:lnTo>
                  <a:lnTo>
                    <a:pt x="4668" y="1981"/>
                  </a:lnTo>
                  <a:lnTo>
                    <a:pt x="4761" y="2070"/>
                  </a:lnTo>
                  <a:lnTo>
                    <a:pt x="4843" y="2159"/>
                  </a:lnTo>
                  <a:lnTo>
                    <a:pt x="4908" y="2256"/>
                  </a:lnTo>
                  <a:lnTo>
                    <a:pt x="4954" y="2352"/>
                  </a:lnTo>
                  <a:lnTo>
                    <a:pt x="4982" y="2452"/>
                  </a:lnTo>
                  <a:lnTo>
                    <a:pt x="4993" y="2552"/>
                  </a:lnTo>
                  <a:lnTo>
                    <a:pt x="4993" y="2584"/>
                  </a:lnTo>
                  <a:lnTo>
                    <a:pt x="4975" y="2688"/>
                  </a:lnTo>
                  <a:lnTo>
                    <a:pt x="4936" y="2788"/>
                  </a:lnTo>
                  <a:lnTo>
                    <a:pt x="4879" y="2884"/>
                  </a:lnTo>
                  <a:lnTo>
                    <a:pt x="4804" y="2973"/>
                  </a:lnTo>
                  <a:lnTo>
                    <a:pt x="4711" y="3059"/>
                  </a:lnTo>
                  <a:lnTo>
                    <a:pt x="4604" y="3137"/>
                  </a:lnTo>
                  <a:lnTo>
                    <a:pt x="4479" y="3212"/>
                  </a:lnTo>
                  <a:lnTo>
                    <a:pt x="4511" y="3319"/>
                  </a:lnTo>
                  <a:lnTo>
                    <a:pt x="4536" y="3427"/>
                  </a:lnTo>
                  <a:lnTo>
                    <a:pt x="4554" y="3527"/>
                  </a:lnTo>
                  <a:lnTo>
                    <a:pt x="4558" y="3623"/>
                  </a:lnTo>
                  <a:lnTo>
                    <a:pt x="4551" y="3737"/>
                  </a:lnTo>
                  <a:lnTo>
                    <a:pt x="4526" y="3841"/>
                  </a:lnTo>
                  <a:lnTo>
                    <a:pt x="4486" y="3937"/>
                  </a:lnTo>
                  <a:lnTo>
                    <a:pt x="4429" y="4023"/>
                  </a:lnTo>
                  <a:lnTo>
                    <a:pt x="4361" y="4091"/>
                  </a:lnTo>
                  <a:lnTo>
                    <a:pt x="4279" y="4148"/>
                  </a:lnTo>
                  <a:lnTo>
                    <a:pt x="4187" y="4191"/>
                  </a:lnTo>
                  <a:lnTo>
                    <a:pt x="4083" y="4219"/>
                  </a:lnTo>
                  <a:lnTo>
                    <a:pt x="3972" y="4237"/>
                  </a:lnTo>
                  <a:lnTo>
                    <a:pt x="3851" y="4244"/>
                  </a:lnTo>
                  <a:lnTo>
                    <a:pt x="3751" y="4241"/>
                  </a:lnTo>
                  <a:lnTo>
                    <a:pt x="3644" y="4230"/>
                  </a:lnTo>
                  <a:lnTo>
                    <a:pt x="3594" y="4365"/>
                  </a:lnTo>
                  <a:lnTo>
                    <a:pt x="3537" y="4487"/>
                  </a:lnTo>
                  <a:lnTo>
                    <a:pt x="3473" y="4594"/>
                  </a:lnTo>
                  <a:lnTo>
                    <a:pt x="3398" y="4687"/>
                  </a:lnTo>
                  <a:lnTo>
                    <a:pt x="3316" y="4762"/>
                  </a:lnTo>
                  <a:lnTo>
                    <a:pt x="3226" y="4819"/>
                  </a:lnTo>
                  <a:lnTo>
                    <a:pt x="3127" y="4855"/>
                  </a:lnTo>
                  <a:lnTo>
                    <a:pt x="3059" y="4869"/>
                  </a:lnTo>
                  <a:lnTo>
                    <a:pt x="2994" y="4872"/>
                  </a:lnTo>
                  <a:lnTo>
                    <a:pt x="2891" y="4862"/>
                  </a:lnTo>
                  <a:lnTo>
                    <a:pt x="2787" y="4837"/>
                  </a:lnTo>
                  <a:lnTo>
                    <a:pt x="2684" y="4790"/>
                  </a:lnTo>
                  <a:lnTo>
                    <a:pt x="2577" y="4730"/>
                  </a:lnTo>
                  <a:lnTo>
                    <a:pt x="2473" y="4655"/>
                  </a:lnTo>
                  <a:lnTo>
                    <a:pt x="2370" y="4562"/>
                  </a:lnTo>
                  <a:lnTo>
                    <a:pt x="2249" y="4644"/>
                  </a:lnTo>
                  <a:lnTo>
                    <a:pt x="2127" y="4708"/>
                  </a:lnTo>
                  <a:lnTo>
                    <a:pt x="2009" y="4758"/>
                  </a:lnTo>
                  <a:lnTo>
                    <a:pt x="1895" y="4787"/>
                  </a:lnTo>
                  <a:lnTo>
                    <a:pt x="1781" y="4797"/>
                  </a:lnTo>
                  <a:lnTo>
                    <a:pt x="1713" y="4794"/>
                  </a:lnTo>
                  <a:lnTo>
                    <a:pt x="1649" y="4783"/>
                  </a:lnTo>
                  <a:lnTo>
                    <a:pt x="1585" y="4762"/>
                  </a:lnTo>
                  <a:lnTo>
                    <a:pt x="1503" y="4722"/>
                  </a:lnTo>
                  <a:lnTo>
                    <a:pt x="1428" y="4665"/>
                  </a:lnTo>
                  <a:lnTo>
                    <a:pt x="1360" y="4597"/>
                  </a:lnTo>
                  <a:lnTo>
                    <a:pt x="1299" y="4515"/>
                  </a:lnTo>
                  <a:lnTo>
                    <a:pt x="1249" y="4423"/>
                  </a:lnTo>
                  <a:lnTo>
                    <a:pt x="1206" y="4319"/>
                  </a:lnTo>
                  <a:lnTo>
                    <a:pt x="1171" y="4205"/>
                  </a:lnTo>
                  <a:lnTo>
                    <a:pt x="1146" y="4080"/>
                  </a:lnTo>
                  <a:lnTo>
                    <a:pt x="1117" y="4080"/>
                  </a:lnTo>
                  <a:lnTo>
                    <a:pt x="996" y="4076"/>
                  </a:lnTo>
                  <a:lnTo>
                    <a:pt x="882" y="4062"/>
                  </a:lnTo>
                  <a:lnTo>
                    <a:pt x="774" y="4041"/>
                  </a:lnTo>
                  <a:lnTo>
                    <a:pt x="678" y="4008"/>
                  </a:lnTo>
                  <a:lnTo>
                    <a:pt x="589" y="3966"/>
                  </a:lnTo>
                  <a:lnTo>
                    <a:pt x="510" y="3916"/>
                  </a:lnTo>
                  <a:lnTo>
                    <a:pt x="446" y="3855"/>
                  </a:lnTo>
                  <a:lnTo>
                    <a:pt x="389" y="3784"/>
                  </a:lnTo>
                  <a:lnTo>
                    <a:pt x="350" y="3712"/>
                  </a:lnTo>
                  <a:lnTo>
                    <a:pt x="325" y="3634"/>
                  </a:lnTo>
                  <a:lnTo>
                    <a:pt x="307" y="3552"/>
                  </a:lnTo>
                  <a:lnTo>
                    <a:pt x="303" y="3466"/>
                  </a:lnTo>
                  <a:lnTo>
                    <a:pt x="311" y="3352"/>
                  </a:lnTo>
                  <a:lnTo>
                    <a:pt x="335" y="3230"/>
                  </a:lnTo>
                  <a:lnTo>
                    <a:pt x="378" y="3102"/>
                  </a:lnTo>
                  <a:lnTo>
                    <a:pt x="435" y="2973"/>
                  </a:lnTo>
                  <a:lnTo>
                    <a:pt x="325" y="2888"/>
                  </a:lnTo>
                  <a:lnTo>
                    <a:pt x="232" y="2802"/>
                  </a:lnTo>
                  <a:lnTo>
                    <a:pt x="150" y="2709"/>
                  </a:lnTo>
                  <a:lnTo>
                    <a:pt x="86" y="2616"/>
                  </a:lnTo>
                  <a:lnTo>
                    <a:pt x="39" y="2516"/>
                  </a:lnTo>
                  <a:lnTo>
                    <a:pt x="11" y="2416"/>
                  </a:lnTo>
                  <a:lnTo>
                    <a:pt x="0" y="2316"/>
                  </a:lnTo>
                  <a:lnTo>
                    <a:pt x="0" y="2288"/>
                  </a:lnTo>
                  <a:lnTo>
                    <a:pt x="18" y="2184"/>
                  </a:lnTo>
                  <a:lnTo>
                    <a:pt x="54" y="2084"/>
                  </a:lnTo>
                  <a:lnTo>
                    <a:pt x="111" y="1988"/>
                  </a:lnTo>
                  <a:lnTo>
                    <a:pt x="186" y="1895"/>
                  </a:lnTo>
                  <a:lnTo>
                    <a:pt x="282" y="1809"/>
                  </a:lnTo>
                  <a:lnTo>
                    <a:pt x="389" y="1731"/>
                  </a:lnTo>
                  <a:lnTo>
                    <a:pt x="514" y="1656"/>
                  </a:lnTo>
                  <a:lnTo>
                    <a:pt x="482" y="1549"/>
                  </a:lnTo>
                  <a:lnTo>
                    <a:pt x="457" y="1442"/>
                  </a:lnTo>
                  <a:lnTo>
                    <a:pt x="439" y="1342"/>
                  </a:lnTo>
                  <a:lnTo>
                    <a:pt x="435" y="1245"/>
                  </a:lnTo>
                  <a:lnTo>
                    <a:pt x="439" y="1156"/>
                  </a:lnTo>
                  <a:lnTo>
                    <a:pt x="457" y="1071"/>
                  </a:lnTo>
                  <a:lnTo>
                    <a:pt x="482" y="988"/>
                  </a:lnTo>
                  <a:lnTo>
                    <a:pt x="518" y="917"/>
                  </a:lnTo>
                  <a:lnTo>
                    <a:pt x="564" y="849"/>
                  </a:lnTo>
                  <a:lnTo>
                    <a:pt x="632" y="778"/>
                  </a:lnTo>
                  <a:lnTo>
                    <a:pt x="714" y="724"/>
                  </a:lnTo>
                  <a:lnTo>
                    <a:pt x="807" y="678"/>
                  </a:lnTo>
                  <a:lnTo>
                    <a:pt x="910" y="649"/>
                  </a:lnTo>
                  <a:lnTo>
                    <a:pt x="1021" y="631"/>
                  </a:lnTo>
                  <a:lnTo>
                    <a:pt x="1142" y="624"/>
                  </a:lnTo>
                  <a:lnTo>
                    <a:pt x="1242" y="628"/>
                  </a:lnTo>
                  <a:lnTo>
                    <a:pt x="1349" y="639"/>
                  </a:lnTo>
                  <a:lnTo>
                    <a:pt x="1392" y="521"/>
                  </a:lnTo>
                  <a:lnTo>
                    <a:pt x="1438" y="410"/>
                  </a:lnTo>
                  <a:lnTo>
                    <a:pt x="1495" y="314"/>
                  </a:lnTo>
                  <a:lnTo>
                    <a:pt x="1556" y="224"/>
                  </a:lnTo>
                  <a:lnTo>
                    <a:pt x="1624" y="153"/>
                  </a:lnTo>
                  <a:lnTo>
                    <a:pt x="1699" y="92"/>
                  </a:lnTo>
                  <a:lnTo>
                    <a:pt x="1777" y="46"/>
                  </a:lnTo>
                  <a:lnTo>
                    <a:pt x="1867" y="14"/>
                  </a:lnTo>
                  <a:lnTo>
                    <a:pt x="1931" y="3"/>
                  </a:lnTo>
                  <a:lnTo>
                    <a:pt x="1999" y="0"/>
                  </a:lnTo>
                  <a:close/>
                </a:path>
              </a:pathLst>
            </a:custGeom>
            <a:solidFill>
              <a:schemeClr val="accent5"/>
            </a:solidFill>
            <a:ln w="0">
              <a:solidFill>
                <a:srgbClr val="6AA903"/>
              </a:solidFill>
              <a:prstDash val="solid"/>
              <a:round/>
            </a:ln>
            <a:effectLst/>
          </p:spPr>
          <p:txBody>
            <a:bodyPr vert="horz" wrap="square" lIns="91440" tIns="45720" rIns="91440" bIns="45720" numCol="1" anchor="t" anchorCtr="0" compatLnSpc="1"/>
            <a:lstStyle/>
            <a:p>
              <a:endParaRPr lang="en-US">
                <a:latin typeface="方正粗圆简体" panose="02010601030101010101" pitchFamily="65" charset="-122"/>
                <a:ea typeface="方正粗圆简体" panose="02010601030101010101" pitchFamily="65" charset="-122"/>
                <a:cs typeface="+mn-ea"/>
                <a:sym typeface="+mn-lt"/>
              </a:endParaRPr>
            </a:p>
          </p:txBody>
        </p:sp>
        <p:sp>
          <p:nvSpPr>
            <p:cNvPr id="45" name="Freeform 12"/>
            <p:cNvSpPr/>
            <p:nvPr/>
          </p:nvSpPr>
          <p:spPr bwMode="auto">
            <a:xfrm rot="943525">
              <a:off x="7247110" y="2027436"/>
              <a:ext cx="1147316" cy="1119648"/>
            </a:xfrm>
            <a:custGeom>
              <a:avLst/>
              <a:gdLst/>
              <a:ahLst/>
              <a:cxnLst>
                <a:cxn ang="0">
                  <a:pos x="1942" y="25"/>
                </a:cxn>
                <a:cxn ang="0">
                  <a:pos x="2235" y="193"/>
                </a:cxn>
                <a:cxn ang="0">
                  <a:pos x="2542" y="146"/>
                </a:cxn>
                <a:cxn ang="0">
                  <a:pos x="2845" y="61"/>
                </a:cxn>
                <a:cxn ang="0">
                  <a:pos x="3113" y="136"/>
                </a:cxn>
                <a:cxn ang="0">
                  <a:pos x="3305" y="360"/>
                </a:cxn>
                <a:cxn ang="0">
                  <a:pos x="3416" y="707"/>
                </a:cxn>
                <a:cxn ang="0">
                  <a:pos x="3776" y="750"/>
                </a:cxn>
                <a:cxn ang="0">
                  <a:pos x="4033" y="892"/>
                </a:cxn>
                <a:cxn ang="0">
                  <a:pos x="4158" y="1142"/>
                </a:cxn>
                <a:cxn ang="0">
                  <a:pos x="4133" y="1453"/>
                </a:cxn>
                <a:cxn ang="0">
                  <a:pos x="4166" y="1781"/>
                </a:cxn>
                <a:cxn ang="0">
                  <a:pos x="4398" y="2081"/>
                </a:cxn>
                <a:cxn ang="0">
                  <a:pos x="4422" y="2388"/>
                </a:cxn>
                <a:cxn ang="0">
                  <a:pos x="4269" y="2642"/>
                </a:cxn>
                <a:cxn ang="0">
                  <a:pos x="3976" y="2852"/>
                </a:cxn>
                <a:cxn ang="0">
                  <a:pos x="4048" y="3209"/>
                </a:cxn>
                <a:cxn ang="0">
                  <a:pos x="3987" y="3495"/>
                </a:cxn>
                <a:cxn ang="0">
                  <a:pos x="3791" y="3691"/>
                </a:cxn>
                <a:cxn ang="0">
                  <a:pos x="3487" y="3770"/>
                </a:cxn>
                <a:cxn ang="0">
                  <a:pos x="3191" y="3877"/>
                </a:cxn>
                <a:cxn ang="0">
                  <a:pos x="3020" y="4166"/>
                </a:cxn>
                <a:cxn ang="0">
                  <a:pos x="2777" y="4316"/>
                </a:cxn>
                <a:cxn ang="0">
                  <a:pos x="2495" y="4302"/>
                </a:cxn>
                <a:cxn ang="0">
                  <a:pos x="2203" y="4134"/>
                </a:cxn>
                <a:cxn ang="0">
                  <a:pos x="1896" y="4180"/>
                </a:cxn>
                <a:cxn ang="0">
                  <a:pos x="1592" y="4266"/>
                </a:cxn>
                <a:cxn ang="0">
                  <a:pos x="1325" y="4191"/>
                </a:cxn>
                <a:cxn ang="0">
                  <a:pos x="1132" y="3970"/>
                </a:cxn>
                <a:cxn ang="0">
                  <a:pos x="1021" y="3623"/>
                </a:cxn>
                <a:cxn ang="0">
                  <a:pos x="661" y="3580"/>
                </a:cxn>
                <a:cxn ang="0">
                  <a:pos x="404" y="3434"/>
                </a:cxn>
                <a:cxn ang="0">
                  <a:pos x="279" y="3188"/>
                </a:cxn>
                <a:cxn ang="0">
                  <a:pos x="304" y="2874"/>
                </a:cxn>
                <a:cxn ang="0">
                  <a:pos x="272" y="2545"/>
                </a:cxn>
                <a:cxn ang="0">
                  <a:pos x="40" y="2245"/>
                </a:cxn>
                <a:cxn ang="0">
                  <a:pos x="15" y="1938"/>
                </a:cxn>
                <a:cxn ang="0">
                  <a:pos x="168" y="1685"/>
                </a:cxn>
                <a:cxn ang="0">
                  <a:pos x="461" y="1474"/>
                </a:cxn>
                <a:cxn ang="0">
                  <a:pos x="389" y="1117"/>
                </a:cxn>
                <a:cxn ang="0">
                  <a:pos x="450" y="832"/>
                </a:cxn>
                <a:cxn ang="0">
                  <a:pos x="646" y="635"/>
                </a:cxn>
                <a:cxn ang="0">
                  <a:pos x="950" y="560"/>
                </a:cxn>
                <a:cxn ang="0">
                  <a:pos x="1246" y="450"/>
                </a:cxn>
                <a:cxn ang="0">
                  <a:pos x="1417" y="161"/>
                </a:cxn>
                <a:cxn ang="0">
                  <a:pos x="1656" y="14"/>
                </a:cxn>
              </a:cxnLst>
              <a:rect l="0" t="0" r="r" b="b"/>
              <a:pathLst>
                <a:path w="4437" h="4330">
                  <a:moveTo>
                    <a:pt x="1749" y="0"/>
                  </a:moveTo>
                  <a:lnTo>
                    <a:pt x="1846" y="3"/>
                  </a:lnTo>
                  <a:lnTo>
                    <a:pt x="1942" y="25"/>
                  </a:lnTo>
                  <a:lnTo>
                    <a:pt x="2038" y="64"/>
                  </a:lnTo>
                  <a:lnTo>
                    <a:pt x="2135" y="121"/>
                  </a:lnTo>
                  <a:lnTo>
                    <a:pt x="2235" y="193"/>
                  </a:lnTo>
                  <a:lnTo>
                    <a:pt x="2331" y="278"/>
                  </a:lnTo>
                  <a:lnTo>
                    <a:pt x="2438" y="203"/>
                  </a:lnTo>
                  <a:lnTo>
                    <a:pt x="2542" y="146"/>
                  </a:lnTo>
                  <a:lnTo>
                    <a:pt x="2649" y="100"/>
                  </a:lnTo>
                  <a:lnTo>
                    <a:pt x="2749" y="75"/>
                  </a:lnTo>
                  <a:lnTo>
                    <a:pt x="2845" y="61"/>
                  </a:lnTo>
                  <a:lnTo>
                    <a:pt x="2941" y="68"/>
                  </a:lnTo>
                  <a:lnTo>
                    <a:pt x="3031" y="93"/>
                  </a:lnTo>
                  <a:lnTo>
                    <a:pt x="3113" y="136"/>
                  </a:lnTo>
                  <a:lnTo>
                    <a:pt x="3188" y="196"/>
                  </a:lnTo>
                  <a:lnTo>
                    <a:pt x="3252" y="271"/>
                  </a:lnTo>
                  <a:lnTo>
                    <a:pt x="3305" y="360"/>
                  </a:lnTo>
                  <a:lnTo>
                    <a:pt x="3352" y="464"/>
                  </a:lnTo>
                  <a:lnTo>
                    <a:pt x="3387" y="578"/>
                  </a:lnTo>
                  <a:lnTo>
                    <a:pt x="3416" y="707"/>
                  </a:lnTo>
                  <a:lnTo>
                    <a:pt x="3544" y="710"/>
                  </a:lnTo>
                  <a:lnTo>
                    <a:pt x="3666" y="725"/>
                  </a:lnTo>
                  <a:lnTo>
                    <a:pt x="3776" y="750"/>
                  </a:lnTo>
                  <a:lnTo>
                    <a:pt x="3873" y="785"/>
                  </a:lnTo>
                  <a:lnTo>
                    <a:pt x="3959" y="832"/>
                  </a:lnTo>
                  <a:lnTo>
                    <a:pt x="4033" y="892"/>
                  </a:lnTo>
                  <a:lnTo>
                    <a:pt x="4091" y="967"/>
                  </a:lnTo>
                  <a:lnTo>
                    <a:pt x="4133" y="1049"/>
                  </a:lnTo>
                  <a:lnTo>
                    <a:pt x="4158" y="1142"/>
                  </a:lnTo>
                  <a:lnTo>
                    <a:pt x="4166" y="1239"/>
                  </a:lnTo>
                  <a:lnTo>
                    <a:pt x="4158" y="1342"/>
                  </a:lnTo>
                  <a:lnTo>
                    <a:pt x="4133" y="1453"/>
                  </a:lnTo>
                  <a:lnTo>
                    <a:pt x="4098" y="1571"/>
                  </a:lnTo>
                  <a:lnTo>
                    <a:pt x="4044" y="1688"/>
                  </a:lnTo>
                  <a:lnTo>
                    <a:pt x="4166" y="1781"/>
                  </a:lnTo>
                  <a:lnTo>
                    <a:pt x="4265" y="1878"/>
                  </a:lnTo>
                  <a:lnTo>
                    <a:pt x="4344" y="1978"/>
                  </a:lnTo>
                  <a:lnTo>
                    <a:pt x="4398" y="2081"/>
                  </a:lnTo>
                  <a:lnTo>
                    <a:pt x="4430" y="2188"/>
                  </a:lnTo>
                  <a:lnTo>
                    <a:pt x="4437" y="2295"/>
                  </a:lnTo>
                  <a:lnTo>
                    <a:pt x="4422" y="2388"/>
                  </a:lnTo>
                  <a:lnTo>
                    <a:pt x="4387" y="2474"/>
                  </a:lnTo>
                  <a:lnTo>
                    <a:pt x="4337" y="2559"/>
                  </a:lnTo>
                  <a:lnTo>
                    <a:pt x="4269" y="2642"/>
                  </a:lnTo>
                  <a:lnTo>
                    <a:pt x="4187" y="2717"/>
                  </a:lnTo>
                  <a:lnTo>
                    <a:pt x="4087" y="2788"/>
                  </a:lnTo>
                  <a:lnTo>
                    <a:pt x="3976" y="2852"/>
                  </a:lnTo>
                  <a:lnTo>
                    <a:pt x="4016" y="2977"/>
                  </a:lnTo>
                  <a:lnTo>
                    <a:pt x="4037" y="3095"/>
                  </a:lnTo>
                  <a:lnTo>
                    <a:pt x="4048" y="3209"/>
                  </a:lnTo>
                  <a:lnTo>
                    <a:pt x="4041" y="3313"/>
                  </a:lnTo>
                  <a:lnTo>
                    <a:pt x="4023" y="3409"/>
                  </a:lnTo>
                  <a:lnTo>
                    <a:pt x="3987" y="3495"/>
                  </a:lnTo>
                  <a:lnTo>
                    <a:pt x="3937" y="3573"/>
                  </a:lnTo>
                  <a:lnTo>
                    <a:pt x="3869" y="3641"/>
                  </a:lnTo>
                  <a:lnTo>
                    <a:pt x="3791" y="3691"/>
                  </a:lnTo>
                  <a:lnTo>
                    <a:pt x="3702" y="3730"/>
                  </a:lnTo>
                  <a:lnTo>
                    <a:pt x="3598" y="3755"/>
                  </a:lnTo>
                  <a:lnTo>
                    <a:pt x="3487" y="3770"/>
                  </a:lnTo>
                  <a:lnTo>
                    <a:pt x="3366" y="3766"/>
                  </a:lnTo>
                  <a:lnTo>
                    <a:pt x="3234" y="3755"/>
                  </a:lnTo>
                  <a:lnTo>
                    <a:pt x="3191" y="3877"/>
                  </a:lnTo>
                  <a:lnTo>
                    <a:pt x="3141" y="3987"/>
                  </a:lnTo>
                  <a:lnTo>
                    <a:pt x="3084" y="4084"/>
                  </a:lnTo>
                  <a:lnTo>
                    <a:pt x="3020" y="4166"/>
                  </a:lnTo>
                  <a:lnTo>
                    <a:pt x="2945" y="4234"/>
                  </a:lnTo>
                  <a:lnTo>
                    <a:pt x="2866" y="4284"/>
                  </a:lnTo>
                  <a:lnTo>
                    <a:pt x="2777" y="4316"/>
                  </a:lnTo>
                  <a:lnTo>
                    <a:pt x="2684" y="4330"/>
                  </a:lnTo>
                  <a:lnTo>
                    <a:pt x="2592" y="4323"/>
                  </a:lnTo>
                  <a:lnTo>
                    <a:pt x="2495" y="4302"/>
                  </a:lnTo>
                  <a:lnTo>
                    <a:pt x="2399" y="4262"/>
                  </a:lnTo>
                  <a:lnTo>
                    <a:pt x="2302" y="4205"/>
                  </a:lnTo>
                  <a:lnTo>
                    <a:pt x="2203" y="4134"/>
                  </a:lnTo>
                  <a:lnTo>
                    <a:pt x="2106" y="4048"/>
                  </a:lnTo>
                  <a:lnTo>
                    <a:pt x="1999" y="4123"/>
                  </a:lnTo>
                  <a:lnTo>
                    <a:pt x="1896" y="4180"/>
                  </a:lnTo>
                  <a:lnTo>
                    <a:pt x="1789" y="4227"/>
                  </a:lnTo>
                  <a:lnTo>
                    <a:pt x="1689" y="4252"/>
                  </a:lnTo>
                  <a:lnTo>
                    <a:pt x="1592" y="4266"/>
                  </a:lnTo>
                  <a:lnTo>
                    <a:pt x="1496" y="4259"/>
                  </a:lnTo>
                  <a:lnTo>
                    <a:pt x="1407" y="4234"/>
                  </a:lnTo>
                  <a:lnTo>
                    <a:pt x="1325" y="4191"/>
                  </a:lnTo>
                  <a:lnTo>
                    <a:pt x="1250" y="4134"/>
                  </a:lnTo>
                  <a:lnTo>
                    <a:pt x="1185" y="4059"/>
                  </a:lnTo>
                  <a:lnTo>
                    <a:pt x="1132" y="3970"/>
                  </a:lnTo>
                  <a:lnTo>
                    <a:pt x="1085" y="3866"/>
                  </a:lnTo>
                  <a:lnTo>
                    <a:pt x="1050" y="3752"/>
                  </a:lnTo>
                  <a:lnTo>
                    <a:pt x="1021" y="3623"/>
                  </a:lnTo>
                  <a:lnTo>
                    <a:pt x="893" y="3620"/>
                  </a:lnTo>
                  <a:lnTo>
                    <a:pt x="771" y="3605"/>
                  </a:lnTo>
                  <a:lnTo>
                    <a:pt x="661" y="3580"/>
                  </a:lnTo>
                  <a:lnTo>
                    <a:pt x="564" y="3545"/>
                  </a:lnTo>
                  <a:lnTo>
                    <a:pt x="479" y="3495"/>
                  </a:lnTo>
                  <a:lnTo>
                    <a:pt x="404" y="3434"/>
                  </a:lnTo>
                  <a:lnTo>
                    <a:pt x="347" y="3363"/>
                  </a:lnTo>
                  <a:lnTo>
                    <a:pt x="304" y="3281"/>
                  </a:lnTo>
                  <a:lnTo>
                    <a:pt x="279" y="3188"/>
                  </a:lnTo>
                  <a:lnTo>
                    <a:pt x="272" y="3088"/>
                  </a:lnTo>
                  <a:lnTo>
                    <a:pt x="279" y="2984"/>
                  </a:lnTo>
                  <a:lnTo>
                    <a:pt x="304" y="2874"/>
                  </a:lnTo>
                  <a:lnTo>
                    <a:pt x="339" y="2759"/>
                  </a:lnTo>
                  <a:lnTo>
                    <a:pt x="393" y="2638"/>
                  </a:lnTo>
                  <a:lnTo>
                    <a:pt x="272" y="2545"/>
                  </a:lnTo>
                  <a:lnTo>
                    <a:pt x="172" y="2449"/>
                  </a:lnTo>
                  <a:lnTo>
                    <a:pt x="93" y="2349"/>
                  </a:lnTo>
                  <a:lnTo>
                    <a:pt x="40" y="2245"/>
                  </a:lnTo>
                  <a:lnTo>
                    <a:pt x="8" y="2138"/>
                  </a:lnTo>
                  <a:lnTo>
                    <a:pt x="0" y="2031"/>
                  </a:lnTo>
                  <a:lnTo>
                    <a:pt x="15" y="1938"/>
                  </a:lnTo>
                  <a:lnTo>
                    <a:pt x="50" y="1853"/>
                  </a:lnTo>
                  <a:lnTo>
                    <a:pt x="100" y="1767"/>
                  </a:lnTo>
                  <a:lnTo>
                    <a:pt x="168" y="1685"/>
                  </a:lnTo>
                  <a:lnTo>
                    <a:pt x="250" y="1610"/>
                  </a:lnTo>
                  <a:lnTo>
                    <a:pt x="350" y="1538"/>
                  </a:lnTo>
                  <a:lnTo>
                    <a:pt x="461" y="1474"/>
                  </a:lnTo>
                  <a:lnTo>
                    <a:pt x="422" y="1349"/>
                  </a:lnTo>
                  <a:lnTo>
                    <a:pt x="400" y="1231"/>
                  </a:lnTo>
                  <a:lnTo>
                    <a:pt x="389" y="1117"/>
                  </a:lnTo>
                  <a:lnTo>
                    <a:pt x="397" y="1014"/>
                  </a:lnTo>
                  <a:lnTo>
                    <a:pt x="414" y="917"/>
                  </a:lnTo>
                  <a:lnTo>
                    <a:pt x="450" y="832"/>
                  </a:lnTo>
                  <a:lnTo>
                    <a:pt x="500" y="753"/>
                  </a:lnTo>
                  <a:lnTo>
                    <a:pt x="568" y="689"/>
                  </a:lnTo>
                  <a:lnTo>
                    <a:pt x="646" y="635"/>
                  </a:lnTo>
                  <a:lnTo>
                    <a:pt x="736" y="596"/>
                  </a:lnTo>
                  <a:lnTo>
                    <a:pt x="839" y="571"/>
                  </a:lnTo>
                  <a:lnTo>
                    <a:pt x="950" y="560"/>
                  </a:lnTo>
                  <a:lnTo>
                    <a:pt x="1071" y="560"/>
                  </a:lnTo>
                  <a:lnTo>
                    <a:pt x="1203" y="575"/>
                  </a:lnTo>
                  <a:lnTo>
                    <a:pt x="1246" y="450"/>
                  </a:lnTo>
                  <a:lnTo>
                    <a:pt x="1296" y="339"/>
                  </a:lnTo>
                  <a:lnTo>
                    <a:pt x="1353" y="243"/>
                  </a:lnTo>
                  <a:lnTo>
                    <a:pt x="1417" y="161"/>
                  </a:lnTo>
                  <a:lnTo>
                    <a:pt x="1489" y="96"/>
                  </a:lnTo>
                  <a:lnTo>
                    <a:pt x="1571" y="46"/>
                  </a:lnTo>
                  <a:lnTo>
                    <a:pt x="1656" y="14"/>
                  </a:lnTo>
                  <a:lnTo>
                    <a:pt x="1749" y="0"/>
                  </a:lnTo>
                  <a:close/>
                </a:path>
              </a:pathLst>
            </a:custGeom>
            <a:solidFill>
              <a:srgbClr val="6AA903"/>
            </a:solidFill>
            <a:ln>
              <a:noFill/>
            </a:ln>
            <a:effec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lstStyle/>
            <a:p>
              <a:endParaRPr lang="en-US">
                <a:latin typeface="方正粗圆简体" panose="02010601030101010101" pitchFamily="65" charset="-122"/>
                <a:ea typeface="方正粗圆简体" panose="02010601030101010101" pitchFamily="65" charset="-122"/>
                <a:cs typeface="+mn-ea"/>
                <a:sym typeface="+mn-lt"/>
              </a:endParaRPr>
            </a:p>
          </p:txBody>
        </p:sp>
        <p:sp>
          <p:nvSpPr>
            <p:cNvPr id="46" name="TextBox 44"/>
            <p:cNvSpPr txBox="1">
              <a:spLocks noChangeArrowheads="1"/>
            </p:cNvSpPr>
            <p:nvPr/>
          </p:nvSpPr>
          <p:spPr bwMode="auto">
            <a:xfrm>
              <a:off x="7353188" y="2189369"/>
              <a:ext cx="935159" cy="861774"/>
            </a:xfrm>
            <a:prstGeom prst="rect">
              <a:avLst/>
            </a:prstGeom>
            <a:noFill/>
            <a:ln w="9525">
              <a:noFill/>
              <a:miter lim="800000"/>
            </a:ln>
            <a:effectLst/>
          </p:spPr>
          <p:txBody>
            <a:bodyPr wrap="square">
              <a:spAutoFit/>
            </a:bodyPr>
            <a:lstStyle/>
            <a:p>
              <a:pPr algn="ctr"/>
              <a:r>
                <a:rPr lang="zh-CN" altLang="en-US" dirty="0" smtClean="0">
                  <a:solidFill>
                    <a:schemeClr val="bg1"/>
                  </a:solidFill>
                  <a:latin typeface="方正粗圆简体" panose="02010601030101010101" pitchFamily="65" charset="-122"/>
                  <a:ea typeface="方正粗圆简体" panose="02010601030101010101" pitchFamily="65" charset="-122"/>
                  <a:cs typeface="+mn-ea"/>
                  <a:sym typeface="+mn-lt"/>
                </a:rPr>
                <a:t>添加</a:t>
              </a:r>
              <a:endParaRPr lang="en-US" altLang="zh-CN" dirty="0" smtClean="0">
                <a:solidFill>
                  <a:schemeClr val="bg1"/>
                </a:solidFill>
                <a:latin typeface="方正粗圆简体" panose="02010601030101010101" pitchFamily="65" charset="-122"/>
                <a:ea typeface="方正粗圆简体" panose="02010601030101010101" pitchFamily="65" charset="-122"/>
                <a:cs typeface="+mn-ea"/>
                <a:sym typeface="+mn-lt"/>
              </a:endParaRPr>
            </a:p>
            <a:p>
              <a:pPr algn="ctr"/>
              <a:r>
                <a:rPr lang="zh-CN" altLang="en-US" dirty="0" smtClean="0">
                  <a:solidFill>
                    <a:schemeClr val="bg1"/>
                  </a:solidFill>
                  <a:latin typeface="方正粗圆简体" panose="02010601030101010101" pitchFamily="65" charset="-122"/>
                  <a:ea typeface="方正粗圆简体" panose="02010601030101010101" pitchFamily="65" charset="-122"/>
                  <a:cs typeface="+mn-ea"/>
                  <a:sym typeface="+mn-lt"/>
                </a:rPr>
                <a:t>文本</a:t>
              </a:r>
              <a:endParaRPr lang="en-US" dirty="0">
                <a:solidFill>
                  <a:schemeClr val="bg1"/>
                </a:solidFill>
                <a:latin typeface="方正粗圆简体" panose="02010601030101010101" pitchFamily="65" charset="-122"/>
                <a:ea typeface="方正粗圆简体" panose="02010601030101010101" pitchFamily="65" charset="-122"/>
                <a:cs typeface="+mn-ea"/>
                <a:sym typeface="+mn-lt"/>
              </a:endParaRPr>
            </a:p>
          </p:txBody>
        </p:sp>
      </p:grpSp>
      <p:grpSp>
        <p:nvGrpSpPr>
          <p:cNvPr id="47" name="组合 46"/>
          <p:cNvGrpSpPr/>
          <p:nvPr/>
        </p:nvGrpSpPr>
        <p:grpSpPr>
          <a:xfrm>
            <a:off x="5863331" y="3542677"/>
            <a:ext cx="1051894" cy="940542"/>
            <a:chOff x="5446426" y="4819643"/>
            <a:chExt cx="1285204" cy="1254056"/>
          </a:xfrm>
        </p:grpSpPr>
        <p:sp>
          <p:nvSpPr>
            <p:cNvPr id="48" name="Freeform 11"/>
            <p:cNvSpPr>
              <a:spLocks noEditPoints="1"/>
            </p:cNvSpPr>
            <p:nvPr/>
          </p:nvSpPr>
          <p:spPr bwMode="auto">
            <a:xfrm rot="21129250">
              <a:off x="5446426" y="4819643"/>
              <a:ext cx="1285204" cy="1254056"/>
            </a:xfrm>
            <a:custGeom>
              <a:avLst/>
              <a:gdLst/>
              <a:ahLst/>
              <a:cxnLst>
                <a:cxn ang="0">
                  <a:pos x="1613" y="210"/>
                </a:cxn>
                <a:cxn ang="0">
                  <a:pos x="1360" y="674"/>
                </a:cxn>
                <a:cxn ang="0">
                  <a:pos x="732" y="749"/>
                </a:cxn>
                <a:cxn ang="0">
                  <a:pos x="468" y="1245"/>
                </a:cxn>
                <a:cxn ang="0">
                  <a:pos x="543" y="1681"/>
                </a:cxn>
                <a:cxn ang="0">
                  <a:pos x="50" y="2188"/>
                </a:cxn>
                <a:cxn ang="0">
                  <a:pos x="228" y="2752"/>
                </a:cxn>
                <a:cxn ang="0">
                  <a:pos x="343" y="3352"/>
                </a:cxn>
                <a:cxn ang="0">
                  <a:pos x="478" y="3841"/>
                </a:cxn>
                <a:cxn ang="0">
                  <a:pos x="1117" y="4048"/>
                </a:cxn>
                <a:cxn ang="0">
                  <a:pos x="1356" y="4540"/>
                </a:cxn>
                <a:cxn ang="0">
                  <a:pos x="1892" y="4755"/>
                </a:cxn>
                <a:cxn ang="0">
                  <a:pos x="2384" y="4530"/>
                </a:cxn>
                <a:cxn ang="0">
                  <a:pos x="2994" y="4837"/>
                </a:cxn>
                <a:cxn ang="0">
                  <a:pos x="3448" y="4573"/>
                </a:cxn>
                <a:cxn ang="0">
                  <a:pos x="3748" y="4208"/>
                </a:cxn>
                <a:cxn ang="0">
                  <a:pos x="4340" y="4066"/>
                </a:cxn>
                <a:cxn ang="0">
                  <a:pos x="4515" y="3494"/>
                </a:cxn>
                <a:cxn ang="0">
                  <a:pos x="4686" y="3041"/>
                </a:cxn>
                <a:cxn ang="0">
                  <a:pos x="4961" y="2570"/>
                </a:cxn>
                <a:cxn ang="0">
                  <a:pos x="4658" y="2013"/>
                </a:cxn>
                <a:cxn ang="0">
                  <a:pos x="4647" y="1517"/>
                </a:cxn>
                <a:cxn ang="0">
                  <a:pos x="4515" y="1031"/>
                </a:cxn>
                <a:cxn ang="0">
                  <a:pos x="3876" y="821"/>
                </a:cxn>
                <a:cxn ang="0">
                  <a:pos x="3637" y="328"/>
                </a:cxn>
                <a:cxn ang="0">
                  <a:pos x="3102" y="114"/>
                </a:cxn>
                <a:cxn ang="0">
                  <a:pos x="2609" y="342"/>
                </a:cxn>
                <a:cxn ang="0">
                  <a:pos x="1999" y="32"/>
                </a:cxn>
                <a:cxn ang="0">
                  <a:pos x="2520" y="217"/>
                </a:cxn>
                <a:cxn ang="0">
                  <a:pos x="3212" y="71"/>
                </a:cxn>
                <a:cxn ang="0">
                  <a:pos x="3633" y="274"/>
                </a:cxn>
                <a:cxn ang="0">
                  <a:pos x="3876" y="788"/>
                </a:cxn>
                <a:cxn ang="0">
                  <a:pos x="4483" y="956"/>
                </a:cxn>
                <a:cxn ang="0">
                  <a:pos x="4690" y="1403"/>
                </a:cxn>
                <a:cxn ang="0">
                  <a:pos x="4761" y="2070"/>
                </a:cxn>
                <a:cxn ang="0">
                  <a:pos x="4993" y="2584"/>
                </a:cxn>
                <a:cxn ang="0">
                  <a:pos x="4604" y="3137"/>
                </a:cxn>
                <a:cxn ang="0">
                  <a:pos x="4551" y="3737"/>
                </a:cxn>
                <a:cxn ang="0">
                  <a:pos x="4187" y="4191"/>
                </a:cxn>
                <a:cxn ang="0">
                  <a:pos x="3594" y="4365"/>
                </a:cxn>
                <a:cxn ang="0">
                  <a:pos x="3127" y="4855"/>
                </a:cxn>
                <a:cxn ang="0">
                  <a:pos x="2577" y="4730"/>
                </a:cxn>
                <a:cxn ang="0">
                  <a:pos x="1895" y="4787"/>
                </a:cxn>
                <a:cxn ang="0">
                  <a:pos x="1428" y="4665"/>
                </a:cxn>
                <a:cxn ang="0">
                  <a:pos x="1146" y="4080"/>
                </a:cxn>
                <a:cxn ang="0">
                  <a:pos x="589" y="3966"/>
                </a:cxn>
                <a:cxn ang="0">
                  <a:pos x="307" y="3552"/>
                </a:cxn>
                <a:cxn ang="0">
                  <a:pos x="325" y="2888"/>
                </a:cxn>
                <a:cxn ang="0">
                  <a:pos x="0" y="2316"/>
                </a:cxn>
                <a:cxn ang="0">
                  <a:pos x="282" y="1809"/>
                </a:cxn>
                <a:cxn ang="0">
                  <a:pos x="435" y="1245"/>
                </a:cxn>
                <a:cxn ang="0">
                  <a:pos x="632" y="778"/>
                </a:cxn>
                <a:cxn ang="0">
                  <a:pos x="1242" y="628"/>
                </a:cxn>
                <a:cxn ang="0">
                  <a:pos x="1624" y="153"/>
                </a:cxn>
              </a:cxnLst>
              <a:rect l="0" t="0" r="r" b="b"/>
              <a:pathLst>
                <a:path w="4993" h="4872">
                  <a:moveTo>
                    <a:pt x="1999" y="32"/>
                  </a:moveTo>
                  <a:lnTo>
                    <a:pt x="1934" y="35"/>
                  </a:lnTo>
                  <a:lnTo>
                    <a:pt x="1874" y="46"/>
                  </a:lnTo>
                  <a:lnTo>
                    <a:pt x="1781" y="82"/>
                  </a:lnTo>
                  <a:lnTo>
                    <a:pt x="1692" y="135"/>
                  </a:lnTo>
                  <a:lnTo>
                    <a:pt x="1613" y="210"/>
                  </a:lnTo>
                  <a:lnTo>
                    <a:pt x="1542" y="299"/>
                  </a:lnTo>
                  <a:lnTo>
                    <a:pt x="1481" y="407"/>
                  </a:lnTo>
                  <a:lnTo>
                    <a:pt x="1424" y="528"/>
                  </a:lnTo>
                  <a:lnTo>
                    <a:pt x="1378" y="664"/>
                  </a:lnTo>
                  <a:lnTo>
                    <a:pt x="1371" y="678"/>
                  </a:lnTo>
                  <a:lnTo>
                    <a:pt x="1360" y="674"/>
                  </a:lnTo>
                  <a:lnTo>
                    <a:pt x="1246" y="660"/>
                  </a:lnTo>
                  <a:lnTo>
                    <a:pt x="1142" y="656"/>
                  </a:lnTo>
                  <a:lnTo>
                    <a:pt x="1024" y="664"/>
                  </a:lnTo>
                  <a:lnTo>
                    <a:pt x="917" y="681"/>
                  </a:lnTo>
                  <a:lnTo>
                    <a:pt x="817" y="710"/>
                  </a:lnTo>
                  <a:lnTo>
                    <a:pt x="732" y="749"/>
                  </a:lnTo>
                  <a:lnTo>
                    <a:pt x="653" y="803"/>
                  </a:lnTo>
                  <a:lnTo>
                    <a:pt x="589" y="867"/>
                  </a:lnTo>
                  <a:lnTo>
                    <a:pt x="535" y="946"/>
                  </a:lnTo>
                  <a:lnTo>
                    <a:pt x="500" y="1038"/>
                  </a:lnTo>
                  <a:lnTo>
                    <a:pt x="475" y="1138"/>
                  </a:lnTo>
                  <a:lnTo>
                    <a:pt x="468" y="1245"/>
                  </a:lnTo>
                  <a:lnTo>
                    <a:pt x="471" y="1342"/>
                  </a:lnTo>
                  <a:lnTo>
                    <a:pt x="489" y="1442"/>
                  </a:lnTo>
                  <a:lnTo>
                    <a:pt x="514" y="1549"/>
                  </a:lnTo>
                  <a:lnTo>
                    <a:pt x="550" y="1660"/>
                  </a:lnTo>
                  <a:lnTo>
                    <a:pt x="553" y="1674"/>
                  </a:lnTo>
                  <a:lnTo>
                    <a:pt x="543" y="1681"/>
                  </a:lnTo>
                  <a:lnTo>
                    <a:pt x="418" y="1752"/>
                  </a:lnTo>
                  <a:lnTo>
                    <a:pt x="307" y="1831"/>
                  </a:lnTo>
                  <a:lnTo>
                    <a:pt x="214" y="1913"/>
                  </a:lnTo>
                  <a:lnTo>
                    <a:pt x="143" y="2002"/>
                  </a:lnTo>
                  <a:lnTo>
                    <a:pt x="86" y="2091"/>
                  </a:lnTo>
                  <a:lnTo>
                    <a:pt x="50" y="2188"/>
                  </a:lnTo>
                  <a:lnTo>
                    <a:pt x="32" y="2288"/>
                  </a:lnTo>
                  <a:lnTo>
                    <a:pt x="32" y="2316"/>
                  </a:lnTo>
                  <a:lnTo>
                    <a:pt x="46" y="2427"/>
                  </a:lnTo>
                  <a:lnTo>
                    <a:pt x="82" y="2538"/>
                  </a:lnTo>
                  <a:lnTo>
                    <a:pt x="146" y="2648"/>
                  </a:lnTo>
                  <a:lnTo>
                    <a:pt x="228" y="2752"/>
                  </a:lnTo>
                  <a:lnTo>
                    <a:pt x="335" y="2855"/>
                  </a:lnTo>
                  <a:lnTo>
                    <a:pt x="478" y="2963"/>
                  </a:lnTo>
                  <a:lnTo>
                    <a:pt x="471" y="2973"/>
                  </a:lnTo>
                  <a:lnTo>
                    <a:pt x="414" y="3105"/>
                  </a:lnTo>
                  <a:lnTo>
                    <a:pt x="371" y="3230"/>
                  </a:lnTo>
                  <a:lnTo>
                    <a:pt x="343" y="3352"/>
                  </a:lnTo>
                  <a:lnTo>
                    <a:pt x="335" y="3466"/>
                  </a:lnTo>
                  <a:lnTo>
                    <a:pt x="339" y="3548"/>
                  </a:lnTo>
                  <a:lnTo>
                    <a:pt x="357" y="3627"/>
                  </a:lnTo>
                  <a:lnTo>
                    <a:pt x="382" y="3698"/>
                  </a:lnTo>
                  <a:lnTo>
                    <a:pt x="418" y="3766"/>
                  </a:lnTo>
                  <a:lnTo>
                    <a:pt x="478" y="3841"/>
                  </a:lnTo>
                  <a:lnTo>
                    <a:pt x="553" y="3905"/>
                  </a:lnTo>
                  <a:lnTo>
                    <a:pt x="639" y="3955"/>
                  </a:lnTo>
                  <a:lnTo>
                    <a:pt x="742" y="3998"/>
                  </a:lnTo>
                  <a:lnTo>
                    <a:pt x="857" y="4026"/>
                  </a:lnTo>
                  <a:lnTo>
                    <a:pt x="982" y="4041"/>
                  </a:lnTo>
                  <a:lnTo>
                    <a:pt x="1117" y="4048"/>
                  </a:lnTo>
                  <a:lnTo>
                    <a:pt x="1171" y="4048"/>
                  </a:lnTo>
                  <a:lnTo>
                    <a:pt x="1174" y="4062"/>
                  </a:lnTo>
                  <a:lnTo>
                    <a:pt x="1206" y="4201"/>
                  </a:lnTo>
                  <a:lnTo>
                    <a:pt x="1246" y="4330"/>
                  </a:lnTo>
                  <a:lnTo>
                    <a:pt x="1296" y="4444"/>
                  </a:lnTo>
                  <a:lnTo>
                    <a:pt x="1356" y="4540"/>
                  </a:lnTo>
                  <a:lnTo>
                    <a:pt x="1428" y="4622"/>
                  </a:lnTo>
                  <a:lnTo>
                    <a:pt x="1506" y="4687"/>
                  </a:lnTo>
                  <a:lnTo>
                    <a:pt x="1595" y="4733"/>
                  </a:lnTo>
                  <a:lnTo>
                    <a:pt x="1688" y="4758"/>
                  </a:lnTo>
                  <a:lnTo>
                    <a:pt x="1781" y="4765"/>
                  </a:lnTo>
                  <a:lnTo>
                    <a:pt x="1892" y="4755"/>
                  </a:lnTo>
                  <a:lnTo>
                    <a:pt x="2006" y="4726"/>
                  </a:lnTo>
                  <a:lnTo>
                    <a:pt x="2120" y="4680"/>
                  </a:lnTo>
                  <a:lnTo>
                    <a:pt x="2241" y="4612"/>
                  </a:lnTo>
                  <a:lnTo>
                    <a:pt x="2363" y="4526"/>
                  </a:lnTo>
                  <a:lnTo>
                    <a:pt x="2373" y="4519"/>
                  </a:lnTo>
                  <a:lnTo>
                    <a:pt x="2384" y="4530"/>
                  </a:lnTo>
                  <a:lnTo>
                    <a:pt x="2488" y="4622"/>
                  </a:lnTo>
                  <a:lnTo>
                    <a:pt x="2588" y="4697"/>
                  </a:lnTo>
                  <a:lnTo>
                    <a:pt x="2691" y="4758"/>
                  </a:lnTo>
                  <a:lnTo>
                    <a:pt x="2795" y="4801"/>
                  </a:lnTo>
                  <a:lnTo>
                    <a:pt x="2895" y="4830"/>
                  </a:lnTo>
                  <a:lnTo>
                    <a:pt x="2994" y="4837"/>
                  </a:lnTo>
                  <a:lnTo>
                    <a:pt x="3055" y="4833"/>
                  </a:lnTo>
                  <a:lnTo>
                    <a:pt x="3119" y="4822"/>
                  </a:lnTo>
                  <a:lnTo>
                    <a:pt x="3212" y="4787"/>
                  </a:lnTo>
                  <a:lnTo>
                    <a:pt x="3298" y="4733"/>
                  </a:lnTo>
                  <a:lnTo>
                    <a:pt x="3376" y="4662"/>
                  </a:lnTo>
                  <a:lnTo>
                    <a:pt x="3448" y="4573"/>
                  </a:lnTo>
                  <a:lnTo>
                    <a:pt x="3512" y="4465"/>
                  </a:lnTo>
                  <a:lnTo>
                    <a:pt x="3569" y="4344"/>
                  </a:lnTo>
                  <a:lnTo>
                    <a:pt x="3615" y="4208"/>
                  </a:lnTo>
                  <a:lnTo>
                    <a:pt x="3619" y="4194"/>
                  </a:lnTo>
                  <a:lnTo>
                    <a:pt x="3633" y="4194"/>
                  </a:lnTo>
                  <a:lnTo>
                    <a:pt x="3748" y="4208"/>
                  </a:lnTo>
                  <a:lnTo>
                    <a:pt x="3851" y="4212"/>
                  </a:lnTo>
                  <a:lnTo>
                    <a:pt x="3969" y="4205"/>
                  </a:lnTo>
                  <a:lnTo>
                    <a:pt x="4076" y="4191"/>
                  </a:lnTo>
                  <a:lnTo>
                    <a:pt x="4176" y="4162"/>
                  </a:lnTo>
                  <a:lnTo>
                    <a:pt x="4261" y="4119"/>
                  </a:lnTo>
                  <a:lnTo>
                    <a:pt x="4340" y="4066"/>
                  </a:lnTo>
                  <a:lnTo>
                    <a:pt x="4404" y="4001"/>
                  </a:lnTo>
                  <a:lnTo>
                    <a:pt x="4454" y="3923"/>
                  </a:lnTo>
                  <a:lnTo>
                    <a:pt x="4493" y="3830"/>
                  </a:lnTo>
                  <a:lnTo>
                    <a:pt x="4515" y="3730"/>
                  </a:lnTo>
                  <a:lnTo>
                    <a:pt x="4522" y="3623"/>
                  </a:lnTo>
                  <a:lnTo>
                    <a:pt x="4515" y="3494"/>
                  </a:lnTo>
                  <a:lnTo>
                    <a:pt x="4486" y="3355"/>
                  </a:lnTo>
                  <a:lnTo>
                    <a:pt x="4444" y="3209"/>
                  </a:lnTo>
                  <a:lnTo>
                    <a:pt x="4440" y="3195"/>
                  </a:lnTo>
                  <a:lnTo>
                    <a:pt x="4451" y="3191"/>
                  </a:lnTo>
                  <a:lnTo>
                    <a:pt x="4576" y="3120"/>
                  </a:lnTo>
                  <a:lnTo>
                    <a:pt x="4686" y="3041"/>
                  </a:lnTo>
                  <a:lnTo>
                    <a:pt x="4775" y="2955"/>
                  </a:lnTo>
                  <a:lnTo>
                    <a:pt x="4850" y="2870"/>
                  </a:lnTo>
                  <a:lnTo>
                    <a:pt x="4908" y="2777"/>
                  </a:lnTo>
                  <a:lnTo>
                    <a:pt x="4943" y="2681"/>
                  </a:lnTo>
                  <a:lnTo>
                    <a:pt x="4957" y="2581"/>
                  </a:lnTo>
                  <a:lnTo>
                    <a:pt x="4961" y="2570"/>
                  </a:lnTo>
                  <a:lnTo>
                    <a:pt x="4961" y="2552"/>
                  </a:lnTo>
                  <a:lnTo>
                    <a:pt x="4947" y="2441"/>
                  </a:lnTo>
                  <a:lnTo>
                    <a:pt x="4911" y="2331"/>
                  </a:lnTo>
                  <a:lnTo>
                    <a:pt x="4847" y="2220"/>
                  </a:lnTo>
                  <a:lnTo>
                    <a:pt x="4765" y="2116"/>
                  </a:lnTo>
                  <a:lnTo>
                    <a:pt x="4658" y="2013"/>
                  </a:lnTo>
                  <a:lnTo>
                    <a:pt x="4529" y="1917"/>
                  </a:lnTo>
                  <a:lnTo>
                    <a:pt x="4515" y="1909"/>
                  </a:lnTo>
                  <a:lnTo>
                    <a:pt x="4522" y="1895"/>
                  </a:lnTo>
                  <a:lnTo>
                    <a:pt x="4579" y="1763"/>
                  </a:lnTo>
                  <a:lnTo>
                    <a:pt x="4622" y="1638"/>
                  </a:lnTo>
                  <a:lnTo>
                    <a:pt x="4647" y="1517"/>
                  </a:lnTo>
                  <a:lnTo>
                    <a:pt x="4654" y="1403"/>
                  </a:lnTo>
                  <a:lnTo>
                    <a:pt x="4651" y="1320"/>
                  </a:lnTo>
                  <a:lnTo>
                    <a:pt x="4636" y="1245"/>
                  </a:lnTo>
                  <a:lnTo>
                    <a:pt x="4611" y="1174"/>
                  </a:lnTo>
                  <a:lnTo>
                    <a:pt x="4576" y="1106"/>
                  </a:lnTo>
                  <a:lnTo>
                    <a:pt x="4515" y="1031"/>
                  </a:lnTo>
                  <a:lnTo>
                    <a:pt x="4440" y="967"/>
                  </a:lnTo>
                  <a:lnTo>
                    <a:pt x="4354" y="913"/>
                  </a:lnTo>
                  <a:lnTo>
                    <a:pt x="4251" y="871"/>
                  </a:lnTo>
                  <a:lnTo>
                    <a:pt x="4137" y="842"/>
                  </a:lnTo>
                  <a:lnTo>
                    <a:pt x="4012" y="828"/>
                  </a:lnTo>
                  <a:lnTo>
                    <a:pt x="3876" y="821"/>
                  </a:lnTo>
                  <a:lnTo>
                    <a:pt x="3822" y="821"/>
                  </a:lnTo>
                  <a:lnTo>
                    <a:pt x="3819" y="806"/>
                  </a:lnTo>
                  <a:lnTo>
                    <a:pt x="3787" y="667"/>
                  </a:lnTo>
                  <a:lnTo>
                    <a:pt x="3748" y="539"/>
                  </a:lnTo>
                  <a:lnTo>
                    <a:pt x="3698" y="428"/>
                  </a:lnTo>
                  <a:lnTo>
                    <a:pt x="3637" y="328"/>
                  </a:lnTo>
                  <a:lnTo>
                    <a:pt x="3566" y="249"/>
                  </a:lnTo>
                  <a:lnTo>
                    <a:pt x="3487" y="185"/>
                  </a:lnTo>
                  <a:lnTo>
                    <a:pt x="3398" y="139"/>
                  </a:lnTo>
                  <a:lnTo>
                    <a:pt x="3305" y="110"/>
                  </a:lnTo>
                  <a:lnTo>
                    <a:pt x="3212" y="103"/>
                  </a:lnTo>
                  <a:lnTo>
                    <a:pt x="3102" y="114"/>
                  </a:lnTo>
                  <a:lnTo>
                    <a:pt x="2987" y="142"/>
                  </a:lnTo>
                  <a:lnTo>
                    <a:pt x="2873" y="192"/>
                  </a:lnTo>
                  <a:lnTo>
                    <a:pt x="2752" y="260"/>
                  </a:lnTo>
                  <a:lnTo>
                    <a:pt x="2630" y="342"/>
                  </a:lnTo>
                  <a:lnTo>
                    <a:pt x="2620" y="349"/>
                  </a:lnTo>
                  <a:lnTo>
                    <a:pt x="2609" y="342"/>
                  </a:lnTo>
                  <a:lnTo>
                    <a:pt x="2506" y="249"/>
                  </a:lnTo>
                  <a:lnTo>
                    <a:pt x="2402" y="174"/>
                  </a:lnTo>
                  <a:lnTo>
                    <a:pt x="2298" y="110"/>
                  </a:lnTo>
                  <a:lnTo>
                    <a:pt x="2199" y="67"/>
                  </a:lnTo>
                  <a:lnTo>
                    <a:pt x="2095" y="42"/>
                  </a:lnTo>
                  <a:lnTo>
                    <a:pt x="1999" y="32"/>
                  </a:lnTo>
                  <a:close/>
                  <a:moveTo>
                    <a:pt x="1999" y="0"/>
                  </a:moveTo>
                  <a:lnTo>
                    <a:pt x="2102" y="10"/>
                  </a:lnTo>
                  <a:lnTo>
                    <a:pt x="2206" y="35"/>
                  </a:lnTo>
                  <a:lnTo>
                    <a:pt x="2309" y="78"/>
                  </a:lnTo>
                  <a:lnTo>
                    <a:pt x="2416" y="139"/>
                  </a:lnTo>
                  <a:lnTo>
                    <a:pt x="2520" y="217"/>
                  </a:lnTo>
                  <a:lnTo>
                    <a:pt x="2623" y="307"/>
                  </a:lnTo>
                  <a:lnTo>
                    <a:pt x="2745" y="224"/>
                  </a:lnTo>
                  <a:lnTo>
                    <a:pt x="2866" y="160"/>
                  </a:lnTo>
                  <a:lnTo>
                    <a:pt x="2984" y="110"/>
                  </a:lnTo>
                  <a:lnTo>
                    <a:pt x="3098" y="82"/>
                  </a:lnTo>
                  <a:lnTo>
                    <a:pt x="3212" y="71"/>
                  </a:lnTo>
                  <a:lnTo>
                    <a:pt x="3280" y="75"/>
                  </a:lnTo>
                  <a:lnTo>
                    <a:pt x="3344" y="85"/>
                  </a:lnTo>
                  <a:lnTo>
                    <a:pt x="3408" y="107"/>
                  </a:lnTo>
                  <a:lnTo>
                    <a:pt x="3491" y="150"/>
                  </a:lnTo>
                  <a:lnTo>
                    <a:pt x="3566" y="203"/>
                  </a:lnTo>
                  <a:lnTo>
                    <a:pt x="3633" y="274"/>
                  </a:lnTo>
                  <a:lnTo>
                    <a:pt x="3690" y="353"/>
                  </a:lnTo>
                  <a:lnTo>
                    <a:pt x="3744" y="446"/>
                  </a:lnTo>
                  <a:lnTo>
                    <a:pt x="3787" y="549"/>
                  </a:lnTo>
                  <a:lnTo>
                    <a:pt x="3819" y="664"/>
                  </a:lnTo>
                  <a:lnTo>
                    <a:pt x="3847" y="788"/>
                  </a:lnTo>
                  <a:lnTo>
                    <a:pt x="3876" y="788"/>
                  </a:lnTo>
                  <a:lnTo>
                    <a:pt x="3997" y="792"/>
                  </a:lnTo>
                  <a:lnTo>
                    <a:pt x="4112" y="806"/>
                  </a:lnTo>
                  <a:lnTo>
                    <a:pt x="4219" y="831"/>
                  </a:lnTo>
                  <a:lnTo>
                    <a:pt x="4315" y="863"/>
                  </a:lnTo>
                  <a:lnTo>
                    <a:pt x="4404" y="903"/>
                  </a:lnTo>
                  <a:lnTo>
                    <a:pt x="4483" y="956"/>
                  </a:lnTo>
                  <a:lnTo>
                    <a:pt x="4547" y="1017"/>
                  </a:lnTo>
                  <a:lnTo>
                    <a:pt x="4604" y="1088"/>
                  </a:lnTo>
                  <a:lnTo>
                    <a:pt x="4640" y="1160"/>
                  </a:lnTo>
                  <a:lnTo>
                    <a:pt x="4668" y="1235"/>
                  </a:lnTo>
                  <a:lnTo>
                    <a:pt x="4683" y="1317"/>
                  </a:lnTo>
                  <a:lnTo>
                    <a:pt x="4690" y="1403"/>
                  </a:lnTo>
                  <a:lnTo>
                    <a:pt x="4683" y="1517"/>
                  </a:lnTo>
                  <a:lnTo>
                    <a:pt x="4654" y="1638"/>
                  </a:lnTo>
                  <a:lnTo>
                    <a:pt x="4615" y="1767"/>
                  </a:lnTo>
                  <a:lnTo>
                    <a:pt x="4558" y="1899"/>
                  </a:lnTo>
                  <a:lnTo>
                    <a:pt x="4668" y="1981"/>
                  </a:lnTo>
                  <a:lnTo>
                    <a:pt x="4761" y="2070"/>
                  </a:lnTo>
                  <a:lnTo>
                    <a:pt x="4843" y="2159"/>
                  </a:lnTo>
                  <a:lnTo>
                    <a:pt x="4908" y="2256"/>
                  </a:lnTo>
                  <a:lnTo>
                    <a:pt x="4954" y="2352"/>
                  </a:lnTo>
                  <a:lnTo>
                    <a:pt x="4982" y="2452"/>
                  </a:lnTo>
                  <a:lnTo>
                    <a:pt x="4993" y="2552"/>
                  </a:lnTo>
                  <a:lnTo>
                    <a:pt x="4993" y="2584"/>
                  </a:lnTo>
                  <a:lnTo>
                    <a:pt x="4975" y="2688"/>
                  </a:lnTo>
                  <a:lnTo>
                    <a:pt x="4936" y="2788"/>
                  </a:lnTo>
                  <a:lnTo>
                    <a:pt x="4879" y="2884"/>
                  </a:lnTo>
                  <a:lnTo>
                    <a:pt x="4804" y="2973"/>
                  </a:lnTo>
                  <a:lnTo>
                    <a:pt x="4711" y="3059"/>
                  </a:lnTo>
                  <a:lnTo>
                    <a:pt x="4604" y="3137"/>
                  </a:lnTo>
                  <a:lnTo>
                    <a:pt x="4479" y="3212"/>
                  </a:lnTo>
                  <a:lnTo>
                    <a:pt x="4511" y="3319"/>
                  </a:lnTo>
                  <a:lnTo>
                    <a:pt x="4536" y="3427"/>
                  </a:lnTo>
                  <a:lnTo>
                    <a:pt x="4554" y="3527"/>
                  </a:lnTo>
                  <a:lnTo>
                    <a:pt x="4558" y="3623"/>
                  </a:lnTo>
                  <a:lnTo>
                    <a:pt x="4551" y="3737"/>
                  </a:lnTo>
                  <a:lnTo>
                    <a:pt x="4526" y="3841"/>
                  </a:lnTo>
                  <a:lnTo>
                    <a:pt x="4486" y="3937"/>
                  </a:lnTo>
                  <a:lnTo>
                    <a:pt x="4429" y="4023"/>
                  </a:lnTo>
                  <a:lnTo>
                    <a:pt x="4361" y="4091"/>
                  </a:lnTo>
                  <a:lnTo>
                    <a:pt x="4279" y="4148"/>
                  </a:lnTo>
                  <a:lnTo>
                    <a:pt x="4187" y="4191"/>
                  </a:lnTo>
                  <a:lnTo>
                    <a:pt x="4083" y="4219"/>
                  </a:lnTo>
                  <a:lnTo>
                    <a:pt x="3972" y="4237"/>
                  </a:lnTo>
                  <a:lnTo>
                    <a:pt x="3851" y="4244"/>
                  </a:lnTo>
                  <a:lnTo>
                    <a:pt x="3751" y="4241"/>
                  </a:lnTo>
                  <a:lnTo>
                    <a:pt x="3644" y="4230"/>
                  </a:lnTo>
                  <a:lnTo>
                    <a:pt x="3594" y="4365"/>
                  </a:lnTo>
                  <a:lnTo>
                    <a:pt x="3537" y="4487"/>
                  </a:lnTo>
                  <a:lnTo>
                    <a:pt x="3473" y="4594"/>
                  </a:lnTo>
                  <a:lnTo>
                    <a:pt x="3398" y="4687"/>
                  </a:lnTo>
                  <a:lnTo>
                    <a:pt x="3316" y="4762"/>
                  </a:lnTo>
                  <a:lnTo>
                    <a:pt x="3226" y="4819"/>
                  </a:lnTo>
                  <a:lnTo>
                    <a:pt x="3127" y="4855"/>
                  </a:lnTo>
                  <a:lnTo>
                    <a:pt x="3059" y="4869"/>
                  </a:lnTo>
                  <a:lnTo>
                    <a:pt x="2994" y="4872"/>
                  </a:lnTo>
                  <a:lnTo>
                    <a:pt x="2891" y="4862"/>
                  </a:lnTo>
                  <a:lnTo>
                    <a:pt x="2787" y="4837"/>
                  </a:lnTo>
                  <a:lnTo>
                    <a:pt x="2684" y="4790"/>
                  </a:lnTo>
                  <a:lnTo>
                    <a:pt x="2577" y="4730"/>
                  </a:lnTo>
                  <a:lnTo>
                    <a:pt x="2473" y="4655"/>
                  </a:lnTo>
                  <a:lnTo>
                    <a:pt x="2370" y="4562"/>
                  </a:lnTo>
                  <a:lnTo>
                    <a:pt x="2249" y="4644"/>
                  </a:lnTo>
                  <a:lnTo>
                    <a:pt x="2127" y="4708"/>
                  </a:lnTo>
                  <a:lnTo>
                    <a:pt x="2009" y="4758"/>
                  </a:lnTo>
                  <a:lnTo>
                    <a:pt x="1895" y="4787"/>
                  </a:lnTo>
                  <a:lnTo>
                    <a:pt x="1781" y="4797"/>
                  </a:lnTo>
                  <a:lnTo>
                    <a:pt x="1713" y="4794"/>
                  </a:lnTo>
                  <a:lnTo>
                    <a:pt x="1649" y="4783"/>
                  </a:lnTo>
                  <a:lnTo>
                    <a:pt x="1585" y="4762"/>
                  </a:lnTo>
                  <a:lnTo>
                    <a:pt x="1503" y="4722"/>
                  </a:lnTo>
                  <a:lnTo>
                    <a:pt x="1428" y="4665"/>
                  </a:lnTo>
                  <a:lnTo>
                    <a:pt x="1360" y="4597"/>
                  </a:lnTo>
                  <a:lnTo>
                    <a:pt x="1299" y="4515"/>
                  </a:lnTo>
                  <a:lnTo>
                    <a:pt x="1249" y="4423"/>
                  </a:lnTo>
                  <a:lnTo>
                    <a:pt x="1206" y="4319"/>
                  </a:lnTo>
                  <a:lnTo>
                    <a:pt x="1171" y="4205"/>
                  </a:lnTo>
                  <a:lnTo>
                    <a:pt x="1146" y="4080"/>
                  </a:lnTo>
                  <a:lnTo>
                    <a:pt x="1117" y="4080"/>
                  </a:lnTo>
                  <a:lnTo>
                    <a:pt x="996" y="4076"/>
                  </a:lnTo>
                  <a:lnTo>
                    <a:pt x="882" y="4062"/>
                  </a:lnTo>
                  <a:lnTo>
                    <a:pt x="774" y="4041"/>
                  </a:lnTo>
                  <a:lnTo>
                    <a:pt x="678" y="4008"/>
                  </a:lnTo>
                  <a:lnTo>
                    <a:pt x="589" y="3966"/>
                  </a:lnTo>
                  <a:lnTo>
                    <a:pt x="510" y="3916"/>
                  </a:lnTo>
                  <a:lnTo>
                    <a:pt x="446" y="3855"/>
                  </a:lnTo>
                  <a:lnTo>
                    <a:pt x="389" y="3784"/>
                  </a:lnTo>
                  <a:lnTo>
                    <a:pt x="350" y="3712"/>
                  </a:lnTo>
                  <a:lnTo>
                    <a:pt x="325" y="3634"/>
                  </a:lnTo>
                  <a:lnTo>
                    <a:pt x="307" y="3552"/>
                  </a:lnTo>
                  <a:lnTo>
                    <a:pt x="303" y="3466"/>
                  </a:lnTo>
                  <a:lnTo>
                    <a:pt x="311" y="3352"/>
                  </a:lnTo>
                  <a:lnTo>
                    <a:pt x="335" y="3230"/>
                  </a:lnTo>
                  <a:lnTo>
                    <a:pt x="378" y="3102"/>
                  </a:lnTo>
                  <a:lnTo>
                    <a:pt x="435" y="2973"/>
                  </a:lnTo>
                  <a:lnTo>
                    <a:pt x="325" y="2888"/>
                  </a:lnTo>
                  <a:lnTo>
                    <a:pt x="232" y="2802"/>
                  </a:lnTo>
                  <a:lnTo>
                    <a:pt x="150" y="2709"/>
                  </a:lnTo>
                  <a:lnTo>
                    <a:pt x="86" y="2616"/>
                  </a:lnTo>
                  <a:lnTo>
                    <a:pt x="39" y="2516"/>
                  </a:lnTo>
                  <a:lnTo>
                    <a:pt x="11" y="2416"/>
                  </a:lnTo>
                  <a:lnTo>
                    <a:pt x="0" y="2316"/>
                  </a:lnTo>
                  <a:lnTo>
                    <a:pt x="0" y="2288"/>
                  </a:lnTo>
                  <a:lnTo>
                    <a:pt x="18" y="2184"/>
                  </a:lnTo>
                  <a:lnTo>
                    <a:pt x="54" y="2084"/>
                  </a:lnTo>
                  <a:lnTo>
                    <a:pt x="111" y="1988"/>
                  </a:lnTo>
                  <a:lnTo>
                    <a:pt x="186" y="1895"/>
                  </a:lnTo>
                  <a:lnTo>
                    <a:pt x="282" y="1809"/>
                  </a:lnTo>
                  <a:lnTo>
                    <a:pt x="389" y="1731"/>
                  </a:lnTo>
                  <a:lnTo>
                    <a:pt x="514" y="1656"/>
                  </a:lnTo>
                  <a:lnTo>
                    <a:pt x="482" y="1549"/>
                  </a:lnTo>
                  <a:lnTo>
                    <a:pt x="457" y="1442"/>
                  </a:lnTo>
                  <a:lnTo>
                    <a:pt x="439" y="1342"/>
                  </a:lnTo>
                  <a:lnTo>
                    <a:pt x="435" y="1245"/>
                  </a:lnTo>
                  <a:lnTo>
                    <a:pt x="439" y="1156"/>
                  </a:lnTo>
                  <a:lnTo>
                    <a:pt x="457" y="1071"/>
                  </a:lnTo>
                  <a:lnTo>
                    <a:pt x="482" y="988"/>
                  </a:lnTo>
                  <a:lnTo>
                    <a:pt x="518" y="917"/>
                  </a:lnTo>
                  <a:lnTo>
                    <a:pt x="564" y="849"/>
                  </a:lnTo>
                  <a:lnTo>
                    <a:pt x="632" y="778"/>
                  </a:lnTo>
                  <a:lnTo>
                    <a:pt x="714" y="724"/>
                  </a:lnTo>
                  <a:lnTo>
                    <a:pt x="807" y="678"/>
                  </a:lnTo>
                  <a:lnTo>
                    <a:pt x="910" y="649"/>
                  </a:lnTo>
                  <a:lnTo>
                    <a:pt x="1021" y="631"/>
                  </a:lnTo>
                  <a:lnTo>
                    <a:pt x="1142" y="624"/>
                  </a:lnTo>
                  <a:lnTo>
                    <a:pt x="1242" y="628"/>
                  </a:lnTo>
                  <a:lnTo>
                    <a:pt x="1349" y="639"/>
                  </a:lnTo>
                  <a:lnTo>
                    <a:pt x="1392" y="521"/>
                  </a:lnTo>
                  <a:lnTo>
                    <a:pt x="1438" y="410"/>
                  </a:lnTo>
                  <a:lnTo>
                    <a:pt x="1495" y="314"/>
                  </a:lnTo>
                  <a:lnTo>
                    <a:pt x="1556" y="224"/>
                  </a:lnTo>
                  <a:lnTo>
                    <a:pt x="1624" y="153"/>
                  </a:lnTo>
                  <a:lnTo>
                    <a:pt x="1699" y="92"/>
                  </a:lnTo>
                  <a:lnTo>
                    <a:pt x="1777" y="46"/>
                  </a:lnTo>
                  <a:lnTo>
                    <a:pt x="1867" y="14"/>
                  </a:lnTo>
                  <a:lnTo>
                    <a:pt x="1931" y="3"/>
                  </a:lnTo>
                  <a:lnTo>
                    <a:pt x="1999" y="0"/>
                  </a:lnTo>
                  <a:close/>
                </a:path>
              </a:pathLst>
            </a:custGeom>
            <a:solidFill>
              <a:schemeClr val="accent5"/>
            </a:solidFill>
            <a:ln w="0">
              <a:solidFill>
                <a:srgbClr val="6AA903"/>
              </a:solidFill>
              <a:prstDash val="solid"/>
              <a:round/>
            </a:ln>
            <a:effectLst/>
          </p:spPr>
          <p:txBody>
            <a:bodyPr vert="horz" wrap="square" lIns="91440" tIns="45720" rIns="91440" bIns="45720" numCol="1" anchor="t" anchorCtr="0" compatLnSpc="1"/>
            <a:lstStyle/>
            <a:p>
              <a:endParaRPr lang="en-US">
                <a:latin typeface="方正粗圆简体" panose="02010601030101010101" pitchFamily="65" charset="-122"/>
                <a:ea typeface="方正粗圆简体" panose="02010601030101010101" pitchFamily="65" charset="-122"/>
                <a:cs typeface="+mn-ea"/>
                <a:sym typeface="+mn-lt"/>
              </a:endParaRPr>
            </a:p>
          </p:txBody>
        </p:sp>
        <p:sp>
          <p:nvSpPr>
            <p:cNvPr id="49" name="Freeform 12"/>
            <p:cNvSpPr/>
            <p:nvPr/>
          </p:nvSpPr>
          <p:spPr bwMode="auto">
            <a:xfrm rot="21129250">
              <a:off x="5517983" y="4889399"/>
              <a:ext cx="1142089" cy="1114545"/>
            </a:xfrm>
            <a:custGeom>
              <a:avLst/>
              <a:gdLst/>
              <a:ahLst/>
              <a:cxnLst>
                <a:cxn ang="0">
                  <a:pos x="1942" y="25"/>
                </a:cxn>
                <a:cxn ang="0">
                  <a:pos x="2235" y="193"/>
                </a:cxn>
                <a:cxn ang="0">
                  <a:pos x="2542" y="146"/>
                </a:cxn>
                <a:cxn ang="0">
                  <a:pos x="2845" y="61"/>
                </a:cxn>
                <a:cxn ang="0">
                  <a:pos x="3113" y="136"/>
                </a:cxn>
                <a:cxn ang="0">
                  <a:pos x="3305" y="360"/>
                </a:cxn>
                <a:cxn ang="0">
                  <a:pos x="3416" y="707"/>
                </a:cxn>
                <a:cxn ang="0">
                  <a:pos x="3776" y="750"/>
                </a:cxn>
                <a:cxn ang="0">
                  <a:pos x="4033" y="892"/>
                </a:cxn>
                <a:cxn ang="0">
                  <a:pos x="4158" y="1142"/>
                </a:cxn>
                <a:cxn ang="0">
                  <a:pos x="4133" y="1453"/>
                </a:cxn>
                <a:cxn ang="0">
                  <a:pos x="4166" y="1781"/>
                </a:cxn>
                <a:cxn ang="0">
                  <a:pos x="4398" y="2081"/>
                </a:cxn>
                <a:cxn ang="0">
                  <a:pos x="4422" y="2388"/>
                </a:cxn>
                <a:cxn ang="0">
                  <a:pos x="4269" y="2642"/>
                </a:cxn>
                <a:cxn ang="0">
                  <a:pos x="3976" y="2852"/>
                </a:cxn>
                <a:cxn ang="0">
                  <a:pos x="4048" y="3209"/>
                </a:cxn>
                <a:cxn ang="0">
                  <a:pos x="3987" y="3495"/>
                </a:cxn>
                <a:cxn ang="0">
                  <a:pos x="3791" y="3691"/>
                </a:cxn>
                <a:cxn ang="0">
                  <a:pos x="3487" y="3770"/>
                </a:cxn>
                <a:cxn ang="0">
                  <a:pos x="3191" y="3877"/>
                </a:cxn>
                <a:cxn ang="0">
                  <a:pos x="3020" y="4166"/>
                </a:cxn>
                <a:cxn ang="0">
                  <a:pos x="2777" y="4316"/>
                </a:cxn>
                <a:cxn ang="0">
                  <a:pos x="2495" y="4302"/>
                </a:cxn>
                <a:cxn ang="0">
                  <a:pos x="2203" y="4134"/>
                </a:cxn>
                <a:cxn ang="0">
                  <a:pos x="1896" y="4180"/>
                </a:cxn>
                <a:cxn ang="0">
                  <a:pos x="1592" y="4266"/>
                </a:cxn>
                <a:cxn ang="0">
                  <a:pos x="1325" y="4191"/>
                </a:cxn>
                <a:cxn ang="0">
                  <a:pos x="1132" y="3970"/>
                </a:cxn>
                <a:cxn ang="0">
                  <a:pos x="1021" y="3623"/>
                </a:cxn>
                <a:cxn ang="0">
                  <a:pos x="661" y="3580"/>
                </a:cxn>
                <a:cxn ang="0">
                  <a:pos x="404" y="3434"/>
                </a:cxn>
                <a:cxn ang="0">
                  <a:pos x="279" y="3188"/>
                </a:cxn>
                <a:cxn ang="0">
                  <a:pos x="304" y="2874"/>
                </a:cxn>
                <a:cxn ang="0">
                  <a:pos x="272" y="2545"/>
                </a:cxn>
                <a:cxn ang="0">
                  <a:pos x="40" y="2245"/>
                </a:cxn>
                <a:cxn ang="0">
                  <a:pos x="15" y="1938"/>
                </a:cxn>
                <a:cxn ang="0">
                  <a:pos x="168" y="1685"/>
                </a:cxn>
                <a:cxn ang="0">
                  <a:pos x="461" y="1474"/>
                </a:cxn>
                <a:cxn ang="0">
                  <a:pos x="389" y="1117"/>
                </a:cxn>
                <a:cxn ang="0">
                  <a:pos x="450" y="832"/>
                </a:cxn>
                <a:cxn ang="0">
                  <a:pos x="646" y="635"/>
                </a:cxn>
                <a:cxn ang="0">
                  <a:pos x="950" y="560"/>
                </a:cxn>
                <a:cxn ang="0">
                  <a:pos x="1246" y="450"/>
                </a:cxn>
                <a:cxn ang="0">
                  <a:pos x="1417" y="161"/>
                </a:cxn>
                <a:cxn ang="0">
                  <a:pos x="1656" y="14"/>
                </a:cxn>
              </a:cxnLst>
              <a:rect l="0" t="0" r="r" b="b"/>
              <a:pathLst>
                <a:path w="4437" h="4330">
                  <a:moveTo>
                    <a:pt x="1749" y="0"/>
                  </a:moveTo>
                  <a:lnTo>
                    <a:pt x="1846" y="3"/>
                  </a:lnTo>
                  <a:lnTo>
                    <a:pt x="1942" y="25"/>
                  </a:lnTo>
                  <a:lnTo>
                    <a:pt x="2038" y="64"/>
                  </a:lnTo>
                  <a:lnTo>
                    <a:pt x="2135" y="121"/>
                  </a:lnTo>
                  <a:lnTo>
                    <a:pt x="2235" y="193"/>
                  </a:lnTo>
                  <a:lnTo>
                    <a:pt x="2331" y="278"/>
                  </a:lnTo>
                  <a:lnTo>
                    <a:pt x="2438" y="203"/>
                  </a:lnTo>
                  <a:lnTo>
                    <a:pt x="2542" y="146"/>
                  </a:lnTo>
                  <a:lnTo>
                    <a:pt x="2649" y="100"/>
                  </a:lnTo>
                  <a:lnTo>
                    <a:pt x="2749" y="75"/>
                  </a:lnTo>
                  <a:lnTo>
                    <a:pt x="2845" y="61"/>
                  </a:lnTo>
                  <a:lnTo>
                    <a:pt x="2941" y="68"/>
                  </a:lnTo>
                  <a:lnTo>
                    <a:pt x="3031" y="93"/>
                  </a:lnTo>
                  <a:lnTo>
                    <a:pt x="3113" y="136"/>
                  </a:lnTo>
                  <a:lnTo>
                    <a:pt x="3188" y="196"/>
                  </a:lnTo>
                  <a:lnTo>
                    <a:pt x="3252" y="271"/>
                  </a:lnTo>
                  <a:lnTo>
                    <a:pt x="3305" y="360"/>
                  </a:lnTo>
                  <a:lnTo>
                    <a:pt x="3352" y="464"/>
                  </a:lnTo>
                  <a:lnTo>
                    <a:pt x="3387" y="578"/>
                  </a:lnTo>
                  <a:lnTo>
                    <a:pt x="3416" y="707"/>
                  </a:lnTo>
                  <a:lnTo>
                    <a:pt x="3544" y="710"/>
                  </a:lnTo>
                  <a:lnTo>
                    <a:pt x="3666" y="725"/>
                  </a:lnTo>
                  <a:lnTo>
                    <a:pt x="3776" y="750"/>
                  </a:lnTo>
                  <a:lnTo>
                    <a:pt x="3873" y="785"/>
                  </a:lnTo>
                  <a:lnTo>
                    <a:pt x="3959" y="832"/>
                  </a:lnTo>
                  <a:lnTo>
                    <a:pt x="4033" y="892"/>
                  </a:lnTo>
                  <a:lnTo>
                    <a:pt x="4091" y="967"/>
                  </a:lnTo>
                  <a:lnTo>
                    <a:pt x="4133" y="1049"/>
                  </a:lnTo>
                  <a:lnTo>
                    <a:pt x="4158" y="1142"/>
                  </a:lnTo>
                  <a:lnTo>
                    <a:pt x="4166" y="1239"/>
                  </a:lnTo>
                  <a:lnTo>
                    <a:pt x="4158" y="1342"/>
                  </a:lnTo>
                  <a:lnTo>
                    <a:pt x="4133" y="1453"/>
                  </a:lnTo>
                  <a:lnTo>
                    <a:pt x="4098" y="1571"/>
                  </a:lnTo>
                  <a:lnTo>
                    <a:pt x="4044" y="1688"/>
                  </a:lnTo>
                  <a:lnTo>
                    <a:pt x="4166" y="1781"/>
                  </a:lnTo>
                  <a:lnTo>
                    <a:pt x="4265" y="1878"/>
                  </a:lnTo>
                  <a:lnTo>
                    <a:pt x="4344" y="1978"/>
                  </a:lnTo>
                  <a:lnTo>
                    <a:pt x="4398" y="2081"/>
                  </a:lnTo>
                  <a:lnTo>
                    <a:pt x="4430" y="2188"/>
                  </a:lnTo>
                  <a:lnTo>
                    <a:pt x="4437" y="2295"/>
                  </a:lnTo>
                  <a:lnTo>
                    <a:pt x="4422" y="2388"/>
                  </a:lnTo>
                  <a:lnTo>
                    <a:pt x="4387" y="2474"/>
                  </a:lnTo>
                  <a:lnTo>
                    <a:pt x="4337" y="2559"/>
                  </a:lnTo>
                  <a:lnTo>
                    <a:pt x="4269" y="2642"/>
                  </a:lnTo>
                  <a:lnTo>
                    <a:pt x="4187" y="2717"/>
                  </a:lnTo>
                  <a:lnTo>
                    <a:pt x="4087" y="2788"/>
                  </a:lnTo>
                  <a:lnTo>
                    <a:pt x="3976" y="2852"/>
                  </a:lnTo>
                  <a:lnTo>
                    <a:pt x="4016" y="2977"/>
                  </a:lnTo>
                  <a:lnTo>
                    <a:pt x="4037" y="3095"/>
                  </a:lnTo>
                  <a:lnTo>
                    <a:pt x="4048" y="3209"/>
                  </a:lnTo>
                  <a:lnTo>
                    <a:pt x="4041" y="3313"/>
                  </a:lnTo>
                  <a:lnTo>
                    <a:pt x="4023" y="3409"/>
                  </a:lnTo>
                  <a:lnTo>
                    <a:pt x="3987" y="3495"/>
                  </a:lnTo>
                  <a:lnTo>
                    <a:pt x="3937" y="3573"/>
                  </a:lnTo>
                  <a:lnTo>
                    <a:pt x="3869" y="3641"/>
                  </a:lnTo>
                  <a:lnTo>
                    <a:pt x="3791" y="3691"/>
                  </a:lnTo>
                  <a:lnTo>
                    <a:pt x="3702" y="3730"/>
                  </a:lnTo>
                  <a:lnTo>
                    <a:pt x="3598" y="3755"/>
                  </a:lnTo>
                  <a:lnTo>
                    <a:pt x="3487" y="3770"/>
                  </a:lnTo>
                  <a:lnTo>
                    <a:pt x="3366" y="3766"/>
                  </a:lnTo>
                  <a:lnTo>
                    <a:pt x="3234" y="3755"/>
                  </a:lnTo>
                  <a:lnTo>
                    <a:pt x="3191" y="3877"/>
                  </a:lnTo>
                  <a:lnTo>
                    <a:pt x="3141" y="3987"/>
                  </a:lnTo>
                  <a:lnTo>
                    <a:pt x="3084" y="4084"/>
                  </a:lnTo>
                  <a:lnTo>
                    <a:pt x="3020" y="4166"/>
                  </a:lnTo>
                  <a:lnTo>
                    <a:pt x="2945" y="4234"/>
                  </a:lnTo>
                  <a:lnTo>
                    <a:pt x="2866" y="4284"/>
                  </a:lnTo>
                  <a:lnTo>
                    <a:pt x="2777" y="4316"/>
                  </a:lnTo>
                  <a:lnTo>
                    <a:pt x="2684" y="4330"/>
                  </a:lnTo>
                  <a:lnTo>
                    <a:pt x="2592" y="4323"/>
                  </a:lnTo>
                  <a:lnTo>
                    <a:pt x="2495" y="4302"/>
                  </a:lnTo>
                  <a:lnTo>
                    <a:pt x="2399" y="4262"/>
                  </a:lnTo>
                  <a:lnTo>
                    <a:pt x="2302" y="4205"/>
                  </a:lnTo>
                  <a:lnTo>
                    <a:pt x="2203" y="4134"/>
                  </a:lnTo>
                  <a:lnTo>
                    <a:pt x="2106" y="4048"/>
                  </a:lnTo>
                  <a:lnTo>
                    <a:pt x="1999" y="4123"/>
                  </a:lnTo>
                  <a:lnTo>
                    <a:pt x="1896" y="4180"/>
                  </a:lnTo>
                  <a:lnTo>
                    <a:pt x="1789" y="4227"/>
                  </a:lnTo>
                  <a:lnTo>
                    <a:pt x="1689" y="4252"/>
                  </a:lnTo>
                  <a:lnTo>
                    <a:pt x="1592" y="4266"/>
                  </a:lnTo>
                  <a:lnTo>
                    <a:pt x="1496" y="4259"/>
                  </a:lnTo>
                  <a:lnTo>
                    <a:pt x="1407" y="4234"/>
                  </a:lnTo>
                  <a:lnTo>
                    <a:pt x="1325" y="4191"/>
                  </a:lnTo>
                  <a:lnTo>
                    <a:pt x="1250" y="4134"/>
                  </a:lnTo>
                  <a:lnTo>
                    <a:pt x="1185" y="4059"/>
                  </a:lnTo>
                  <a:lnTo>
                    <a:pt x="1132" y="3970"/>
                  </a:lnTo>
                  <a:lnTo>
                    <a:pt x="1085" y="3866"/>
                  </a:lnTo>
                  <a:lnTo>
                    <a:pt x="1050" y="3752"/>
                  </a:lnTo>
                  <a:lnTo>
                    <a:pt x="1021" y="3623"/>
                  </a:lnTo>
                  <a:lnTo>
                    <a:pt x="893" y="3620"/>
                  </a:lnTo>
                  <a:lnTo>
                    <a:pt x="771" y="3605"/>
                  </a:lnTo>
                  <a:lnTo>
                    <a:pt x="661" y="3580"/>
                  </a:lnTo>
                  <a:lnTo>
                    <a:pt x="564" y="3545"/>
                  </a:lnTo>
                  <a:lnTo>
                    <a:pt x="479" y="3495"/>
                  </a:lnTo>
                  <a:lnTo>
                    <a:pt x="404" y="3434"/>
                  </a:lnTo>
                  <a:lnTo>
                    <a:pt x="347" y="3363"/>
                  </a:lnTo>
                  <a:lnTo>
                    <a:pt x="304" y="3281"/>
                  </a:lnTo>
                  <a:lnTo>
                    <a:pt x="279" y="3188"/>
                  </a:lnTo>
                  <a:lnTo>
                    <a:pt x="272" y="3088"/>
                  </a:lnTo>
                  <a:lnTo>
                    <a:pt x="279" y="2984"/>
                  </a:lnTo>
                  <a:lnTo>
                    <a:pt x="304" y="2874"/>
                  </a:lnTo>
                  <a:lnTo>
                    <a:pt x="339" y="2759"/>
                  </a:lnTo>
                  <a:lnTo>
                    <a:pt x="393" y="2638"/>
                  </a:lnTo>
                  <a:lnTo>
                    <a:pt x="272" y="2545"/>
                  </a:lnTo>
                  <a:lnTo>
                    <a:pt x="172" y="2449"/>
                  </a:lnTo>
                  <a:lnTo>
                    <a:pt x="93" y="2349"/>
                  </a:lnTo>
                  <a:lnTo>
                    <a:pt x="40" y="2245"/>
                  </a:lnTo>
                  <a:lnTo>
                    <a:pt x="8" y="2138"/>
                  </a:lnTo>
                  <a:lnTo>
                    <a:pt x="0" y="2031"/>
                  </a:lnTo>
                  <a:lnTo>
                    <a:pt x="15" y="1938"/>
                  </a:lnTo>
                  <a:lnTo>
                    <a:pt x="50" y="1853"/>
                  </a:lnTo>
                  <a:lnTo>
                    <a:pt x="100" y="1767"/>
                  </a:lnTo>
                  <a:lnTo>
                    <a:pt x="168" y="1685"/>
                  </a:lnTo>
                  <a:lnTo>
                    <a:pt x="250" y="1610"/>
                  </a:lnTo>
                  <a:lnTo>
                    <a:pt x="350" y="1538"/>
                  </a:lnTo>
                  <a:lnTo>
                    <a:pt x="461" y="1474"/>
                  </a:lnTo>
                  <a:lnTo>
                    <a:pt x="422" y="1349"/>
                  </a:lnTo>
                  <a:lnTo>
                    <a:pt x="400" y="1231"/>
                  </a:lnTo>
                  <a:lnTo>
                    <a:pt x="389" y="1117"/>
                  </a:lnTo>
                  <a:lnTo>
                    <a:pt x="397" y="1014"/>
                  </a:lnTo>
                  <a:lnTo>
                    <a:pt x="414" y="917"/>
                  </a:lnTo>
                  <a:lnTo>
                    <a:pt x="450" y="832"/>
                  </a:lnTo>
                  <a:lnTo>
                    <a:pt x="500" y="753"/>
                  </a:lnTo>
                  <a:lnTo>
                    <a:pt x="568" y="689"/>
                  </a:lnTo>
                  <a:lnTo>
                    <a:pt x="646" y="635"/>
                  </a:lnTo>
                  <a:lnTo>
                    <a:pt x="736" y="596"/>
                  </a:lnTo>
                  <a:lnTo>
                    <a:pt x="839" y="571"/>
                  </a:lnTo>
                  <a:lnTo>
                    <a:pt x="950" y="560"/>
                  </a:lnTo>
                  <a:lnTo>
                    <a:pt x="1071" y="560"/>
                  </a:lnTo>
                  <a:lnTo>
                    <a:pt x="1203" y="575"/>
                  </a:lnTo>
                  <a:lnTo>
                    <a:pt x="1246" y="450"/>
                  </a:lnTo>
                  <a:lnTo>
                    <a:pt x="1296" y="339"/>
                  </a:lnTo>
                  <a:lnTo>
                    <a:pt x="1353" y="243"/>
                  </a:lnTo>
                  <a:lnTo>
                    <a:pt x="1417" y="161"/>
                  </a:lnTo>
                  <a:lnTo>
                    <a:pt x="1489" y="96"/>
                  </a:lnTo>
                  <a:lnTo>
                    <a:pt x="1571" y="46"/>
                  </a:lnTo>
                  <a:lnTo>
                    <a:pt x="1656" y="14"/>
                  </a:lnTo>
                  <a:lnTo>
                    <a:pt x="1749" y="0"/>
                  </a:lnTo>
                  <a:close/>
                </a:path>
              </a:pathLst>
            </a:custGeom>
            <a:solidFill>
              <a:srgbClr val="6AA903"/>
            </a:solidFill>
            <a:ln>
              <a:noFill/>
            </a:ln>
            <a:effectLst/>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lstStyle/>
            <a:p>
              <a:endParaRPr lang="en-US">
                <a:latin typeface="方正粗圆简体" panose="02010601030101010101" pitchFamily="65" charset="-122"/>
                <a:ea typeface="方正粗圆简体" panose="02010601030101010101" pitchFamily="65" charset="-122"/>
                <a:cs typeface="+mn-ea"/>
                <a:sym typeface="+mn-lt"/>
              </a:endParaRPr>
            </a:p>
          </p:txBody>
        </p:sp>
        <p:sp>
          <p:nvSpPr>
            <p:cNvPr id="50" name="TextBox 44"/>
            <p:cNvSpPr txBox="1">
              <a:spLocks noChangeArrowheads="1"/>
            </p:cNvSpPr>
            <p:nvPr/>
          </p:nvSpPr>
          <p:spPr bwMode="auto">
            <a:xfrm>
              <a:off x="5554179" y="5037191"/>
              <a:ext cx="1109245" cy="861775"/>
            </a:xfrm>
            <a:prstGeom prst="rect">
              <a:avLst/>
            </a:prstGeom>
            <a:noFill/>
            <a:ln w="9525">
              <a:noFill/>
              <a:miter lim="800000"/>
            </a:ln>
            <a:effectLst/>
          </p:spPr>
          <p:txBody>
            <a:bodyPr wrap="square">
              <a:spAutoFit/>
            </a:bodyPr>
            <a:lstStyle/>
            <a:p>
              <a:pPr algn="ctr"/>
              <a:r>
                <a:rPr lang="zh-CN" altLang="en-US" dirty="0" smtClean="0">
                  <a:solidFill>
                    <a:schemeClr val="bg1"/>
                  </a:solidFill>
                  <a:latin typeface="方正粗圆简体" panose="02010601030101010101" pitchFamily="65" charset="-122"/>
                  <a:ea typeface="方正粗圆简体" panose="02010601030101010101" pitchFamily="65" charset="-122"/>
                  <a:cs typeface="+mn-ea"/>
                  <a:sym typeface="+mn-lt"/>
                </a:rPr>
                <a:t>添加</a:t>
              </a:r>
              <a:endParaRPr lang="en-US" altLang="zh-CN" dirty="0" smtClean="0">
                <a:solidFill>
                  <a:schemeClr val="bg1"/>
                </a:solidFill>
                <a:latin typeface="方正粗圆简体" panose="02010601030101010101" pitchFamily="65" charset="-122"/>
                <a:ea typeface="方正粗圆简体" panose="02010601030101010101" pitchFamily="65" charset="-122"/>
                <a:cs typeface="+mn-ea"/>
                <a:sym typeface="+mn-lt"/>
              </a:endParaRPr>
            </a:p>
            <a:p>
              <a:pPr algn="ctr"/>
              <a:r>
                <a:rPr lang="zh-CN" altLang="en-US" dirty="0" smtClean="0">
                  <a:solidFill>
                    <a:schemeClr val="bg1"/>
                  </a:solidFill>
                  <a:latin typeface="方正粗圆简体" panose="02010601030101010101" pitchFamily="65" charset="-122"/>
                  <a:ea typeface="方正粗圆简体" panose="02010601030101010101" pitchFamily="65" charset="-122"/>
                  <a:cs typeface="+mn-ea"/>
                  <a:sym typeface="+mn-lt"/>
                </a:rPr>
                <a:t>文本</a:t>
              </a:r>
              <a:endParaRPr lang="en-US" dirty="0">
                <a:solidFill>
                  <a:schemeClr val="bg1"/>
                </a:solidFill>
                <a:latin typeface="方正粗圆简体" panose="02010601030101010101" pitchFamily="65" charset="-122"/>
                <a:ea typeface="方正粗圆简体" panose="02010601030101010101" pitchFamily="65" charset="-122"/>
                <a:cs typeface="+mn-ea"/>
                <a:sym typeface="+mn-lt"/>
              </a:endParaRPr>
            </a:p>
          </p:txBody>
        </p:sp>
      </p:grpSp>
      <p:grpSp>
        <p:nvGrpSpPr>
          <p:cNvPr id="51" name="组合 50"/>
          <p:cNvGrpSpPr/>
          <p:nvPr/>
        </p:nvGrpSpPr>
        <p:grpSpPr>
          <a:xfrm>
            <a:off x="5735257" y="813622"/>
            <a:ext cx="1122914" cy="1046359"/>
            <a:chOff x="5353657" y="1019158"/>
            <a:chExt cx="1334012" cy="1395145"/>
          </a:xfrm>
        </p:grpSpPr>
        <p:sp>
          <p:nvSpPr>
            <p:cNvPr id="52" name="Freeform 13"/>
            <p:cNvSpPr/>
            <p:nvPr/>
          </p:nvSpPr>
          <p:spPr bwMode="auto">
            <a:xfrm>
              <a:off x="5353657" y="1019158"/>
              <a:ext cx="1334012" cy="1395145"/>
            </a:xfrm>
            <a:custGeom>
              <a:avLst/>
              <a:gdLst/>
              <a:ahLst/>
              <a:cxnLst>
                <a:cxn ang="0">
                  <a:pos x="2270" y="0"/>
                </a:cxn>
                <a:cxn ang="0">
                  <a:pos x="3851" y="1571"/>
                </a:cxn>
                <a:cxn ang="0">
                  <a:pos x="6046" y="1160"/>
                </a:cxn>
                <a:cxn ang="0">
                  <a:pos x="5039" y="3152"/>
                </a:cxn>
                <a:cxn ang="0">
                  <a:pos x="6110" y="5108"/>
                </a:cxn>
                <a:cxn ang="0">
                  <a:pos x="3904" y="4769"/>
                </a:cxn>
                <a:cxn ang="0">
                  <a:pos x="2373" y="6390"/>
                </a:cxn>
                <a:cxn ang="0">
                  <a:pos x="2016" y="4187"/>
                </a:cxn>
                <a:cxn ang="0">
                  <a:pos x="0" y="3234"/>
                </a:cxn>
                <a:cxn ang="0">
                  <a:pos x="1984" y="2213"/>
                </a:cxn>
                <a:cxn ang="0">
                  <a:pos x="2270" y="0"/>
                </a:cxn>
              </a:cxnLst>
              <a:rect l="0" t="0" r="r" b="b"/>
              <a:pathLst>
                <a:path w="6110" h="6390">
                  <a:moveTo>
                    <a:pt x="2270" y="0"/>
                  </a:moveTo>
                  <a:lnTo>
                    <a:pt x="3851" y="1571"/>
                  </a:lnTo>
                  <a:lnTo>
                    <a:pt x="6046" y="1160"/>
                  </a:lnTo>
                  <a:lnTo>
                    <a:pt x="5039" y="3152"/>
                  </a:lnTo>
                  <a:lnTo>
                    <a:pt x="6110" y="5108"/>
                  </a:lnTo>
                  <a:lnTo>
                    <a:pt x="3904" y="4769"/>
                  </a:lnTo>
                  <a:lnTo>
                    <a:pt x="2373" y="6390"/>
                  </a:lnTo>
                  <a:lnTo>
                    <a:pt x="2016" y="4187"/>
                  </a:lnTo>
                  <a:lnTo>
                    <a:pt x="0" y="3234"/>
                  </a:lnTo>
                  <a:lnTo>
                    <a:pt x="1984" y="2213"/>
                  </a:lnTo>
                  <a:lnTo>
                    <a:pt x="2270" y="0"/>
                  </a:lnTo>
                  <a:close/>
                </a:path>
              </a:pathLst>
            </a:custGeom>
            <a:solidFill>
              <a:schemeClr val="accent6"/>
            </a:solidFill>
            <a:ln w="0">
              <a:noFill/>
              <a:prstDash val="solid"/>
              <a:round/>
            </a:ln>
            <a:effectLst/>
          </p:spPr>
          <p:txBody>
            <a:bodyPr vert="horz" wrap="square" lIns="91440" tIns="45720" rIns="91440" bIns="45720" numCol="1" anchor="t" anchorCtr="0" compatLnSpc="1"/>
            <a:lstStyle/>
            <a:p>
              <a:endParaRPr lang="en-US">
                <a:latin typeface="方正粗圆简体" panose="02010601030101010101" pitchFamily="65" charset="-122"/>
                <a:ea typeface="方正粗圆简体" panose="02010601030101010101" pitchFamily="65" charset="-122"/>
                <a:cs typeface="+mn-ea"/>
                <a:sym typeface="+mn-lt"/>
              </a:endParaRPr>
            </a:p>
          </p:txBody>
        </p:sp>
        <p:sp>
          <p:nvSpPr>
            <p:cNvPr id="53" name="TextBox 44"/>
            <p:cNvSpPr txBox="1">
              <a:spLocks noChangeArrowheads="1"/>
            </p:cNvSpPr>
            <p:nvPr/>
          </p:nvSpPr>
          <p:spPr bwMode="auto">
            <a:xfrm>
              <a:off x="5594918" y="1508191"/>
              <a:ext cx="960693" cy="492443"/>
            </a:xfrm>
            <a:prstGeom prst="rect">
              <a:avLst/>
            </a:prstGeom>
            <a:noFill/>
            <a:ln w="9525">
              <a:noFill/>
              <a:miter lim="800000"/>
            </a:ln>
            <a:effectLst/>
          </p:spPr>
          <p:txBody>
            <a:bodyPr wrap="square">
              <a:spAutoFit/>
            </a:bodyPr>
            <a:lstStyle/>
            <a:p>
              <a:pPr algn="ctr"/>
              <a:r>
                <a:rPr lang="zh-CN" altLang="en-US" dirty="0" smtClean="0">
                  <a:solidFill>
                    <a:schemeClr val="bg1"/>
                  </a:solidFill>
                  <a:latin typeface="方正粗圆简体" panose="02010601030101010101" pitchFamily="65" charset="-122"/>
                  <a:ea typeface="方正粗圆简体" panose="02010601030101010101" pitchFamily="65" charset="-122"/>
                  <a:cs typeface="+mn-ea"/>
                  <a:sym typeface="+mn-lt"/>
                </a:rPr>
                <a:t>文本</a:t>
              </a:r>
              <a:endParaRPr lang="en-US" dirty="0">
                <a:solidFill>
                  <a:schemeClr val="bg1"/>
                </a:solidFill>
                <a:latin typeface="方正粗圆简体" panose="02010601030101010101" pitchFamily="65" charset="-122"/>
                <a:ea typeface="方正粗圆简体" panose="02010601030101010101" pitchFamily="65" charset="-122"/>
                <a:cs typeface="+mn-ea"/>
                <a:sym typeface="+mn-lt"/>
              </a:endParaRPr>
            </a:p>
          </p:txBody>
        </p:sp>
      </p:grpSp>
      <p:grpSp>
        <p:nvGrpSpPr>
          <p:cNvPr id="54" name="组合 53"/>
          <p:cNvGrpSpPr/>
          <p:nvPr/>
        </p:nvGrpSpPr>
        <p:grpSpPr>
          <a:xfrm>
            <a:off x="7253909" y="2803192"/>
            <a:ext cx="1014586" cy="1042982"/>
            <a:chOff x="7099013" y="3857628"/>
            <a:chExt cx="1329706" cy="1390643"/>
          </a:xfrm>
        </p:grpSpPr>
        <p:sp>
          <p:nvSpPr>
            <p:cNvPr id="55" name="Freeform 13"/>
            <p:cNvSpPr/>
            <p:nvPr/>
          </p:nvSpPr>
          <p:spPr bwMode="auto">
            <a:xfrm>
              <a:off x="7099013" y="3857628"/>
              <a:ext cx="1329706" cy="1390643"/>
            </a:xfrm>
            <a:custGeom>
              <a:avLst/>
              <a:gdLst/>
              <a:ahLst/>
              <a:cxnLst>
                <a:cxn ang="0">
                  <a:pos x="2270" y="0"/>
                </a:cxn>
                <a:cxn ang="0">
                  <a:pos x="3851" y="1571"/>
                </a:cxn>
                <a:cxn ang="0">
                  <a:pos x="6046" y="1160"/>
                </a:cxn>
                <a:cxn ang="0">
                  <a:pos x="5039" y="3152"/>
                </a:cxn>
                <a:cxn ang="0">
                  <a:pos x="6110" y="5108"/>
                </a:cxn>
                <a:cxn ang="0">
                  <a:pos x="3904" y="4769"/>
                </a:cxn>
                <a:cxn ang="0">
                  <a:pos x="2373" y="6390"/>
                </a:cxn>
                <a:cxn ang="0">
                  <a:pos x="2016" y="4187"/>
                </a:cxn>
                <a:cxn ang="0">
                  <a:pos x="0" y="3234"/>
                </a:cxn>
                <a:cxn ang="0">
                  <a:pos x="1984" y="2213"/>
                </a:cxn>
                <a:cxn ang="0">
                  <a:pos x="2270" y="0"/>
                </a:cxn>
              </a:cxnLst>
              <a:rect l="0" t="0" r="r" b="b"/>
              <a:pathLst>
                <a:path w="6110" h="6390">
                  <a:moveTo>
                    <a:pt x="2270" y="0"/>
                  </a:moveTo>
                  <a:lnTo>
                    <a:pt x="3851" y="1571"/>
                  </a:lnTo>
                  <a:lnTo>
                    <a:pt x="6046" y="1160"/>
                  </a:lnTo>
                  <a:lnTo>
                    <a:pt x="5039" y="3152"/>
                  </a:lnTo>
                  <a:lnTo>
                    <a:pt x="6110" y="5108"/>
                  </a:lnTo>
                  <a:lnTo>
                    <a:pt x="3904" y="4769"/>
                  </a:lnTo>
                  <a:lnTo>
                    <a:pt x="2373" y="6390"/>
                  </a:lnTo>
                  <a:lnTo>
                    <a:pt x="2016" y="4187"/>
                  </a:lnTo>
                  <a:lnTo>
                    <a:pt x="0" y="3234"/>
                  </a:lnTo>
                  <a:lnTo>
                    <a:pt x="1984" y="2213"/>
                  </a:lnTo>
                  <a:lnTo>
                    <a:pt x="2270" y="0"/>
                  </a:lnTo>
                  <a:close/>
                </a:path>
              </a:pathLst>
            </a:custGeom>
            <a:solidFill>
              <a:schemeClr val="accent6"/>
            </a:solidFill>
            <a:ln w="0">
              <a:noFill/>
              <a:prstDash val="solid"/>
              <a:round/>
            </a:ln>
            <a:effectLst/>
          </p:spPr>
          <p:txBody>
            <a:bodyPr vert="horz" wrap="square" lIns="91440" tIns="45720" rIns="91440" bIns="45720" numCol="1" anchor="t" anchorCtr="0" compatLnSpc="1"/>
            <a:lstStyle/>
            <a:p>
              <a:endParaRPr lang="en-US">
                <a:latin typeface="方正粗圆简体" panose="02010601030101010101" pitchFamily="65" charset="-122"/>
                <a:ea typeface="方正粗圆简体" panose="02010601030101010101" pitchFamily="65" charset="-122"/>
                <a:cs typeface="+mn-ea"/>
                <a:sym typeface="+mn-lt"/>
              </a:endParaRPr>
            </a:p>
          </p:txBody>
        </p:sp>
        <p:sp>
          <p:nvSpPr>
            <p:cNvPr id="56" name="TextBox 44"/>
            <p:cNvSpPr txBox="1">
              <a:spLocks noChangeArrowheads="1"/>
            </p:cNvSpPr>
            <p:nvPr/>
          </p:nvSpPr>
          <p:spPr bwMode="auto">
            <a:xfrm>
              <a:off x="7334716" y="4368460"/>
              <a:ext cx="999631" cy="492443"/>
            </a:xfrm>
            <a:prstGeom prst="rect">
              <a:avLst/>
            </a:prstGeom>
            <a:noFill/>
            <a:ln w="9525">
              <a:noFill/>
              <a:miter lim="800000"/>
            </a:ln>
            <a:effectLst/>
          </p:spPr>
          <p:txBody>
            <a:bodyPr wrap="square">
              <a:spAutoFit/>
            </a:bodyPr>
            <a:lstStyle/>
            <a:p>
              <a:pPr algn="ctr"/>
              <a:r>
                <a:rPr lang="zh-CN" altLang="en-US" dirty="0" smtClean="0">
                  <a:solidFill>
                    <a:schemeClr val="bg1"/>
                  </a:solidFill>
                  <a:latin typeface="方正粗圆简体" panose="02010601030101010101" pitchFamily="65" charset="-122"/>
                  <a:ea typeface="方正粗圆简体" panose="02010601030101010101" pitchFamily="65" charset="-122"/>
                  <a:cs typeface="+mn-ea"/>
                  <a:sym typeface="+mn-lt"/>
                </a:rPr>
                <a:t>文本</a:t>
              </a:r>
              <a:endParaRPr lang="en-US" dirty="0">
                <a:solidFill>
                  <a:schemeClr val="bg1"/>
                </a:solidFill>
                <a:latin typeface="方正粗圆简体" panose="02010601030101010101" pitchFamily="65" charset="-122"/>
                <a:ea typeface="方正粗圆简体" panose="02010601030101010101" pitchFamily="65" charset="-122"/>
                <a:cs typeface="+mn-ea"/>
                <a:sym typeface="+mn-lt"/>
              </a:endParaRPr>
            </a:p>
          </p:txBody>
        </p:sp>
      </p:grpSp>
      <p:sp>
        <p:nvSpPr>
          <p:cNvPr id="57" name="TextBox 56"/>
          <p:cNvSpPr txBox="1"/>
          <p:nvPr/>
        </p:nvSpPr>
        <p:spPr>
          <a:xfrm>
            <a:off x="5979063" y="2399366"/>
            <a:ext cx="804400" cy="707886"/>
          </a:xfrm>
          <a:prstGeom prst="rect">
            <a:avLst/>
          </a:prstGeom>
          <a:noFill/>
        </p:spPr>
        <p:txBody>
          <a:bodyPr wrap="square" rtlCol="0">
            <a:spAutoFit/>
          </a:bodyPr>
          <a:lstStyle/>
          <a:p>
            <a:pPr algn="ctr"/>
            <a:r>
              <a:rPr lang="zh-CN" altLang="en-US" sz="2000" dirty="0" smtClean="0">
                <a:solidFill>
                  <a:schemeClr val="accent3"/>
                </a:solidFill>
                <a:latin typeface="方正粗圆简体" panose="02010601030101010101" pitchFamily="65" charset="-122"/>
                <a:ea typeface="方正粗圆简体" panose="02010601030101010101" pitchFamily="65" charset="-122"/>
                <a:cs typeface="+mn-ea"/>
                <a:sym typeface="+mn-lt"/>
              </a:rPr>
              <a:t>添加</a:t>
            </a:r>
            <a:endParaRPr lang="en-US" altLang="zh-CN" sz="2000" dirty="0" smtClean="0">
              <a:solidFill>
                <a:schemeClr val="accent3"/>
              </a:solidFill>
              <a:latin typeface="方正粗圆简体" panose="02010601030101010101" pitchFamily="65" charset="-122"/>
              <a:ea typeface="方正粗圆简体" panose="02010601030101010101" pitchFamily="65" charset="-122"/>
              <a:cs typeface="+mn-ea"/>
              <a:sym typeface="+mn-lt"/>
            </a:endParaRPr>
          </a:p>
          <a:p>
            <a:pPr algn="ctr"/>
            <a:r>
              <a:rPr lang="zh-CN" altLang="en-US" sz="2000" dirty="0" smtClean="0">
                <a:solidFill>
                  <a:schemeClr val="accent3"/>
                </a:solidFill>
                <a:latin typeface="方正粗圆简体" panose="02010601030101010101" pitchFamily="65" charset="-122"/>
                <a:ea typeface="方正粗圆简体" panose="02010601030101010101" pitchFamily="65" charset="-122"/>
                <a:cs typeface="+mn-ea"/>
                <a:sym typeface="+mn-lt"/>
              </a:rPr>
              <a:t>文本</a:t>
            </a:r>
            <a:endParaRPr lang="zh-CN" altLang="en-US" sz="2000" dirty="0">
              <a:solidFill>
                <a:schemeClr val="accent3"/>
              </a:solidFill>
              <a:latin typeface="方正粗圆简体" panose="02010601030101010101" pitchFamily="65" charset="-122"/>
              <a:ea typeface="方正粗圆简体" panose="02010601030101010101" pitchFamily="65" charset="-122"/>
              <a:cs typeface="+mn-ea"/>
              <a:sym typeface="+mn-lt"/>
            </a:endParaRPr>
          </a:p>
        </p:txBody>
      </p:sp>
      <p:sp>
        <p:nvSpPr>
          <p:cNvPr id="30" name="TextBox 29"/>
          <p:cNvSpPr txBox="1"/>
          <p:nvPr/>
        </p:nvSpPr>
        <p:spPr>
          <a:xfrm>
            <a:off x="560569" y="276377"/>
            <a:ext cx="4964346" cy="461665"/>
          </a:xfrm>
          <a:prstGeom prst="rect">
            <a:avLst/>
          </a:prstGeom>
          <a:noFill/>
        </p:spPr>
        <p:txBody>
          <a:bodyPr wrap="square" rtlCol="0">
            <a:spAutoFit/>
          </a:bodyPr>
          <a:lstStyle/>
          <a:p>
            <a:r>
              <a:rPr lang="zh-CN" altLang="en-US" sz="2400" dirty="0" smtClean="0">
                <a:solidFill>
                  <a:srgbClr val="6AA903"/>
                </a:solidFill>
                <a:latin typeface="方正少儿简体" panose="03000509000000000000" pitchFamily="65" charset="-122"/>
                <a:ea typeface="方正少儿简体" panose="03000509000000000000" pitchFamily="65" charset="-122"/>
                <a:cs typeface="+mn-ea"/>
                <a:sym typeface="+mn-lt"/>
              </a:rPr>
              <a:t>点击此处添加标题</a:t>
            </a:r>
            <a:endParaRPr lang="zh-CN" altLang="en-US" sz="2400" dirty="0">
              <a:solidFill>
                <a:srgbClr val="6AA903"/>
              </a:solidFill>
              <a:latin typeface="方正少儿简体" panose="03000509000000000000" pitchFamily="65" charset="-122"/>
              <a:ea typeface="方正少儿简体" panose="03000509000000000000" pitchFamily="65"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0"/>
                                        </p:tgtEl>
                                        <p:attrNameLst>
                                          <p:attrName>ppt_y</p:attrName>
                                        </p:attrNameLst>
                                      </p:cBhvr>
                                      <p:tavLst>
                                        <p:tav tm="0">
                                          <p:val>
                                            <p:strVal val="#ppt_y"/>
                                          </p:val>
                                        </p:tav>
                                        <p:tav tm="100000">
                                          <p:val>
                                            <p:strVal val="#ppt_y"/>
                                          </p:val>
                                        </p:tav>
                                      </p:tavLst>
                                    </p:anim>
                                    <p:anim calcmode="lin" valueType="num">
                                      <p:cBhvr>
                                        <p:cTn id="9" dur="5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0"/>
                                        </p:tgtEl>
                                      </p:cBhvr>
                                    </p:animEffect>
                                  </p:childTnLst>
                                </p:cTn>
                              </p:par>
                            </p:childTnLst>
                          </p:cTn>
                        </p:par>
                        <p:par>
                          <p:cTn id="12" fill="hold">
                            <p:stCondLst>
                              <p:cond delay="850"/>
                            </p:stCondLst>
                            <p:childTnLst>
                              <p:par>
                                <p:cTn id="13" presetID="14" presetClass="entr" presetSubtype="10"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randombar(horizontal)">
                                      <p:cBhvr>
                                        <p:cTn id="15" dur="500"/>
                                        <p:tgtEl>
                                          <p:spTgt spid="39"/>
                                        </p:tgtEl>
                                      </p:cBhvr>
                                    </p:animEffect>
                                  </p:childTnLst>
                                </p:cTn>
                              </p:par>
                            </p:childTnLst>
                          </p:cTn>
                        </p:par>
                        <p:par>
                          <p:cTn id="16" fill="hold">
                            <p:stCondLst>
                              <p:cond delay="1350"/>
                            </p:stCondLst>
                            <p:childTnLst>
                              <p:par>
                                <p:cTn id="17" presetID="22" presetClass="entr" presetSubtype="1"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up)">
                                      <p:cBhvr>
                                        <p:cTn id="19" dur="750"/>
                                        <p:tgtEl>
                                          <p:spTgt spid="38"/>
                                        </p:tgtEl>
                                      </p:cBhvr>
                                    </p:animEffect>
                                  </p:childTnLst>
                                </p:cTn>
                              </p:par>
                            </p:childTnLst>
                          </p:cTn>
                        </p:par>
                        <p:par>
                          <p:cTn id="20" fill="hold">
                            <p:stCondLst>
                              <p:cond delay="2350"/>
                            </p:stCondLst>
                            <p:childTnLst>
                              <p:par>
                                <p:cTn id="21" presetID="53" presetClass="entr" presetSubtype="16"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 calcmode="lin" valueType="num">
                                      <p:cBhvr>
                                        <p:cTn id="23" dur="500" fill="hold"/>
                                        <p:tgtEl>
                                          <p:spTgt spid="57"/>
                                        </p:tgtEl>
                                        <p:attrNameLst>
                                          <p:attrName>ppt_w</p:attrName>
                                        </p:attrNameLst>
                                      </p:cBhvr>
                                      <p:tavLst>
                                        <p:tav tm="0">
                                          <p:val>
                                            <p:fltVal val="0"/>
                                          </p:val>
                                        </p:tav>
                                        <p:tav tm="100000">
                                          <p:val>
                                            <p:strVal val="#ppt_w"/>
                                          </p:val>
                                        </p:tav>
                                      </p:tavLst>
                                    </p:anim>
                                    <p:anim calcmode="lin" valueType="num">
                                      <p:cBhvr>
                                        <p:cTn id="24" dur="500" fill="hold"/>
                                        <p:tgtEl>
                                          <p:spTgt spid="57"/>
                                        </p:tgtEl>
                                        <p:attrNameLst>
                                          <p:attrName>ppt_h</p:attrName>
                                        </p:attrNameLst>
                                      </p:cBhvr>
                                      <p:tavLst>
                                        <p:tav tm="0">
                                          <p:val>
                                            <p:fltVal val="0"/>
                                          </p:val>
                                        </p:tav>
                                        <p:tav tm="100000">
                                          <p:val>
                                            <p:strVal val="#ppt_h"/>
                                          </p:val>
                                        </p:tav>
                                      </p:tavLst>
                                    </p:anim>
                                    <p:animEffect transition="in" filter="fade">
                                      <p:cBhvr>
                                        <p:cTn id="25" dur="500"/>
                                        <p:tgtEl>
                                          <p:spTgt spid="57"/>
                                        </p:tgtEl>
                                      </p:cBhvr>
                                    </p:animEffect>
                                  </p:childTnLst>
                                </p:cTn>
                              </p:par>
                              <p:par>
                                <p:cTn id="26" presetID="21" presetClass="entr" presetSubtype="1" fill="hold"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heel(1)">
                                      <p:cBhvr>
                                        <p:cTn id="28" dur="750"/>
                                        <p:tgtEl>
                                          <p:spTgt spid="31"/>
                                        </p:tgtEl>
                                      </p:cBhvr>
                                    </p:animEffect>
                                  </p:childTnLst>
                                </p:cTn>
                              </p:par>
                            </p:childTnLst>
                          </p:cTn>
                        </p:par>
                        <p:par>
                          <p:cTn id="29" fill="hold">
                            <p:stCondLst>
                              <p:cond delay="2850"/>
                            </p:stCondLst>
                            <p:childTnLst>
                              <p:par>
                                <p:cTn id="30" presetID="23" presetClass="entr" presetSubtype="16" fill="hold" nodeType="afterEffect">
                                  <p:stCondLst>
                                    <p:cond delay="0"/>
                                  </p:stCondLst>
                                  <p:childTnLst>
                                    <p:set>
                                      <p:cBhvr>
                                        <p:cTn id="31" dur="1" fill="hold">
                                          <p:stCondLst>
                                            <p:cond delay="0"/>
                                          </p:stCondLst>
                                        </p:cTn>
                                        <p:tgtEl>
                                          <p:spTgt spid="51"/>
                                        </p:tgtEl>
                                        <p:attrNameLst>
                                          <p:attrName>style.visibility</p:attrName>
                                        </p:attrNameLst>
                                      </p:cBhvr>
                                      <p:to>
                                        <p:strVal val="visible"/>
                                      </p:to>
                                    </p:set>
                                    <p:anim calcmode="lin" valueType="num">
                                      <p:cBhvr>
                                        <p:cTn id="32" dur="500" fill="hold"/>
                                        <p:tgtEl>
                                          <p:spTgt spid="51"/>
                                        </p:tgtEl>
                                        <p:attrNameLst>
                                          <p:attrName>ppt_w</p:attrName>
                                        </p:attrNameLst>
                                      </p:cBhvr>
                                      <p:tavLst>
                                        <p:tav tm="0">
                                          <p:val>
                                            <p:fltVal val="0"/>
                                          </p:val>
                                        </p:tav>
                                        <p:tav tm="100000">
                                          <p:val>
                                            <p:strVal val="#ppt_w"/>
                                          </p:val>
                                        </p:tav>
                                      </p:tavLst>
                                    </p:anim>
                                    <p:anim calcmode="lin" valueType="num">
                                      <p:cBhvr>
                                        <p:cTn id="33" dur="500" fill="hold"/>
                                        <p:tgtEl>
                                          <p:spTgt spid="51"/>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250"/>
                                  </p:stCondLst>
                                  <p:childTnLst>
                                    <p:set>
                                      <p:cBhvr>
                                        <p:cTn id="35" dur="1" fill="hold">
                                          <p:stCondLst>
                                            <p:cond delay="0"/>
                                          </p:stCondLst>
                                        </p:cTn>
                                        <p:tgtEl>
                                          <p:spTgt spid="40"/>
                                        </p:tgtEl>
                                        <p:attrNameLst>
                                          <p:attrName>style.visibility</p:attrName>
                                        </p:attrNameLst>
                                      </p:cBhvr>
                                      <p:to>
                                        <p:strVal val="visible"/>
                                      </p:to>
                                    </p:set>
                                    <p:anim calcmode="lin" valueType="num">
                                      <p:cBhvr>
                                        <p:cTn id="36" dur="500" fill="hold"/>
                                        <p:tgtEl>
                                          <p:spTgt spid="40"/>
                                        </p:tgtEl>
                                        <p:attrNameLst>
                                          <p:attrName>ppt_w</p:attrName>
                                        </p:attrNameLst>
                                      </p:cBhvr>
                                      <p:tavLst>
                                        <p:tav tm="0">
                                          <p:val>
                                            <p:fltVal val="0"/>
                                          </p:val>
                                        </p:tav>
                                        <p:tav tm="100000">
                                          <p:val>
                                            <p:strVal val="#ppt_w"/>
                                          </p:val>
                                        </p:tav>
                                      </p:tavLst>
                                    </p:anim>
                                    <p:anim calcmode="lin" valueType="num">
                                      <p:cBhvr>
                                        <p:cTn id="37" dur="500" fill="hold"/>
                                        <p:tgtEl>
                                          <p:spTgt spid="40"/>
                                        </p:tgtEl>
                                        <p:attrNameLst>
                                          <p:attrName>ppt_h</p:attrName>
                                        </p:attrNameLst>
                                      </p:cBhvr>
                                      <p:tavLst>
                                        <p:tav tm="0">
                                          <p:val>
                                            <p:fltVal val="0"/>
                                          </p:val>
                                        </p:tav>
                                        <p:tav tm="100000">
                                          <p:val>
                                            <p:strVal val="#ppt_h"/>
                                          </p:val>
                                        </p:tav>
                                      </p:tavLst>
                                    </p:anim>
                                  </p:childTnLst>
                                </p:cTn>
                              </p:par>
                              <p:par>
                                <p:cTn id="38" presetID="23" presetClass="entr" presetSubtype="16" fill="hold" nodeType="withEffect">
                                  <p:stCondLst>
                                    <p:cond delay="500"/>
                                  </p:stCondLst>
                                  <p:childTnLst>
                                    <p:set>
                                      <p:cBhvr>
                                        <p:cTn id="39" dur="1" fill="hold">
                                          <p:stCondLst>
                                            <p:cond delay="0"/>
                                          </p:stCondLst>
                                        </p:cTn>
                                        <p:tgtEl>
                                          <p:spTgt spid="54"/>
                                        </p:tgtEl>
                                        <p:attrNameLst>
                                          <p:attrName>style.visibility</p:attrName>
                                        </p:attrNameLst>
                                      </p:cBhvr>
                                      <p:to>
                                        <p:strVal val="visible"/>
                                      </p:to>
                                    </p:set>
                                    <p:anim calcmode="lin" valueType="num">
                                      <p:cBhvr>
                                        <p:cTn id="40" dur="500" fill="hold"/>
                                        <p:tgtEl>
                                          <p:spTgt spid="54"/>
                                        </p:tgtEl>
                                        <p:attrNameLst>
                                          <p:attrName>ppt_w</p:attrName>
                                        </p:attrNameLst>
                                      </p:cBhvr>
                                      <p:tavLst>
                                        <p:tav tm="0">
                                          <p:val>
                                            <p:fltVal val="0"/>
                                          </p:val>
                                        </p:tav>
                                        <p:tav tm="100000">
                                          <p:val>
                                            <p:strVal val="#ppt_w"/>
                                          </p:val>
                                        </p:tav>
                                      </p:tavLst>
                                    </p:anim>
                                    <p:anim calcmode="lin" valueType="num">
                                      <p:cBhvr>
                                        <p:cTn id="41" dur="500" fill="hold"/>
                                        <p:tgtEl>
                                          <p:spTgt spid="54"/>
                                        </p:tgtEl>
                                        <p:attrNameLst>
                                          <p:attrName>ppt_h</p:attrName>
                                        </p:attrNameLst>
                                      </p:cBhvr>
                                      <p:tavLst>
                                        <p:tav tm="0">
                                          <p:val>
                                            <p:fltVal val="0"/>
                                          </p:val>
                                        </p:tav>
                                        <p:tav tm="100000">
                                          <p:val>
                                            <p:strVal val="#ppt_h"/>
                                          </p:val>
                                        </p:tav>
                                      </p:tavLst>
                                    </p:anim>
                                  </p:childTnLst>
                                </p:cTn>
                              </p:par>
                            </p:childTnLst>
                          </p:cTn>
                        </p:par>
                        <p:par>
                          <p:cTn id="42" fill="hold">
                            <p:stCondLst>
                              <p:cond delay="3350"/>
                            </p:stCondLst>
                            <p:childTnLst>
                              <p:par>
                                <p:cTn id="43" presetID="23" presetClass="entr" presetSubtype="28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 calcmode="lin" valueType="num">
                                      <p:cBhvr>
                                        <p:cTn id="45" dur="500" fill="hold"/>
                                        <p:tgtEl>
                                          <p:spTgt spid="34"/>
                                        </p:tgtEl>
                                        <p:attrNameLst>
                                          <p:attrName>ppt_w</p:attrName>
                                        </p:attrNameLst>
                                      </p:cBhvr>
                                      <p:tavLst>
                                        <p:tav tm="0">
                                          <p:val>
                                            <p:strVal val="4/3*#ppt_w"/>
                                          </p:val>
                                        </p:tav>
                                        <p:tav tm="100000">
                                          <p:val>
                                            <p:strVal val="#ppt_w"/>
                                          </p:val>
                                        </p:tav>
                                      </p:tavLst>
                                    </p:anim>
                                    <p:anim calcmode="lin" valueType="num">
                                      <p:cBhvr>
                                        <p:cTn id="46" dur="500" fill="hold"/>
                                        <p:tgtEl>
                                          <p:spTgt spid="34"/>
                                        </p:tgtEl>
                                        <p:attrNameLst>
                                          <p:attrName>ppt_h</p:attrName>
                                        </p:attrNameLst>
                                      </p:cBhvr>
                                      <p:tavLst>
                                        <p:tav tm="0">
                                          <p:val>
                                            <p:strVal val="4/3*#ppt_h"/>
                                          </p:val>
                                        </p:tav>
                                        <p:tav tm="100000">
                                          <p:val>
                                            <p:strVal val="#ppt_h"/>
                                          </p:val>
                                        </p:tav>
                                      </p:tavLst>
                                    </p:anim>
                                  </p:childTnLst>
                                </p:cTn>
                              </p:par>
                              <p:par>
                                <p:cTn id="47" presetID="23" presetClass="entr" presetSubtype="288" fill="hold" nodeType="withEffect">
                                  <p:stCondLst>
                                    <p:cond delay="250"/>
                                  </p:stCondLst>
                                  <p:childTnLst>
                                    <p:set>
                                      <p:cBhvr>
                                        <p:cTn id="48" dur="1" fill="hold">
                                          <p:stCondLst>
                                            <p:cond delay="0"/>
                                          </p:stCondLst>
                                        </p:cTn>
                                        <p:tgtEl>
                                          <p:spTgt spid="43"/>
                                        </p:tgtEl>
                                        <p:attrNameLst>
                                          <p:attrName>style.visibility</p:attrName>
                                        </p:attrNameLst>
                                      </p:cBhvr>
                                      <p:to>
                                        <p:strVal val="visible"/>
                                      </p:to>
                                    </p:set>
                                    <p:anim calcmode="lin" valueType="num">
                                      <p:cBhvr>
                                        <p:cTn id="49" dur="500" fill="hold"/>
                                        <p:tgtEl>
                                          <p:spTgt spid="43"/>
                                        </p:tgtEl>
                                        <p:attrNameLst>
                                          <p:attrName>ppt_w</p:attrName>
                                        </p:attrNameLst>
                                      </p:cBhvr>
                                      <p:tavLst>
                                        <p:tav tm="0">
                                          <p:val>
                                            <p:strVal val="4/3*#ppt_w"/>
                                          </p:val>
                                        </p:tav>
                                        <p:tav tm="100000">
                                          <p:val>
                                            <p:strVal val="#ppt_w"/>
                                          </p:val>
                                        </p:tav>
                                      </p:tavLst>
                                    </p:anim>
                                    <p:anim calcmode="lin" valueType="num">
                                      <p:cBhvr>
                                        <p:cTn id="50" dur="500" fill="hold"/>
                                        <p:tgtEl>
                                          <p:spTgt spid="43"/>
                                        </p:tgtEl>
                                        <p:attrNameLst>
                                          <p:attrName>ppt_h</p:attrName>
                                        </p:attrNameLst>
                                      </p:cBhvr>
                                      <p:tavLst>
                                        <p:tav tm="0">
                                          <p:val>
                                            <p:strVal val="4/3*#ppt_h"/>
                                          </p:val>
                                        </p:tav>
                                        <p:tav tm="100000">
                                          <p:val>
                                            <p:strVal val="#ppt_h"/>
                                          </p:val>
                                        </p:tav>
                                      </p:tavLst>
                                    </p:anim>
                                  </p:childTnLst>
                                </p:cTn>
                              </p:par>
                              <p:par>
                                <p:cTn id="51" presetID="23" presetClass="entr" presetSubtype="288" fill="hold" nodeType="withEffect">
                                  <p:stCondLst>
                                    <p:cond delay="5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500" fill="hold"/>
                                        <p:tgtEl>
                                          <p:spTgt spid="47"/>
                                        </p:tgtEl>
                                        <p:attrNameLst>
                                          <p:attrName>ppt_w</p:attrName>
                                        </p:attrNameLst>
                                      </p:cBhvr>
                                      <p:tavLst>
                                        <p:tav tm="0">
                                          <p:val>
                                            <p:strVal val="4/3*#ppt_w"/>
                                          </p:val>
                                        </p:tav>
                                        <p:tav tm="100000">
                                          <p:val>
                                            <p:strVal val="#ppt_w"/>
                                          </p:val>
                                        </p:tav>
                                      </p:tavLst>
                                    </p:anim>
                                    <p:anim calcmode="lin" valueType="num">
                                      <p:cBhvr>
                                        <p:cTn id="54" dur="500" fill="hold"/>
                                        <p:tgtEl>
                                          <p:spTgt spid="47"/>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57" grpId="0"/>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7" descr="E:\PPT素材\卡通D3.pn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a:stretch>
            <a:fillRect/>
          </a:stretch>
        </p:blipFill>
        <p:spPr bwMode="auto">
          <a:xfrm>
            <a:off x="1401483" y="3257987"/>
            <a:ext cx="6341034" cy="188551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E:\PPT素材\卡通D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6529"/>
            <a:ext cx="9144000" cy="4696971"/>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p:nvSpPr>
        <p:spPr>
          <a:xfrm>
            <a:off x="2483768" y="1018371"/>
            <a:ext cx="4176464" cy="1446550"/>
          </a:xfrm>
          <a:prstGeom prst="rect">
            <a:avLst/>
          </a:prstGeom>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ctr" eaLnBrk="1" fontAlgn="auto" hangingPunct="1">
              <a:spcBef>
                <a:spcPts val="0"/>
              </a:spcBef>
              <a:spcAft>
                <a:spcPts val="0"/>
              </a:spcAft>
              <a:defRPr/>
            </a:pPr>
            <a:r>
              <a:rPr lang="en-US" altLang="zh-CN" sz="8800" spc="-150" dirty="0" smtClean="0">
                <a:ln w="11430"/>
                <a:solidFill>
                  <a:srgbClr val="6AA903"/>
                </a:solidFill>
                <a:latin typeface="+mj-ea"/>
                <a:ea typeface="+mj-ea"/>
                <a:cs typeface="+mn-ea"/>
                <a:sym typeface="+mn-lt"/>
              </a:rPr>
              <a:t>THANKS</a:t>
            </a:r>
            <a:endParaRPr lang="en-US" altLang="zh-CN" sz="8800" spc="-150" dirty="0" smtClean="0">
              <a:ln w="11430"/>
              <a:solidFill>
                <a:srgbClr val="6AA903"/>
              </a:solidFill>
              <a:latin typeface="+mj-ea"/>
              <a:ea typeface="+mj-ea"/>
              <a:cs typeface="+mn-ea"/>
              <a:sym typeface="+mn-lt"/>
            </a:endParaRPr>
          </a:p>
        </p:txBody>
      </p:sp>
      <p:sp>
        <p:nvSpPr>
          <p:cNvPr id="3" name="TextBox 2"/>
          <p:cNvSpPr txBox="1"/>
          <p:nvPr/>
        </p:nvSpPr>
        <p:spPr>
          <a:xfrm>
            <a:off x="3594809" y="2113600"/>
            <a:ext cx="1954382" cy="646331"/>
          </a:xfrm>
          <a:prstGeom prst="rect">
            <a:avLst/>
          </a:prstGeom>
          <a:noFill/>
        </p:spPr>
        <p:txBody>
          <a:bodyPr wrap="none" rtlCol="0">
            <a:spAutoFit/>
          </a:bodyPr>
          <a:lstStyle/>
          <a:p>
            <a:pPr algn="ctr"/>
            <a:r>
              <a:rPr lang="zh-CN" altLang="en-US" sz="3600" spc="-150" dirty="0">
                <a:ln w="11430"/>
                <a:solidFill>
                  <a:srgbClr val="6AA903"/>
                </a:solidFill>
                <a:latin typeface="方正少儿简体" panose="03000509000000000000" pitchFamily="65" charset="-122"/>
                <a:ea typeface="方正少儿简体" panose="03000509000000000000" pitchFamily="65" charset="-122"/>
                <a:cs typeface="+mn-ea"/>
                <a:sym typeface="+mn-lt"/>
              </a:rPr>
              <a:t>谢谢</a:t>
            </a:r>
            <a:r>
              <a:rPr lang="zh-CN" altLang="en-US" sz="3600" spc="-150" dirty="0" smtClean="0">
                <a:ln w="11430"/>
                <a:solidFill>
                  <a:srgbClr val="6AA903"/>
                </a:solidFill>
                <a:latin typeface="方正少儿简体" panose="03000509000000000000" pitchFamily="65" charset="-122"/>
                <a:ea typeface="方正少儿简体" panose="03000509000000000000" pitchFamily="65" charset="-122"/>
                <a:cs typeface="+mn-ea"/>
                <a:sym typeface="+mn-lt"/>
              </a:rPr>
              <a:t>观看</a:t>
            </a:r>
            <a:endParaRPr lang="zh-CN" altLang="en-US" sz="3600" spc="-150" dirty="0">
              <a:ln w="11430"/>
              <a:solidFill>
                <a:srgbClr val="6AA903"/>
              </a:solidFill>
              <a:latin typeface="方正少儿简体" panose="03000509000000000000" pitchFamily="65" charset="-122"/>
              <a:ea typeface="方正少儿简体" panose="03000509000000000000" pitchFamily="65" charset="-122"/>
              <a:cs typeface="+mn-ea"/>
              <a:sym typeface="+mn-lt"/>
            </a:endParaRPr>
          </a:p>
        </p:txBody>
      </p:sp>
      <p:sp>
        <p:nvSpPr>
          <p:cNvPr id="13" name="文本框 4"/>
          <p:cNvSpPr txBox="1"/>
          <p:nvPr/>
        </p:nvSpPr>
        <p:spPr>
          <a:xfrm>
            <a:off x="3438061" y="2782086"/>
            <a:ext cx="2267880" cy="373675"/>
          </a:xfrm>
          <a:prstGeom prst="roundRect">
            <a:avLst/>
          </a:prstGeom>
          <a:solidFill>
            <a:schemeClr val="accent6"/>
          </a:solidFill>
        </p:spPr>
        <p:txBody>
          <a:bodyPr wrap="none" rtlCol="0">
            <a:spAutoFit/>
          </a:bodyPr>
          <a:lstStyle/>
          <a:p>
            <a:pPr algn="ctr"/>
            <a:r>
              <a:rPr lang="zh-CN" altLang="en-US" sz="1600" b="1" dirty="0" smtClean="0">
                <a:solidFill>
                  <a:schemeClr val="bg1"/>
                </a:solidFill>
                <a:latin typeface="+mj-ea"/>
                <a:ea typeface="+mj-ea"/>
                <a:cs typeface="+mn-ea"/>
                <a:sym typeface="+mn-lt"/>
              </a:rPr>
              <a:t>三年级语文</a:t>
            </a:r>
            <a:r>
              <a:rPr lang="en-US" altLang="zh-CN" sz="1600" b="1" dirty="0">
                <a:solidFill>
                  <a:schemeClr val="bg1"/>
                </a:solidFill>
                <a:latin typeface="+mj-ea"/>
                <a:ea typeface="+mj-ea"/>
                <a:cs typeface="+mn-ea"/>
                <a:sym typeface="+mn-lt"/>
              </a:rPr>
              <a:t> </a:t>
            </a:r>
            <a:r>
              <a:rPr lang="en-US" altLang="zh-CN" sz="1600" b="1" dirty="0" smtClean="0">
                <a:solidFill>
                  <a:schemeClr val="bg1"/>
                </a:solidFill>
                <a:latin typeface="+mj-ea"/>
                <a:ea typeface="+mj-ea"/>
                <a:cs typeface="+mn-ea"/>
                <a:sym typeface="+mn-lt"/>
              </a:rPr>
              <a:t>   </a:t>
            </a:r>
            <a:r>
              <a:rPr lang="zh-CN" altLang="en-US" sz="1600" b="1" dirty="0" smtClean="0">
                <a:solidFill>
                  <a:schemeClr val="bg1"/>
                </a:solidFill>
                <a:latin typeface="+mj-ea"/>
                <a:ea typeface="+mj-ea"/>
                <a:cs typeface="+mn-ea"/>
                <a:sym typeface="+mn-lt"/>
              </a:rPr>
              <a:t>情缘素材</a:t>
            </a:r>
            <a:endParaRPr lang="zh-CN" altLang="en-US" sz="1600" b="1" dirty="0" smtClean="0">
              <a:solidFill>
                <a:schemeClr val="bg1"/>
              </a:solidFill>
              <a:latin typeface="+mj-ea"/>
              <a:ea typeface="+mj-ea"/>
              <a:cs typeface="+mn-ea"/>
              <a:sym typeface="+mn-lt"/>
            </a:endParaRPr>
          </a:p>
        </p:txBody>
      </p:sp>
      <p:pic>
        <p:nvPicPr>
          <p:cNvPr id="22" name="Picture 9" descr="E:\PPT素材\卡通D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91397" y="860733"/>
            <a:ext cx="623370" cy="54638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0" descr="E:\PPT素材\卡通D7.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75290" y="2667278"/>
            <a:ext cx="414224" cy="4142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900" advTm="0">
        <p14:warp/>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9"/>
                                        </p:tgtEl>
                                        <p:attrNameLst>
                                          <p:attrName>ppt_y</p:attrName>
                                        </p:attrNameLst>
                                      </p:cBhvr>
                                      <p:tavLst>
                                        <p:tav tm="0">
                                          <p:val>
                                            <p:strVal val="#ppt_y"/>
                                          </p:val>
                                        </p:tav>
                                        <p:tav tm="100000">
                                          <p:val>
                                            <p:strVal val="#ppt_y"/>
                                          </p:val>
                                        </p:tav>
                                      </p:tavLst>
                                    </p:anim>
                                    <p:anim calcmode="lin" valueType="num">
                                      <p:cBhvr>
                                        <p:cTn id="20"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9"/>
                                        </p:tgtEl>
                                      </p:cBhvr>
                                    </p:animEffect>
                                  </p:childTnLst>
                                </p:cTn>
                              </p:par>
                            </p:childTnLst>
                          </p:cTn>
                        </p:par>
                        <p:par>
                          <p:cTn id="23" fill="hold">
                            <p:stCondLst>
                              <p:cond delay="1750"/>
                            </p:stCondLst>
                            <p:childTnLst>
                              <p:par>
                                <p:cTn id="24" presetID="2" presetClass="entr" presetSubtype="3" fill="hold"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additive="base">
                                        <p:cTn id="26" dur="500" fill="hold"/>
                                        <p:tgtEl>
                                          <p:spTgt spid="22"/>
                                        </p:tgtEl>
                                        <p:attrNameLst>
                                          <p:attrName>ppt_x</p:attrName>
                                        </p:attrNameLst>
                                      </p:cBhvr>
                                      <p:tavLst>
                                        <p:tav tm="0">
                                          <p:val>
                                            <p:strVal val="1+#ppt_w/2"/>
                                          </p:val>
                                        </p:tav>
                                        <p:tav tm="100000">
                                          <p:val>
                                            <p:strVal val="#ppt_x"/>
                                          </p:val>
                                        </p:tav>
                                      </p:tavLst>
                                    </p:anim>
                                    <p:anim calcmode="lin" valueType="num">
                                      <p:cBhvr additive="base">
                                        <p:cTn id="27" dur="500" fill="hold"/>
                                        <p:tgtEl>
                                          <p:spTgt spid="22"/>
                                        </p:tgtEl>
                                        <p:attrNameLst>
                                          <p:attrName>ppt_y</p:attrName>
                                        </p:attrNameLst>
                                      </p:cBhvr>
                                      <p:tavLst>
                                        <p:tav tm="0">
                                          <p:val>
                                            <p:strVal val="0-#ppt_h/2"/>
                                          </p:val>
                                        </p:tav>
                                        <p:tav tm="100000">
                                          <p:val>
                                            <p:strVal val="#ppt_y"/>
                                          </p:val>
                                        </p:tav>
                                      </p:tavLst>
                                    </p:anim>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fltVal val="0"/>
                                          </p:val>
                                        </p:tav>
                                        <p:tav tm="100000">
                                          <p:val>
                                            <p:strVal val="#ppt_w"/>
                                          </p:val>
                                        </p:tav>
                                      </p:tavLst>
                                    </p:anim>
                                    <p:anim calcmode="lin" valueType="num">
                                      <p:cBhvr>
                                        <p:cTn id="32" dur="500" fill="hold"/>
                                        <p:tgtEl>
                                          <p:spTgt spid="3"/>
                                        </p:tgtEl>
                                        <p:attrNameLst>
                                          <p:attrName>ppt_h</p:attrName>
                                        </p:attrNameLst>
                                      </p:cBhvr>
                                      <p:tavLst>
                                        <p:tav tm="0">
                                          <p:val>
                                            <p:fltVal val="0"/>
                                          </p:val>
                                        </p:tav>
                                        <p:tav tm="100000">
                                          <p:val>
                                            <p:strVal val="#ppt_h"/>
                                          </p:val>
                                        </p:tav>
                                      </p:tavLst>
                                    </p:anim>
                                    <p:animEffect transition="in" filter="fade">
                                      <p:cBhvr>
                                        <p:cTn id="33" dur="500"/>
                                        <p:tgtEl>
                                          <p:spTgt spid="3"/>
                                        </p:tgtEl>
                                      </p:cBhvr>
                                    </p:animEffect>
                                  </p:childTnLst>
                                </p:cTn>
                              </p:par>
                            </p:childTnLst>
                          </p:cTn>
                        </p:par>
                        <p:par>
                          <p:cTn id="34" fill="hold">
                            <p:stCondLst>
                              <p:cond delay="2750"/>
                            </p:stCondLst>
                            <p:childTnLst>
                              <p:par>
                                <p:cTn id="35" presetID="23" presetClass="entr" presetSubtype="32"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strVal val="4*#ppt_w"/>
                                          </p:val>
                                        </p:tav>
                                        <p:tav tm="100000">
                                          <p:val>
                                            <p:strVal val="#ppt_w"/>
                                          </p:val>
                                        </p:tav>
                                      </p:tavLst>
                                    </p:anim>
                                    <p:anim calcmode="lin" valueType="num">
                                      <p:cBhvr>
                                        <p:cTn id="38" dur="500" fill="hold"/>
                                        <p:tgtEl>
                                          <p:spTgt spid="13"/>
                                        </p:tgtEl>
                                        <p:attrNameLst>
                                          <p:attrName>ppt_h</p:attrName>
                                        </p:attrNameLst>
                                      </p:cBhvr>
                                      <p:tavLst>
                                        <p:tav tm="0">
                                          <p:val>
                                            <p:strVal val="4*#ppt_h"/>
                                          </p:val>
                                        </p:tav>
                                        <p:tav tm="100000">
                                          <p:val>
                                            <p:strVal val="#ppt_h"/>
                                          </p:val>
                                        </p:tav>
                                      </p:tavLst>
                                    </p:anim>
                                  </p:childTnLst>
                                </p:cTn>
                              </p:par>
                            </p:childTnLst>
                          </p:cTn>
                        </p:par>
                        <p:par>
                          <p:cTn id="39" fill="hold">
                            <p:stCondLst>
                              <p:cond delay="3250"/>
                            </p:stCondLst>
                            <p:childTnLst>
                              <p:par>
                                <p:cTn id="40" presetID="2" presetClass="entr" presetSubtype="2" fill="hold" nodeType="after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additive="base">
                                        <p:cTn id="42" dur="500" fill="hold"/>
                                        <p:tgtEl>
                                          <p:spTgt spid="23"/>
                                        </p:tgtEl>
                                        <p:attrNameLst>
                                          <p:attrName>ppt_x</p:attrName>
                                        </p:attrNameLst>
                                      </p:cBhvr>
                                      <p:tavLst>
                                        <p:tav tm="0">
                                          <p:val>
                                            <p:strVal val="1+#ppt_w/2"/>
                                          </p:val>
                                        </p:tav>
                                        <p:tav tm="100000">
                                          <p:val>
                                            <p:strVal val="#ppt_x"/>
                                          </p:val>
                                        </p:tav>
                                      </p:tavLst>
                                    </p:anim>
                                    <p:anim calcmode="lin" valueType="num">
                                      <p:cBhvr additive="base">
                                        <p:cTn id="43"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P spid="13"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E:\PPT素材\卡通D3.pn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a:stretch>
            <a:fillRect/>
          </a:stretch>
        </p:blipFill>
        <p:spPr bwMode="auto">
          <a:xfrm>
            <a:off x="1401483" y="3257987"/>
            <a:ext cx="6341034" cy="188551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E:\PPT素材\卡通D1.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a:fillRect/>
          </a:stretch>
        </p:blipFill>
        <p:spPr bwMode="auto">
          <a:xfrm>
            <a:off x="0" y="645515"/>
            <a:ext cx="9144000" cy="4497986"/>
          </a:xfrm>
          <a:prstGeom prst="rect">
            <a:avLst/>
          </a:prstGeom>
          <a:noFill/>
          <a:extLst>
            <a:ext uri="{909E8E84-426E-40DD-AFC4-6F175D3DCCD1}">
              <a14:hiddenFill xmlns:a14="http://schemas.microsoft.com/office/drawing/2010/main">
                <a:solidFill>
                  <a:srgbClr val="FFFFFF"/>
                </a:solidFill>
              </a14:hiddenFill>
            </a:ext>
          </a:extLst>
        </p:spPr>
      </p:pic>
      <p:sp>
        <p:nvSpPr>
          <p:cNvPr id="5128" name="TextBox 13"/>
          <p:cNvSpPr txBox="1">
            <a:spLocks noChangeArrowheads="1"/>
          </p:cNvSpPr>
          <p:nvPr/>
        </p:nvSpPr>
        <p:spPr bwMode="auto">
          <a:xfrm>
            <a:off x="2937473" y="2563113"/>
            <a:ext cx="336272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400" dirty="0" smtClean="0">
                <a:solidFill>
                  <a:schemeClr val="tx2">
                    <a:lumMod val="75000"/>
                    <a:lumOff val="25000"/>
                  </a:schemeClr>
                </a:solidFill>
                <a:latin typeface="+mn-lt"/>
                <a:ea typeface="+mn-ea"/>
                <a:cs typeface="+mn-ea"/>
                <a:sym typeface="+mn-lt"/>
              </a:rPr>
              <a:t>点击此处添加描述文本，点击此处添加描述文本，点击此处添加描述文本</a:t>
            </a:r>
            <a:endParaRPr lang="zh-CN" altLang="en-US" sz="1400" dirty="0">
              <a:solidFill>
                <a:schemeClr val="tx2">
                  <a:lumMod val="75000"/>
                  <a:lumOff val="25000"/>
                </a:schemeClr>
              </a:solidFill>
              <a:latin typeface="+mn-lt"/>
              <a:ea typeface="+mn-ea"/>
              <a:cs typeface="+mn-ea"/>
              <a:sym typeface="+mn-lt"/>
            </a:endParaRPr>
          </a:p>
        </p:txBody>
      </p:sp>
      <p:sp>
        <p:nvSpPr>
          <p:cNvPr id="5129" name="文本框 10"/>
          <p:cNvSpPr txBox="1">
            <a:spLocks noChangeArrowheads="1"/>
          </p:cNvSpPr>
          <p:nvPr/>
        </p:nvSpPr>
        <p:spPr bwMode="auto">
          <a:xfrm>
            <a:off x="2035175" y="1852611"/>
            <a:ext cx="5073651" cy="75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4300" dirty="0">
                <a:solidFill>
                  <a:srgbClr val="6AA903"/>
                </a:solidFill>
                <a:latin typeface="方正少儿简体" panose="03000509000000000000" pitchFamily="65" charset="-122"/>
                <a:ea typeface="方正少儿简体" panose="03000509000000000000" pitchFamily="65" charset="-122"/>
                <a:cs typeface="+mn-ea"/>
                <a:sym typeface="+mn-lt"/>
              </a:rPr>
              <a:t>点击此处</a:t>
            </a:r>
            <a:r>
              <a:rPr lang="zh-CN" altLang="en-US" sz="4300" dirty="0" smtClean="0">
                <a:solidFill>
                  <a:srgbClr val="6AA903"/>
                </a:solidFill>
                <a:latin typeface="方正少儿简体" panose="03000509000000000000" pitchFamily="65" charset="-122"/>
                <a:ea typeface="方正少儿简体" panose="03000509000000000000" pitchFamily="65" charset="-122"/>
                <a:cs typeface="+mn-ea"/>
                <a:sym typeface="+mn-lt"/>
              </a:rPr>
              <a:t>添加</a:t>
            </a:r>
            <a:r>
              <a:rPr lang="zh-CN" altLang="en-US" sz="4300" dirty="0">
                <a:solidFill>
                  <a:srgbClr val="6AA903"/>
                </a:solidFill>
                <a:latin typeface="方正少儿简体" panose="03000509000000000000" pitchFamily="65" charset="-122"/>
                <a:ea typeface="方正少儿简体" panose="03000509000000000000" pitchFamily="65" charset="-122"/>
                <a:cs typeface="+mn-ea"/>
                <a:sym typeface="+mn-lt"/>
              </a:rPr>
              <a:t>标题</a:t>
            </a:r>
            <a:endParaRPr lang="zh-CN" altLang="en-US" sz="4300" dirty="0">
              <a:solidFill>
                <a:srgbClr val="6AA903"/>
              </a:solidFill>
              <a:latin typeface="方正少儿简体" panose="03000509000000000000" pitchFamily="65" charset="-122"/>
              <a:ea typeface="方正少儿简体" panose="03000509000000000000" pitchFamily="65" charset="-122"/>
              <a:cs typeface="+mn-ea"/>
              <a:sym typeface="+mn-lt"/>
            </a:endParaRPr>
          </a:p>
        </p:txBody>
      </p:sp>
      <p:sp>
        <p:nvSpPr>
          <p:cNvPr id="5130" name="文本框 1"/>
          <p:cNvSpPr txBox="1">
            <a:spLocks noChangeArrowheads="1"/>
          </p:cNvSpPr>
          <p:nvPr/>
        </p:nvSpPr>
        <p:spPr bwMode="auto">
          <a:xfrm>
            <a:off x="3485357" y="1199004"/>
            <a:ext cx="21732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800" dirty="0" smtClean="0">
                <a:solidFill>
                  <a:srgbClr val="6AA903"/>
                </a:solidFill>
                <a:latin typeface="方正粗圆简体" panose="02010601030101010101" pitchFamily="65" charset="-122"/>
                <a:ea typeface="方正粗圆简体" panose="02010601030101010101" pitchFamily="65" charset="-122"/>
                <a:cs typeface="+mn-ea"/>
                <a:sym typeface="+mn-lt"/>
              </a:rPr>
              <a:t>PART 1</a:t>
            </a:r>
            <a:endParaRPr lang="zh-CN" altLang="en-US" sz="4800" dirty="0">
              <a:solidFill>
                <a:srgbClr val="6AA903"/>
              </a:solidFill>
              <a:latin typeface="方正粗圆简体" panose="02010601030101010101" pitchFamily="65" charset="-122"/>
              <a:ea typeface="方正粗圆简体" panose="02010601030101010101" pitchFamily="65" charset="-122"/>
              <a:cs typeface="+mn-ea"/>
              <a:sym typeface="+mn-lt"/>
            </a:endParaRPr>
          </a:p>
        </p:txBody>
      </p:sp>
      <p:pic>
        <p:nvPicPr>
          <p:cNvPr id="8" name="Picture 9" descr="E:\PPT素材\卡通D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6687" y="924127"/>
            <a:ext cx="502914" cy="4408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5130"/>
                                        </p:tgtEl>
                                        <p:attrNameLst>
                                          <p:attrName>style.visibility</p:attrName>
                                        </p:attrNameLst>
                                      </p:cBhvr>
                                      <p:to>
                                        <p:strVal val="visible"/>
                                      </p:to>
                                    </p:set>
                                    <p:anim calcmode="lin" valueType="num">
                                      <p:cBhvr>
                                        <p:cTn id="18" dur="500" fill="hold"/>
                                        <p:tgtEl>
                                          <p:spTgt spid="5130"/>
                                        </p:tgtEl>
                                        <p:attrNameLst>
                                          <p:attrName>ppt_w</p:attrName>
                                        </p:attrNameLst>
                                      </p:cBhvr>
                                      <p:tavLst>
                                        <p:tav tm="0">
                                          <p:val>
                                            <p:fltVal val="0"/>
                                          </p:val>
                                        </p:tav>
                                        <p:tav tm="100000">
                                          <p:val>
                                            <p:strVal val="#ppt_w"/>
                                          </p:val>
                                        </p:tav>
                                      </p:tavLst>
                                    </p:anim>
                                    <p:anim calcmode="lin" valueType="num">
                                      <p:cBhvr>
                                        <p:cTn id="19" dur="500" fill="hold"/>
                                        <p:tgtEl>
                                          <p:spTgt spid="5130"/>
                                        </p:tgtEl>
                                        <p:attrNameLst>
                                          <p:attrName>ppt_h</p:attrName>
                                        </p:attrNameLst>
                                      </p:cBhvr>
                                      <p:tavLst>
                                        <p:tav tm="0">
                                          <p:val>
                                            <p:fltVal val="0"/>
                                          </p:val>
                                        </p:tav>
                                        <p:tav tm="100000">
                                          <p:val>
                                            <p:strVal val="#ppt_h"/>
                                          </p:val>
                                        </p:tav>
                                      </p:tavLst>
                                    </p:anim>
                                    <p:animEffect transition="in" filter="fade">
                                      <p:cBhvr>
                                        <p:cTn id="20" dur="500"/>
                                        <p:tgtEl>
                                          <p:spTgt spid="5130"/>
                                        </p:tgtEl>
                                      </p:cBhvr>
                                    </p:animEffect>
                                  </p:childTnLst>
                                </p:cTn>
                              </p:par>
                            </p:childTnLst>
                          </p:cTn>
                        </p:par>
                        <p:par>
                          <p:cTn id="21" fill="hold">
                            <p:stCondLst>
                              <p:cond delay="1500"/>
                            </p:stCondLst>
                            <p:childTnLst>
                              <p:par>
                                <p:cTn id="22" presetID="2" presetClass="entr" presetSubtype="3"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1+#ppt_w/2"/>
                                          </p:val>
                                        </p:tav>
                                        <p:tav tm="100000">
                                          <p:val>
                                            <p:strVal val="#ppt_x"/>
                                          </p:val>
                                        </p:tav>
                                      </p:tavLst>
                                    </p:anim>
                                    <p:anim calcmode="lin" valueType="num">
                                      <p:cBhvr additive="base">
                                        <p:cTn id="25" dur="500" fill="hold"/>
                                        <p:tgtEl>
                                          <p:spTgt spid="8"/>
                                        </p:tgtEl>
                                        <p:attrNameLst>
                                          <p:attrName>ppt_y</p:attrName>
                                        </p:attrNameLst>
                                      </p:cBhvr>
                                      <p:tavLst>
                                        <p:tav tm="0">
                                          <p:val>
                                            <p:strVal val="0-#ppt_h/2"/>
                                          </p:val>
                                        </p:tav>
                                        <p:tav tm="100000">
                                          <p:val>
                                            <p:strVal val="#ppt_y"/>
                                          </p:val>
                                        </p:tav>
                                      </p:tavLst>
                                    </p:anim>
                                  </p:childTnLst>
                                </p:cTn>
                              </p:par>
                            </p:childTnLst>
                          </p:cTn>
                        </p:par>
                        <p:par>
                          <p:cTn id="26" fill="hold">
                            <p:stCondLst>
                              <p:cond delay="2000"/>
                            </p:stCondLst>
                            <p:childTnLst>
                              <p:par>
                                <p:cTn id="27" presetID="56" presetClass="entr" presetSubtype="0" fill="hold" grpId="0" nodeType="afterEffect">
                                  <p:stCondLst>
                                    <p:cond delay="0"/>
                                  </p:stCondLst>
                                  <p:iterate type="lt">
                                    <p:tmPct val="10000"/>
                                  </p:iterate>
                                  <p:childTnLst>
                                    <p:set>
                                      <p:cBhvr>
                                        <p:cTn id="28" dur="1" fill="hold">
                                          <p:stCondLst>
                                            <p:cond delay="0"/>
                                          </p:stCondLst>
                                        </p:cTn>
                                        <p:tgtEl>
                                          <p:spTgt spid="5129"/>
                                        </p:tgtEl>
                                        <p:attrNameLst>
                                          <p:attrName>style.visibility</p:attrName>
                                        </p:attrNameLst>
                                      </p:cBhvr>
                                      <p:to>
                                        <p:strVal val="visible"/>
                                      </p:to>
                                    </p:set>
                                    <p:anim by="(-#ppt_w*2)" calcmode="lin" valueType="num">
                                      <p:cBhvr rctx="PPT">
                                        <p:cTn id="29" dur="500" autoRev="1" fill="hold">
                                          <p:stCondLst>
                                            <p:cond delay="0"/>
                                          </p:stCondLst>
                                        </p:cTn>
                                        <p:tgtEl>
                                          <p:spTgt spid="5129"/>
                                        </p:tgtEl>
                                        <p:attrNameLst>
                                          <p:attrName>ppt_w</p:attrName>
                                        </p:attrNameLst>
                                      </p:cBhvr>
                                    </p:anim>
                                    <p:anim by="(#ppt_w*0.50)" calcmode="lin" valueType="num">
                                      <p:cBhvr>
                                        <p:cTn id="30" dur="500" decel="50000" autoRev="1" fill="hold">
                                          <p:stCondLst>
                                            <p:cond delay="0"/>
                                          </p:stCondLst>
                                        </p:cTn>
                                        <p:tgtEl>
                                          <p:spTgt spid="5129"/>
                                        </p:tgtEl>
                                        <p:attrNameLst>
                                          <p:attrName>ppt_x</p:attrName>
                                        </p:attrNameLst>
                                      </p:cBhvr>
                                    </p:anim>
                                    <p:anim from="(-#ppt_h/2)" to="(#ppt_y)" calcmode="lin" valueType="num">
                                      <p:cBhvr>
                                        <p:cTn id="31" dur="1000" fill="hold">
                                          <p:stCondLst>
                                            <p:cond delay="0"/>
                                          </p:stCondLst>
                                        </p:cTn>
                                        <p:tgtEl>
                                          <p:spTgt spid="5129"/>
                                        </p:tgtEl>
                                        <p:attrNameLst>
                                          <p:attrName>ppt_y</p:attrName>
                                        </p:attrNameLst>
                                      </p:cBhvr>
                                    </p:anim>
                                    <p:animRot by="21600000">
                                      <p:cBhvr>
                                        <p:cTn id="32" dur="1000" fill="hold">
                                          <p:stCondLst>
                                            <p:cond delay="0"/>
                                          </p:stCondLst>
                                        </p:cTn>
                                        <p:tgtEl>
                                          <p:spTgt spid="5129"/>
                                        </p:tgtEl>
                                        <p:attrNameLst>
                                          <p:attrName>r</p:attrName>
                                        </p:attrNameLst>
                                      </p:cBhvr>
                                    </p:animRot>
                                  </p:childTnLst>
                                </p:cTn>
                              </p:par>
                            </p:childTnLst>
                          </p:cTn>
                        </p:par>
                        <p:par>
                          <p:cTn id="33" fill="hold">
                            <p:stCondLst>
                              <p:cond delay="3700"/>
                            </p:stCondLst>
                            <p:childTnLst>
                              <p:par>
                                <p:cTn id="34" presetID="22" presetClass="entr" presetSubtype="1" fill="hold" grpId="0" nodeType="afterEffect">
                                  <p:stCondLst>
                                    <p:cond delay="0"/>
                                  </p:stCondLst>
                                  <p:childTnLst>
                                    <p:set>
                                      <p:cBhvr>
                                        <p:cTn id="35" dur="1" fill="hold">
                                          <p:stCondLst>
                                            <p:cond delay="0"/>
                                          </p:stCondLst>
                                        </p:cTn>
                                        <p:tgtEl>
                                          <p:spTgt spid="5128"/>
                                        </p:tgtEl>
                                        <p:attrNameLst>
                                          <p:attrName>style.visibility</p:attrName>
                                        </p:attrNameLst>
                                      </p:cBhvr>
                                      <p:to>
                                        <p:strVal val="visible"/>
                                      </p:to>
                                    </p:set>
                                    <p:animEffect transition="in" filter="wipe(up)">
                                      <p:cBhvr>
                                        <p:cTn id="36" dur="1000"/>
                                        <p:tgtEl>
                                          <p:spTgt spid="5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8" grpId="0"/>
      <p:bldP spid="5129" grpId="0"/>
      <p:bldP spid="51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a:stretch>
            <a:fillRect/>
          </a:stretch>
        </p:blipFill>
        <p:spPr bwMode="auto">
          <a:xfrm>
            <a:off x="7501176" y="1157512"/>
            <a:ext cx="258072" cy="505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4"/>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a:stretch>
            <a:fillRect/>
          </a:stretch>
        </p:blipFill>
        <p:spPr bwMode="auto">
          <a:xfrm>
            <a:off x="5572079" y="1157512"/>
            <a:ext cx="258072" cy="505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4"/>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a:stretch>
            <a:fillRect/>
          </a:stretch>
        </p:blipFill>
        <p:spPr bwMode="auto">
          <a:xfrm>
            <a:off x="1812544" y="1157512"/>
            <a:ext cx="258072" cy="505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4"/>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a:stretch>
            <a:fillRect/>
          </a:stretch>
        </p:blipFill>
        <p:spPr bwMode="auto">
          <a:xfrm>
            <a:off x="3699871" y="1157512"/>
            <a:ext cx="258072" cy="505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圆角矩形 21"/>
          <p:cNvSpPr/>
          <p:nvPr/>
        </p:nvSpPr>
        <p:spPr>
          <a:xfrm>
            <a:off x="0" y="1244492"/>
            <a:ext cx="9144000" cy="45719"/>
          </a:xfrm>
          <a:prstGeom prst="roundRect">
            <a:avLst/>
          </a:prstGeom>
          <a:solidFill>
            <a:schemeClr val="accent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sp>
        <p:nvSpPr>
          <p:cNvPr id="23" name="五边形 9"/>
          <p:cNvSpPr/>
          <p:nvPr/>
        </p:nvSpPr>
        <p:spPr>
          <a:xfrm rot="5400000">
            <a:off x="2992943" y="1675648"/>
            <a:ext cx="1307050" cy="954982"/>
          </a:xfrm>
          <a:prstGeom prst="roundRect">
            <a:avLst/>
          </a:prstGeom>
          <a:solidFill>
            <a:srgbClr val="6AA903"/>
          </a:solidFill>
          <a:ln w="25400" cap="flat" cmpd="sng" algn="ctr">
            <a:noFill/>
            <a:prstDash val="solid"/>
          </a:ln>
          <a:effectLst/>
        </p:spPr>
        <p:txBody>
          <a:bodyPr rtlCol="0" anchor="ctr"/>
          <a:lstStyle/>
          <a:p>
            <a:pPr algn="ctr"/>
            <a:endParaRPr lang="zh-CN" altLang="en-US" kern="0">
              <a:solidFill>
                <a:sysClr val="window" lastClr="FFFFFF"/>
              </a:solidFill>
              <a:latin typeface="+mn-lt"/>
              <a:ea typeface="+mn-ea"/>
              <a:cs typeface="+mn-ea"/>
              <a:sym typeface="+mn-lt"/>
            </a:endParaRPr>
          </a:p>
        </p:txBody>
      </p:sp>
      <p:sp>
        <p:nvSpPr>
          <p:cNvPr id="24" name="椭圆 23"/>
          <p:cNvSpPr/>
          <p:nvPr/>
        </p:nvSpPr>
        <p:spPr>
          <a:xfrm>
            <a:off x="3568996" y="1537214"/>
            <a:ext cx="147045" cy="87542"/>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pic>
        <p:nvPicPr>
          <p:cNvPr id="25"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a:fillRect/>
          </a:stretch>
        </p:blipFill>
        <p:spPr bwMode="auto">
          <a:xfrm>
            <a:off x="3294753" y="1157512"/>
            <a:ext cx="405119" cy="505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五边形 12"/>
          <p:cNvSpPr/>
          <p:nvPr/>
        </p:nvSpPr>
        <p:spPr>
          <a:xfrm rot="5400000">
            <a:off x="1108812" y="1675648"/>
            <a:ext cx="1307638" cy="954982"/>
          </a:xfrm>
          <a:prstGeom prst="roundRect">
            <a:avLst/>
          </a:prstGeom>
          <a:solidFill>
            <a:schemeClr val="accent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sp>
        <p:nvSpPr>
          <p:cNvPr id="27" name="椭圆 26"/>
          <p:cNvSpPr/>
          <p:nvPr/>
        </p:nvSpPr>
        <p:spPr>
          <a:xfrm>
            <a:off x="1681669" y="1537214"/>
            <a:ext cx="147045" cy="87542"/>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pic>
        <p:nvPicPr>
          <p:cNvPr id="28"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a:fillRect/>
          </a:stretch>
        </p:blipFill>
        <p:spPr bwMode="auto">
          <a:xfrm>
            <a:off x="1407426" y="1157512"/>
            <a:ext cx="405119" cy="505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五边形 15"/>
          <p:cNvSpPr/>
          <p:nvPr/>
        </p:nvSpPr>
        <p:spPr>
          <a:xfrm rot="5400000">
            <a:off x="6760322" y="1675648"/>
            <a:ext cx="1307642" cy="954982"/>
          </a:xfrm>
          <a:prstGeom prst="roundRect">
            <a:avLst/>
          </a:prstGeom>
          <a:solidFill>
            <a:srgbClr val="6AA903"/>
          </a:solidFill>
          <a:ln w="25400" cap="flat" cmpd="sng" algn="ctr">
            <a:noFill/>
            <a:prstDash val="solid"/>
          </a:ln>
          <a:effectLst/>
        </p:spPr>
        <p:txBody>
          <a:bodyPr rtlCol="0" anchor="ctr"/>
          <a:lstStyle/>
          <a:p>
            <a:pPr algn="ctr"/>
            <a:endParaRPr lang="zh-CN" altLang="en-US" kern="0">
              <a:solidFill>
                <a:sysClr val="window" lastClr="FFFFFF"/>
              </a:solidFill>
              <a:latin typeface="+mn-lt"/>
              <a:ea typeface="+mn-ea"/>
              <a:cs typeface="+mn-ea"/>
              <a:sym typeface="+mn-lt"/>
            </a:endParaRPr>
          </a:p>
        </p:txBody>
      </p:sp>
      <p:sp>
        <p:nvSpPr>
          <p:cNvPr id="31" name="椭圆 30"/>
          <p:cNvSpPr/>
          <p:nvPr/>
        </p:nvSpPr>
        <p:spPr>
          <a:xfrm>
            <a:off x="7370301" y="1537214"/>
            <a:ext cx="147045" cy="87542"/>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pic>
        <p:nvPicPr>
          <p:cNvPr id="32"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a:fillRect/>
          </a:stretch>
        </p:blipFill>
        <p:spPr bwMode="auto">
          <a:xfrm>
            <a:off x="7096058" y="1157512"/>
            <a:ext cx="405119" cy="505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五边形 18"/>
          <p:cNvSpPr/>
          <p:nvPr/>
        </p:nvSpPr>
        <p:spPr>
          <a:xfrm rot="5400000">
            <a:off x="4876486" y="1675648"/>
            <a:ext cx="1307639" cy="954982"/>
          </a:xfrm>
          <a:prstGeom prst="roundRect">
            <a:avLst/>
          </a:prstGeom>
          <a:solidFill>
            <a:schemeClr val="accent6"/>
          </a:solidFill>
          <a:ln w="25400" cap="flat" cmpd="sng" algn="ctr">
            <a:noFill/>
            <a:prstDash val="solid"/>
          </a:ln>
          <a:effectLst/>
        </p:spPr>
        <p:txBody>
          <a:bodyPr rtlCol="0" anchor="ctr"/>
          <a:lstStyle/>
          <a:p>
            <a:pPr algn="ctr"/>
            <a:endParaRPr lang="zh-CN" altLang="en-US" kern="0">
              <a:solidFill>
                <a:sysClr val="window" lastClr="FFFFFF"/>
              </a:solidFill>
              <a:latin typeface="+mn-lt"/>
              <a:ea typeface="+mn-ea"/>
              <a:cs typeface="+mn-ea"/>
              <a:sym typeface="+mn-lt"/>
            </a:endParaRPr>
          </a:p>
        </p:txBody>
      </p:sp>
      <p:sp>
        <p:nvSpPr>
          <p:cNvPr id="34" name="椭圆 33"/>
          <p:cNvSpPr/>
          <p:nvPr/>
        </p:nvSpPr>
        <p:spPr>
          <a:xfrm>
            <a:off x="5441204" y="1537214"/>
            <a:ext cx="147045" cy="87542"/>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pic>
        <p:nvPicPr>
          <p:cNvPr id="35"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a:fillRect/>
          </a:stretch>
        </p:blipFill>
        <p:spPr bwMode="auto">
          <a:xfrm>
            <a:off x="5166961" y="1157512"/>
            <a:ext cx="405119" cy="505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TextBox 38"/>
          <p:cNvSpPr txBox="1"/>
          <p:nvPr/>
        </p:nvSpPr>
        <p:spPr>
          <a:xfrm>
            <a:off x="1037499" y="2922112"/>
            <a:ext cx="2373399" cy="583653"/>
          </a:xfrm>
          <a:prstGeom prst="rect">
            <a:avLst/>
          </a:prstGeom>
        </p:spPr>
        <p:txBody>
          <a:bodyPr wrap="square" lIns="121505" tIns="60753" rIns="121505" bIns="60753">
            <a:spAutoFit/>
          </a:bodyPr>
          <a:lstStyle>
            <a:defPPr>
              <a:defRPr lang="zh-CN"/>
            </a:defPPr>
            <a:lvl1pPr>
              <a:lnSpc>
                <a:spcPct val="150000"/>
              </a:lnSpc>
              <a:defRPr sz="1600">
                <a:solidFill>
                  <a:srgbClr val="A87756"/>
                </a:solidFill>
              </a:defRPr>
            </a:lvl1pPr>
          </a:lstStyle>
          <a:p>
            <a:r>
              <a:rPr lang="zh-CN" altLang="en-US" sz="2200" dirty="0" smtClean="0">
                <a:solidFill>
                  <a:srgbClr val="6AA903"/>
                </a:solidFill>
                <a:latin typeface="方正粗圆简体" panose="02010601030101010101" pitchFamily="65" charset="-122"/>
                <a:ea typeface="方正粗圆简体" panose="02010601030101010101" pitchFamily="65" charset="-122"/>
                <a:cs typeface="+mn-ea"/>
                <a:sym typeface="+mn-lt"/>
              </a:rPr>
              <a:t>添加关键文本</a:t>
            </a:r>
            <a:endParaRPr lang="zh-CN" altLang="en-US" sz="2200" dirty="0">
              <a:solidFill>
                <a:srgbClr val="6AA903"/>
              </a:solidFill>
              <a:latin typeface="方正粗圆简体" panose="02010601030101010101" pitchFamily="65" charset="-122"/>
              <a:ea typeface="方正粗圆简体" panose="02010601030101010101" pitchFamily="65" charset="-122"/>
              <a:cs typeface="+mn-ea"/>
              <a:sym typeface="+mn-lt"/>
            </a:endParaRPr>
          </a:p>
        </p:txBody>
      </p:sp>
      <p:sp>
        <p:nvSpPr>
          <p:cNvPr id="40" name="TextBox 39"/>
          <p:cNvSpPr txBox="1"/>
          <p:nvPr/>
        </p:nvSpPr>
        <p:spPr>
          <a:xfrm>
            <a:off x="1037504" y="3388898"/>
            <a:ext cx="7528807" cy="962923"/>
          </a:xfrm>
          <a:prstGeom prst="rect">
            <a:avLst/>
          </a:prstGeom>
        </p:spPr>
        <p:txBody>
          <a:bodyPr wrap="square" lIns="121505" tIns="60753" rIns="121505" bIns="60753">
            <a:spAutoFit/>
          </a:bodyPr>
          <a:lstStyle>
            <a:defPPr>
              <a:defRPr lang="zh-CN"/>
            </a:defPPr>
            <a:lvl1pPr>
              <a:lnSpc>
                <a:spcPct val="150000"/>
              </a:lnSpc>
              <a:defRPr sz="1600">
                <a:solidFill>
                  <a:srgbClr val="A87756"/>
                </a:solidFill>
              </a:defRPr>
            </a:lvl1pPr>
          </a:lstStyle>
          <a:p>
            <a:pPr>
              <a:lnSpc>
                <a:spcPct val="130000"/>
              </a:lnSpc>
            </a:pPr>
            <a:r>
              <a:rPr lang="zh-CN" altLang="en-US" sz="1400" dirty="0">
                <a:solidFill>
                  <a:schemeClr val="tx2">
                    <a:lumMod val="75000"/>
                    <a:lumOff val="25000"/>
                  </a:schemeClr>
                </a:solidFill>
                <a:latin typeface="+mn-lt"/>
                <a:ea typeface="+mn-ea"/>
                <a:cs typeface="+mn-ea"/>
                <a:sym typeface="+mn-lt"/>
              </a:rPr>
              <a:t>点击此处添加文字点击此处添加文字点击此处添加文字点击此处添加文字点击此处添加文字点击此处添加文字点击此处添加文字点击此处添加文字点击此处添加文字点击此处添加文字点击此处添加文字点击此处添加文字点击此处添加文字点击此处添加文字</a:t>
            </a:r>
            <a:endParaRPr lang="en-US" altLang="zh-CN" sz="1400" dirty="0">
              <a:solidFill>
                <a:schemeClr val="tx2">
                  <a:lumMod val="75000"/>
                  <a:lumOff val="25000"/>
                </a:schemeClr>
              </a:solidFill>
              <a:latin typeface="+mn-lt"/>
              <a:ea typeface="+mn-ea"/>
              <a:cs typeface="+mn-ea"/>
              <a:sym typeface="+mn-lt"/>
            </a:endParaRPr>
          </a:p>
        </p:txBody>
      </p:sp>
      <p:sp>
        <p:nvSpPr>
          <p:cNvPr id="41" name="TextBox 40"/>
          <p:cNvSpPr txBox="1"/>
          <p:nvPr/>
        </p:nvSpPr>
        <p:spPr>
          <a:xfrm>
            <a:off x="1549161" y="1634107"/>
            <a:ext cx="492443" cy="1118255"/>
          </a:xfrm>
          <a:prstGeom prst="rect">
            <a:avLst/>
          </a:prstGeom>
          <a:noFill/>
        </p:spPr>
        <p:txBody>
          <a:bodyPr vert="eaVert" wrap="none" rtlCol="0">
            <a:spAutoFit/>
          </a:bodyPr>
          <a:lstStyle/>
          <a:p>
            <a:pPr algn="ctr"/>
            <a:r>
              <a:rPr lang="zh-CN" altLang="en-US" sz="2000" dirty="0" smtClean="0">
                <a:solidFill>
                  <a:schemeClr val="bg1"/>
                </a:solidFill>
                <a:latin typeface="方正粗圆简体" panose="02010601030101010101" pitchFamily="65" charset="-122"/>
                <a:ea typeface="方正粗圆简体" panose="02010601030101010101" pitchFamily="65" charset="-122"/>
                <a:cs typeface="+mn-ea"/>
                <a:sym typeface="+mn-lt"/>
              </a:rPr>
              <a:t>添加文本</a:t>
            </a:r>
            <a:endParaRPr lang="zh-CN" altLang="en-US" sz="2000" dirty="0">
              <a:solidFill>
                <a:schemeClr val="bg1"/>
              </a:solidFill>
              <a:latin typeface="方正粗圆简体" panose="02010601030101010101" pitchFamily="65" charset="-122"/>
              <a:ea typeface="方正粗圆简体" panose="02010601030101010101" pitchFamily="65" charset="-122"/>
              <a:cs typeface="+mn-ea"/>
              <a:sym typeface="+mn-lt"/>
            </a:endParaRPr>
          </a:p>
        </p:txBody>
      </p:sp>
      <p:sp>
        <p:nvSpPr>
          <p:cNvPr id="42" name="TextBox 41"/>
          <p:cNvSpPr txBox="1"/>
          <p:nvPr/>
        </p:nvSpPr>
        <p:spPr>
          <a:xfrm>
            <a:off x="3396309" y="1634107"/>
            <a:ext cx="492443" cy="1118255"/>
          </a:xfrm>
          <a:prstGeom prst="rect">
            <a:avLst/>
          </a:prstGeom>
          <a:noFill/>
        </p:spPr>
        <p:txBody>
          <a:bodyPr vert="eaVert" wrap="none" rtlCol="0">
            <a:spAutoFit/>
          </a:bodyPr>
          <a:lstStyle/>
          <a:p>
            <a:pPr algn="ctr"/>
            <a:r>
              <a:rPr lang="zh-CN" altLang="en-US" sz="2000" dirty="0" smtClean="0">
                <a:solidFill>
                  <a:schemeClr val="bg1"/>
                </a:solidFill>
                <a:latin typeface="方正粗圆简体" panose="02010601030101010101" pitchFamily="65" charset="-122"/>
                <a:ea typeface="方正粗圆简体" panose="02010601030101010101" pitchFamily="65" charset="-122"/>
                <a:cs typeface="+mn-ea"/>
                <a:sym typeface="+mn-lt"/>
              </a:rPr>
              <a:t>添加文本</a:t>
            </a:r>
            <a:endParaRPr lang="zh-CN" altLang="en-US" sz="2000" dirty="0">
              <a:solidFill>
                <a:schemeClr val="bg1"/>
              </a:solidFill>
              <a:latin typeface="方正粗圆简体" panose="02010601030101010101" pitchFamily="65" charset="-122"/>
              <a:ea typeface="方正粗圆简体" panose="02010601030101010101" pitchFamily="65" charset="-122"/>
              <a:cs typeface="+mn-ea"/>
              <a:sym typeface="+mn-lt"/>
            </a:endParaRPr>
          </a:p>
        </p:txBody>
      </p:sp>
      <p:sp>
        <p:nvSpPr>
          <p:cNvPr id="43" name="TextBox 42"/>
          <p:cNvSpPr txBox="1"/>
          <p:nvPr/>
        </p:nvSpPr>
        <p:spPr>
          <a:xfrm>
            <a:off x="5312059" y="1634107"/>
            <a:ext cx="492443" cy="1118255"/>
          </a:xfrm>
          <a:prstGeom prst="rect">
            <a:avLst/>
          </a:prstGeom>
          <a:noFill/>
        </p:spPr>
        <p:txBody>
          <a:bodyPr vert="eaVert" wrap="none" rtlCol="0">
            <a:spAutoFit/>
          </a:bodyPr>
          <a:lstStyle/>
          <a:p>
            <a:pPr algn="ctr"/>
            <a:r>
              <a:rPr lang="zh-CN" altLang="en-US" sz="2000" dirty="0" smtClean="0">
                <a:solidFill>
                  <a:schemeClr val="bg1"/>
                </a:solidFill>
                <a:latin typeface="方正粗圆简体" panose="02010601030101010101" pitchFamily="65" charset="-122"/>
                <a:ea typeface="方正粗圆简体" panose="02010601030101010101" pitchFamily="65" charset="-122"/>
                <a:cs typeface="+mn-ea"/>
                <a:sym typeface="+mn-lt"/>
              </a:rPr>
              <a:t>添加文本</a:t>
            </a:r>
            <a:endParaRPr lang="zh-CN" altLang="en-US" sz="2000" dirty="0">
              <a:solidFill>
                <a:schemeClr val="bg1"/>
              </a:solidFill>
              <a:latin typeface="方正粗圆简体" panose="02010601030101010101" pitchFamily="65" charset="-122"/>
              <a:ea typeface="方正粗圆简体" panose="02010601030101010101" pitchFamily="65" charset="-122"/>
              <a:cs typeface="+mn-ea"/>
              <a:sym typeface="+mn-lt"/>
            </a:endParaRPr>
          </a:p>
        </p:txBody>
      </p:sp>
      <p:sp>
        <p:nvSpPr>
          <p:cNvPr id="44" name="TextBox 43"/>
          <p:cNvSpPr txBox="1"/>
          <p:nvPr/>
        </p:nvSpPr>
        <p:spPr>
          <a:xfrm>
            <a:off x="7197614" y="1634107"/>
            <a:ext cx="492443" cy="1118255"/>
          </a:xfrm>
          <a:prstGeom prst="rect">
            <a:avLst/>
          </a:prstGeom>
          <a:noFill/>
        </p:spPr>
        <p:txBody>
          <a:bodyPr vert="eaVert" wrap="none" rtlCol="0">
            <a:spAutoFit/>
          </a:bodyPr>
          <a:lstStyle/>
          <a:p>
            <a:pPr algn="ctr"/>
            <a:r>
              <a:rPr lang="zh-CN" altLang="en-US" sz="2000" dirty="0" smtClean="0">
                <a:solidFill>
                  <a:schemeClr val="bg1"/>
                </a:solidFill>
                <a:latin typeface="方正粗圆简体" panose="02010601030101010101" pitchFamily="65" charset="-122"/>
                <a:ea typeface="方正粗圆简体" panose="02010601030101010101" pitchFamily="65" charset="-122"/>
                <a:cs typeface="+mn-ea"/>
                <a:sym typeface="+mn-lt"/>
              </a:rPr>
              <a:t>添加文本</a:t>
            </a:r>
            <a:endParaRPr lang="zh-CN" altLang="en-US" sz="2000" dirty="0">
              <a:solidFill>
                <a:schemeClr val="bg1"/>
              </a:solidFill>
              <a:latin typeface="方正粗圆简体" panose="02010601030101010101" pitchFamily="65" charset="-122"/>
              <a:ea typeface="方正粗圆简体" panose="02010601030101010101" pitchFamily="65" charset="-122"/>
              <a:cs typeface="+mn-ea"/>
              <a:sym typeface="+mn-lt"/>
            </a:endParaRPr>
          </a:p>
        </p:txBody>
      </p:sp>
      <p:sp>
        <p:nvSpPr>
          <p:cNvPr id="46" name="TextBox 45"/>
          <p:cNvSpPr txBox="1"/>
          <p:nvPr/>
        </p:nvSpPr>
        <p:spPr>
          <a:xfrm>
            <a:off x="560569" y="276377"/>
            <a:ext cx="4964346" cy="461665"/>
          </a:xfrm>
          <a:prstGeom prst="rect">
            <a:avLst/>
          </a:prstGeom>
          <a:noFill/>
        </p:spPr>
        <p:txBody>
          <a:bodyPr wrap="square" rtlCol="0">
            <a:spAutoFit/>
          </a:bodyPr>
          <a:lstStyle/>
          <a:p>
            <a:r>
              <a:rPr lang="zh-CN" altLang="en-US" sz="2400" dirty="0" smtClean="0">
                <a:solidFill>
                  <a:srgbClr val="6AA903"/>
                </a:solidFill>
                <a:latin typeface="方正少儿简体" panose="03000509000000000000" pitchFamily="65" charset="-122"/>
                <a:ea typeface="方正少儿简体" panose="03000509000000000000" pitchFamily="65" charset="-122"/>
                <a:cs typeface="+mn-ea"/>
                <a:sym typeface="+mn-lt"/>
              </a:rPr>
              <a:t>点击此处添加标题</a:t>
            </a:r>
            <a:endParaRPr lang="zh-CN" altLang="en-US" sz="2400" dirty="0">
              <a:solidFill>
                <a:srgbClr val="6AA903"/>
              </a:solidFill>
              <a:latin typeface="方正少儿简体" panose="03000509000000000000" pitchFamily="65" charset="-122"/>
              <a:ea typeface="方正少儿简体" panose="03000509000000000000" pitchFamily="65"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900" advTm="0">
        <p14:warp/>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6"/>
                                        </p:tgtEl>
                                        <p:attrNameLst>
                                          <p:attrName>ppt_y</p:attrName>
                                        </p:attrNameLst>
                                      </p:cBhvr>
                                      <p:tavLst>
                                        <p:tav tm="0">
                                          <p:val>
                                            <p:strVal val="#ppt_y"/>
                                          </p:val>
                                        </p:tav>
                                        <p:tav tm="100000">
                                          <p:val>
                                            <p:strVal val="#ppt_y"/>
                                          </p:val>
                                        </p:tav>
                                      </p:tavLst>
                                    </p:anim>
                                    <p:anim calcmode="lin" valueType="num">
                                      <p:cBhvr>
                                        <p:cTn id="9"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6"/>
                                        </p:tgtEl>
                                      </p:cBhvr>
                                    </p:animEffect>
                                  </p:childTnLst>
                                </p:cTn>
                              </p:par>
                            </p:childTnLst>
                          </p:cTn>
                        </p:par>
                        <p:par>
                          <p:cTn id="12" fill="hold">
                            <p:stCondLst>
                              <p:cond delay="850"/>
                            </p:stCondLst>
                            <p:childTnLst>
                              <p:par>
                                <p:cTn id="13" presetID="2" presetClass="entr" presetSubtype="8"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750" fill="hold"/>
                                        <p:tgtEl>
                                          <p:spTgt spid="22"/>
                                        </p:tgtEl>
                                        <p:attrNameLst>
                                          <p:attrName>ppt_x</p:attrName>
                                        </p:attrNameLst>
                                      </p:cBhvr>
                                      <p:tavLst>
                                        <p:tav tm="0">
                                          <p:val>
                                            <p:strVal val="0-#ppt_w/2"/>
                                          </p:val>
                                        </p:tav>
                                        <p:tav tm="100000">
                                          <p:val>
                                            <p:strVal val="#ppt_x"/>
                                          </p:val>
                                        </p:tav>
                                      </p:tavLst>
                                    </p:anim>
                                    <p:anim calcmode="lin" valueType="num">
                                      <p:cBhvr additive="base">
                                        <p:cTn id="16" dur="750" fill="hold"/>
                                        <p:tgtEl>
                                          <p:spTgt spid="22"/>
                                        </p:tgtEl>
                                        <p:attrNameLst>
                                          <p:attrName>ppt_y</p:attrName>
                                        </p:attrNameLst>
                                      </p:cBhvr>
                                      <p:tavLst>
                                        <p:tav tm="0">
                                          <p:val>
                                            <p:strVal val="#ppt_y"/>
                                          </p:val>
                                        </p:tav>
                                        <p:tav tm="100000">
                                          <p:val>
                                            <p:strVal val="#ppt_y"/>
                                          </p:val>
                                        </p:tav>
                                      </p:tavLst>
                                    </p:anim>
                                  </p:childTnLst>
                                </p:cTn>
                              </p:par>
                            </p:childTnLst>
                          </p:cTn>
                        </p:par>
                        <p:par>
                          <p:cTn id="17" fill="hold">
                            <p:stCondLst>
                              <p:cond delay="1850"/>
                            </p:stCondLst>
                            <p:childTnLst>
                              <p:par>
                                <p:cTn id="18" presetID="2" presetClass="entr" presetSubtype="8" fill="hold" nodeType="after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additive="base">
                                        <p:cTn id="20" dur="750" fill="hold"/>
                                        <p:tgtEl>
                                          <p:spTgt spid="28"/>
                                        </p:tgtEl>
                                        <p:attrNameLst>
                                          <p:attrName>ppt_x</p:attrName>
                                        </p:attrNameLst>
                                      </p:cBhvr>
                                      <p:tavLst>
                                        <p:tav tm="0">
                                          <p:val>
                                            <p:strVal val="0-#ppt_w/2"/>
                                          </p:val>
                                        </p:tav>
                                        <p:tav tm="100000">
                                          <p:val>
                                            <p:strVal val="#ppt_x"/>
                                          </p:val>
                                        </p:tav>
                                      </p:tavLst>
                                    </p:anim>
                                    <p:anim calcmode="lin" valueType="num">
                                      <p:cBhvr additive="base">
                                        <p:cTn id="21" dur="750" fill="hold"/>
                                        <p:tgtEl>
                                          <p:spTgt spid="28"/>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750" fill="hold"/>
                                        <p:tgtEl>
                                          <p:spTgt spid="20"/>
                                        </p:tgtEl>
                                        <p:attrNameLst>
                                          <p:attrName>ppt_x</p:attrName>
                                        </p:attrNameLst>
                                      </p:cBhvr>
                                      <p:tavLst>
                                        <p:tav tm="0">
                                          <p:val>
                                            <p:strVal val="0-#ppt_w/2"/>
                                          </p:val>
                                        </p:tav>
                                        <p:tav tm="100000">
                                          <p:val>
                                            <p:strVal val="#ppt_x"/>
                                          </p:val>
                                        </p:tav>
                                      </p:tavLst>
                                    </p:anim>
                                    <p:anim calcmode="lin" valueType="num">
                                      <p:cBhvr additive="base">
                                        <p:cTn id="25" dur="750" fill="hold"/>
                                        <p:tgtEl>
                                          <p:spTgt spid="20"/>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additive="base">
                                        <p:cTn id="28" dur="750" fill="hold"/>
                                        <p:tgtEl>
                                          <p:spTgt spid="25"/>
                                        </p:tgtEl>
                                        <p:attrNameLst>
                                          <p:attrName>ppt_x</p:attrName>
                                        </p:attrNameLst>
                                      </p:cBhvr>
                                      <p:tavLst>
                                        <p:tav tm="0">
                                          <p:val>
                                            <p:strVal val="0-#ppt_w/2"/>
                                          </p:val>
                                        </p:tav>
                                        <p:tav tm="100000">
                                          <p:val>
                                            <p:strVal val="#ppt_x"/>
                                          </p:val>
                                        </p:tav>
                                      </p:tavLst>
                                    </p:anim>
                                    <p:anim calcmode="lin" valueType="num">
                                      <p:cBhvr additive="base">
                                        <p:cTn id="29" dur="750" fill="hold"/>
                                        <p:tgtEl>
                                          <p:spTgt spid="25"/>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750" fill="hold"/>
                                        <p:tgtEl>
                                          <p:spTgt spid="21"/>
                                        </p:tgtEl>
                                        <p:attrNameLst>
                                          <p:attrName>ppt_x</p:attrName>
                                        </p:attrNameLst>
                                      </p:cBhvr>
                                      <p:tavLst>
                                        <p:tav tm="0">
                                          <p:val>
                                            <p:strVal val="0-#ppt_w/2"/>
                                          </p:val>
                                        </p:tav>
                                        <p:tav tm="100000">
                                          <p:val>
                                            <p:strVal val="#ppt_x"/>
                                          </p:val>
                                        </p:tav>
                                      </p:tavLst>
                                    </p:anim>
                                    <p:anim calcmode="lin" valueType="num">
                                      <p:cBhvr additive="base">
                                        <p:cTn id="33" dur="750" fill="hold"/>
                                        <p:tgtEl>
                                          <p:spTgt spid="21"/>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additive="base">
                                        <p:cTn id="36" dur="750" fill="hold"/>
                                        <p:tgtEl>
                                          <p:spTgt spid="35"/>
                                        </p:tgtEl>
                                        <p:attrNameLst>
                                          <p:attrName>ppt_x</p:attrName>
                                        </p:attrNameLst>
                                      </p:cBhvr>
                                      <p:tavLst>
                                        <p:tav tm="0">
                                          <p:val>
                                            <p:strVal val="0-#ppt_w/2"/>
                                          </p:val>
                                        </p:tav>
                                        <p:tav tm="100000">
                                          <p:val>
                                            <p:strVal val="#ppt_x"/>
                                          </p:val>
                                        </p:tav>
                                      </p:tavLst>
                                    </p:anim>
                                    <p:anim calcmode="lin" valueType="num">
                                      <p:cBhvr additive="base">
                                        <p:cTn id="37" dur="750" fill="hold"/>
                                        <p:tgtEl>
                                          <p:spTgt spid="35"/>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750" fill="hold"/>
                                        <p:tgtEl>
                                          <p:spTgt spid="19"/>
                                        </p:tgtEl>
                                        <p:attrNameLst>
                                          <p:attrName>ppt_x</p:attrName>
                                        </p:attrNameLst>
                                      </p:cBhvr>
                                      <p:tavLst>
                                        <p:tav tm="0">
                                          <p:val>
                                            <p:strVal val="0-#ppt_w/2"/>
                                          </p:val>
                                        </p:tav>
                                        <p:tav tm="100000">
                                          <p:val>
                                            <p:strVal val="#ppt_x"/>
                                          </p:val>
                                        </p:tav>
                                      </p:tavLst>
                                    </p:anim>
                                    <p:anim calcmode="lin" valueType="num">
                                      <p:cBhvr additive="base">
                                        <p:cTn id="41" dur="750" fill="hold"/>
                                        <p:tgtEl>
                                          <p:spTgt spid="19"/>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additive="base">
                                        <p:cTn id="44" dur="750" fill="hold"/>
                                        <p:tgtEl>
                                          <p:spTgt spid="32"/>
                                        </p:tgtEl>
                                        <p:attrNameLst>
                                          <p:attrName>ppt_x</p:attrName>
                                        </p:attrNameLst>
                                      </p:cBhvr>
                                      <p:tavLst>
                                        <p:tav tm="0">
                                          <p:val>
                                            <p:strVal val="0-#ppt_w/2"/>
                                          </p:val>
                                        </p:tav>
                                        <p:tav tm="100000">
                                          <p:val>
                                            <p:strVal val="#ppt_x"/>
                                          </p:val>
                                        </p:tav>
                                      </p:tavLst>
                                    </p:anim>
                                    <p:anim calcmode="lin" valueType="num">
                                      <p:cBhvr additive="base">
                                        <p:cTn id="45" dur="750" fill="hold"/>
                                        <p:tgtEl>
                                          <p:spTgt spid="32"/>
                                        </p:tgtEl>
                                        <p:attrNameLst>
                                          <p:attrName>ppt_y</p:attrName>
                                        </p:attrNameLst>
                                      </p:cBhvr>
                                      <p:tavLst>
                                        <p:tav tm="0">
                                          <p:val>
                                            <p:strVal val="#ppt_y"/>
                                          </p:val>
                                        </p:tav>
                                        <p:tav tm="100000">
                                          <p:val>
                                            <p:strVal val="#ppt_y"/>
                                          </p:val>
                                        </p:tav>
                                      </p:tavLst>
                                    </p:anim>
                                  </p:childTnLst>
                                </p:cTn>
                              </p:par>
                              <p:par>
                                <p:cTn id="46" presetID="2" presetClass="entr" presetSubtype="8" fill="hold" nodeType="with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additive="base">
                                        <p:cTn id="48" dur="750" fill="hold"/>
                                        <p:tgtEl>
                                          <p:spTgt spid="18"/>
                                        </p:tgtEl>
                                        <p:attrNameLst>
                                          <p:attrName>ppt_x</p:attrName>
                                        </p:attrNameLst>
                                      </p:cBhvr>
                                      <p:tavLst>
                                        <p:tav tm="0">
                                          <p:val>
                                            <p:strVal val="0-#ppt_w/2"/>
                                          </p:val>
                                        </p:tav>
                                        <p:tav tm="100000">
                                          <p:val>
                                            <p:strVal val="#ppt_x"/>
                                          </p:val>
                                        </p:tav>
                                      </p:tavLst>
                                    </p:anim>
                                    <p:anim calcmode="lin" valueType="num">
                                      <p:cBhvr additive="base">
                                        <p:cTn id="49" dur="750" fill="hold"/>
                                        <p:tgtEl>
                                          <p:spTgt spid="18"/>
                                        </p:tgtEl>
                                        <p:attrNameLst>
                                          <p:attrName>ppt_y</p:attrName>
                                        </p:attrNameLst>
                                      </p:cBhvr>
                                      <p:tavLst>
                                        <p:tav tm="0">
                                          <p:val>
                                            <p:strVal val="#ppt_y"/>
                                          </p:val>
                                        </p:tav>
                                        <p:tav tm="100000">
                                          <p:val>
                                            <p:strVal val="#ppt_y"/>
                                          </p:val>
                                        </p:tav>
                                      </p:tavLst>
                                    </p:anim>
                                  </p:childTnLst>
                                </p:cTn>
                              </p:par>
                              <p:par>
                                <p:cTn id="50" presetID="1" presetClass="entr" presetSubtype="0"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31"/>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34"/>
                                        </p:tgtEl>
                                        <p:attrNameLst>
                                          <p:attrName>style.visibility</p:attrName>
                                        </p:attrNameLst>
                                      </p:cBhvr>
                                      <p:to>
                                        <p:strVal val="visible"/>
                                      </p:to>
                                    </p:set>
                                  </p:childTnLst>
                                </p:cTn>
                              </p:par>
                            </p:childTnLst>
                          </p:cTn>
                        </p:par>
                        <p:par>
                          <p:cTn id="58" fill="hold">
                            <p:stCondLst>
                              <p:cond delay="2850"/>
                            </p:stCondLst>
                            <p:childTnLst>
                              <p:par>
                                <p:cTn id="59" presetID="20"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edge">
                                      <p:cBhvr>
                                        <p:cTn id="61" dur="1000"/>
                                        <p:tgtEl>
                                          <p:spTgt spid="26"/>
                                        </p:tgtEl>
                                      </p:cBhvr>
                                    </p:animEffect>
                                  </p:childTnLst>
                                </p:cTn>
                              </p:par>
                              <p:par>
                                <p:cTn id="62" presetID="20" presetClass="entr" presetSubtype="0" fill="hold" grpId="0"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wedge">
                                      <p:cBhvr>
                                        <p:cTn id="64" dur="1000"/>
                                        <p:tgtEl>
                                          <p:spTgt spid="23"/>
                                        </p:tgtEl>
                                      </p:cBhvr>
                                    </p:animEffect>
                                  </p:childTnLst>
                                </p:cTn>
                              </p:par>
                              <p:par>
                                <p:cTn id="65" presetID="20" presetClass="entr" presetSubtype="0" fill="hold" grpId="0" nodeType="with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edge">
                                      <p:cBhvr>
                                        <p:cTn id="67" dur="1000"/>
                                        <p:tgtEl>
                                          <p:spTgt spid="33"/>
                                        </p:tgtEl>
                                      </p:cBhvr>
                                    </p:animEffect>
                                  </p:childTnLst>
                                </p:cTn>
                              </p:par>
                              <p:par>
                                <p:cTn id="68" presetID="20" presetClass="entr" presetSubtype="0" fill="hold" grpId="0" nodeType="with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wedge">
                                      <p:cBhvr>
                                        <p:cTn id="70" dur="1000"/>
                                        <p:tgtEl>
                                          <p:spTgt spid="30"/>
                                        </p:tgtEl>
                                      </p:cBhvr>
                                    </p:animEffect>
                                  </p:childTnLst>
                                </p:cTn>
                              </p:par>
                            </p:childTnLst>
                          </p:cTn>
                        </p:par>
                        <p:par>
                          <p:cTn id="71" fill="hold">
                            <p:stCondLst>
                              <p:cond delay="3850"/>
                            </p:stCondLst>
                            <p:childTnLst>
                              <p:par>
                                <p:cTn id="72" presetID="22" presetClass="entr" presetSubtype="1" fill="hold" grpId="0" nodeType="afterEffect">
                                  <p:stCondLst>
                                    <p:cond delay="0"/>
                                  </p:stCondLst>
                                  <p:childTnLst>
                                    <p:set>
                                      <p:cBhvr>
                                        <p:cTn id="73" dur="1" fill="hold">
                                          <p:stCondLst>
                                            <p:cond delay="0"/>
                                          </p:stCondLst>
                                        </p:cTn>
                                        <p:tgtEl>
                                          <p:spTgt spid="41"/>
                                        </p:tgtEl>
                                        <p:attrNameLst>
                                          <p:attrName>style.visibility</p:attrName>
                                        </p:attrNameLst>
                                      </p:cBhvr>
                                      <p:to>
                                        <p:strVal val="visible"/>
                                      </p:to>
                                    </p:set>
                                    <p:animEffect transition="in" filter="wipe(up)">
                                      <p:cBhvr>
                                        <p:cTn id="74" dur="500"/>
                                        <p:tgtEl>
                                          <p:spTgt spid="41"/>
                                        </p:tgtEl>
                                      </p:cBhvr>
                                    </p:animEffect>
                                  </p:childTnLst>
                                </p:cTn>
                              </p:par>
                              <p:par>
                                <p:cTn id="75" presetID="22" presetClass="entr" presetSubtype="1"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up)">
                                      <p:cBhvr>
                                        <p:cTn id="77" dur="500"/>
                                        <p:tgtEl>
                                          <p:spTgt spid="42"/>
                                        </p:tgtEl>
                                      </p:cBhvr>
                                    </p:animEffect>
                                  </p:childTnLst>
                                </p:cTn>
                              </p:par>
                              <p:par>
                                <p:cTn id="78" presetID="22" presetClass="entr" presetSubtype="1"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Effect transition="in" filter="wipe(up)">
                                      <p:cBhvr>
                                        <p:cTn id="80" dur="500"/>
                                        <p:tgtEl>
                                          <p:spTgt spid="43"/>
                                        </p:tgtEl>
                                      </p:cBhvr>
                                    </p:animEffect>
                                  </p:childTnLst>
                                </p:cTn>
                              </p:par>
                              <p:par>
                                <p:cTn id="81" presetID="22" presetClass="entr" presetSubtype="1" fill="hold" grpId="0" nodeType="withEffect">
                                  <p:stCondLst>
                                    <p:cond delay="0"/>
                                  </p:stCondLst>
                                  <p:childTnLst>
                                    <p:set>
                                      <p:cBhvr>
                                        <p:cTn id="82" dur="1" fill="hold">
                                          <p:stCondLst>
                                            <p:cond delay="0"/>
                                          </p:stCondLst>
                                        </p:cTn>
                                        <p:tgtEl>
                                          <p:spTgt spid="44"/>
                                        </p:tgtEl>
                                        <p:attrNameLst>
                                          <p:attrName>style.visibility</p:attrName>
                                        </p:attrNameLst>
                                      </p:cBhvr>
                                      <p:to>
                                        <p:strVal val="visible"/>
                                      </p:to>
                                    </p:set>
                                    <p:animEffect transition="in" filter="wipe(up)">
                                      <p:cBhvr>
                                        <p:cTn id="83" dur="500"/>
                                        <p:tgtEl>
                                          <p:spTgt spid="44"/>
                                        </p:tgtEl>
                                      </p:cBhvr>
                                    </p:animEffect>
                                  </p:childTnLst>
                                </p:cTn>
                              </p:par>
                            </p:childTnLst>
                          </p:cTn>
                        </p:par>
                        <p:par>
                          <p:cTn id="84" fill="hold">
                            <p:stCondLst>
                              <p:cond delay="4350"/>
                            </p:stCondLst>
                            <p:childTnLst>
                              <p:par>
                                <p:cTn id="85" presetID="47" presetClass="entr" presetSubtype="0"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500"/>
                                        <p:tgtEl>
                                          <p:spTgt spid="39"/>
                                        </p:tgtEl>
                                      </p:cBhvr>
                                    </p:animEffect>
                                    <p:anim calcmode="lin" valueType="num">
                                      <p:cBhvr>
                                        <p:cTn id="88" dur="500" fill="hold"/>
                                        <p:tgtEl>
                                          <p:spTgt spid="39"/>
                                        </p:tgtEl>
                                        <p:attrNameLst>
                                          <p:attrName>ppt_x</p:attrName>
                                        </p:attrNameLst>
                                      </p:cBhvr>
                                      <p:tavLst>
                                        <p:tav tm="0">
                                          <p:val>
                                            <p:strVal val="#ppt_x"/>
                                          </p:val>
                                        </p:tav>
                                        <p:tav tm="100000">
                                          <p:val>
                                            <p:strVal val="#ppt_x"/>
                                          </p:val>
                                        </p:tav>
                                      </p:tavLst>
                                    </p:anim>
                                    <p:anim calcmode="lin" valueType="num">
                                      <p:cBhvr>
                                        <p:cTn id="89" dur="500" fill="hold"/>
                                        <p:tgtEl>
                                          <p:spTgt spid="39"/>
                                        </p:tgtEl>
                                        <p:attrNameLst>
                                          <p:attrName>ppt_y</p:attrName>
                                        </p:attrNameLst>
                                      </p:cBhvr>
                                      <p:tavLst>
                                        <p:tav tm="0">
                                          <p:val>
                                            <p:strVal val="#ppt_y-.1"/>
                                          </p:val>
                                        </p:tav>
                                        <p:tav tm="100000">
                                          <p:val>
                                            <p:strVal val="#ppt_y"/>
                                          </p:val>
                                        </p:tav>
                                      </p:tavLst>
                                    </p:anim>
                                  </p:childTnLst>
                                </p:cTn>
                              </p:par>
                            </p:childTnLst>
                          </p:cTn>
                        </p:par>
                        <p:par>
                          <p:cTn id="90" fill="hold">
                            <p:stCondLst>
                              <p:cond delay="4850"/>
                            </p:stCondLst>
                            <p:childTnLst>
                              <p:par>
                                <p:cTn id="91" presetID="22" presetClass="entr" presetSubtype="8"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wipe(left)">
                                      <p:cBhvr>
                                        <p:cTn id="9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6" grpId="0" animBg="1"/>
      <p:bldP spid="27" grpId="0" animBg="1"/>
      <p:bldP spid="30" grpId="0" animBg="1"/>
      <p:bldP spid="31" grpId="0" animBg="1"/>
      <p:bldP spid="33" grpId="0" animBg="1"/>
      <p:bldP spid="34" grpId="0" animBg="1"/>
      <p:bldP spid="39" grpId="0"/>
      <p:bldP spid="40" grpId="0"/>
      <p:bldP spid="41" grpId="0"/>
      <p:bldP spid="42" grpId="0"/>
      <p:bldP spid="43" grpId="0"/>
      <p:bldP spid="44" grpId="0"/>
      <p:bldP spid="4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bwMode="auto">
          <a:xfrm>
            <a:off x="3837250" y="1459160"/>
            <a:ext cx="1418798" cy="2078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 name="组合 33"/>
          <p:cNvGrpSpPr/>
          <p:nvPr/>
        </p:nvGrpSpPr>
        <p:grpSpPr>
          <a:xfrm>
            <a:off x="2918302" y="1543806"/>
            <a:ext cx="903416" cy="707231"/>
            <a:chOff x="3854928" y="2308225"/>
            <a:chExt cx="1221113" cy="942975"/>
          </a:xfrm>
        </p:grpSpPr>
        <p:sp>
          <p:nvSpPr>
            <p:cNvPr id="35" name="椭圆 34"/>
            <p:cNvSpPr/>
            <p:nvPr/>
          </p:nvSpPr>
          <p:spPr>
            <a:xfrm>
              <a:off x="3854928" y="2308225"/>
              <a:ext cx="1099001" cy="827088"/>
            </a:xfrm>
            <a:prstGeom prst="ellipse">
              <a:avLst/>
            </a:prstGeom>
            <a:solidFill>
              <a:srgbClr val="6AA90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350">
                <a:solidFill>
                  <a:prstClr val="white"/>
                </a:solidFill>
                <a:cs typeface="+mn-ea"/>
                <a:sym typeface="+mn-lt"/>
              </a:endParaRPr>
            </a:p>
          </p:txBody>
        </p:sp>
        <p:sp>
          <p:nvSpPr>
            <p:cNvPr id="36" name="椭圆 35"/>
            <p:cNvSpPr/>
            <p:nvPr/>
          </p:nvSpPr>
          <p:spPr>
            <a:xfrm>
              <a:off x="4589700" y="2906713"/>
              <a:ext cx="347386" cy="260350"/>
            </a:xfrm>
            <a:prstGeom prst="ellipse">
              <a:avLst/>
            </a:prstGeom>
            <a:solidFill>
              <a:srgbClr val="6AA9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350">
                <a:solidFill>
                  <a:prstClr val="white"/>
                </a:solidFill>
                <a:cs typeface="+mn-ea"/>
                <a:sym typeface="+mn-lt"/>
              </a:endParaRPr>
            </a:p>
          </p:txBody>
        </p:sp>
        <p:sp>
          <p:nvSpPr>
            <p:cNvPr id="37" name="椭圆 36"/>
            <p:cNvSpPr/>
            <p:nvPr/>
          </p:nvSpPr>
          <p:spPr>
            <a:xfrm>
              <a:off x="4918138" y="3132138"/>
              <a:ext cx="157903" cy="119062"/>
            </a:xfrm>
            <a:prstGeom prst="ellipse">
              <a:avLst/>
            </a:prstGeom>
            <a:solidFill>
              <a:srgbClr val="6AA90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350">
                <a:solidFill>
                  <a:prstClr val="white"/>
                </a:solidFill>
                <a:cs typeface="+mn-ea"/>
                <a:sym typeface="+mn-lt"/>
              </a:endParaRPr>
            </a:p>
          </p:txBody>
        </p:sp>
        <p:sp>
          <p:nvSpPr>
            <p:cNvPr id="38" name="文本框 11"/>
            <p:cNvSpPr txBox="1">
              <a:spLocks noChangeArrowheads="1"/>
            </p:cNvSpPr>
            <p:nvPr/>
          </p:nvSpPr>
          <p:spPr bwMode="auto">
            <a:xfrm>
              <a:off x="4012806" y="2418441"/>
              <a:ext cx="811418"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700" b="1" dirty="0">
                  <a:solidFill>
                    <a:srgbClr val="FFFFFF"/>
                  </a:solidFill>
                  <a:latin typeface="+mn-lt"/>
                  <a:ea typeface="+mn-ea"/>
                  <a:cs typeface="+mn-ea"/>
                  <a:sym typeface="+mn-lt"/>
                </a:rPr>
                <a:t>01</a:t>
              </a:r>
              <a:endParaRPr lang="zh-CN" altLang="en-US" sz="2700" b="1" dirty="0">
                <a:solidFill>
                  <a:srgbClr val="FFFFFF"/>
                </a:solidFill>
                <a:latin typeface="+mn-lt"/>
                <a:ea typeface="+mn-ea"/>
                <a:cs typeface="+mn-ea"/>
                <a:sym typeface="+mn-lt"/>
              </a:endParaRPr>
            </a:p>
          </p:txBody>
        </p:sp>
      </p:grpSp>
      <p:grpSp>
        <p:nvGrpSpPr>
          <p:cNvPr id="39" name="组合 38"/>
          <p:cNvGrpSpPr/>
          <p:nvPr/>
        </p:nvGrpSpPr>
        <p:grpSpPr>
          <a:xfrm>
            <a:off x="5462524" y="1522375"/>
            <a:ext cx="995314" cy="770334"/>
            <a:chOff x="7008768" y="2279651"/>
            <a:chExt cx="1345328" cy="1027112"/>
          </a:xfrm>
          <a:solidFill>
            <a:schemeClr val="accent6"/>
          </a:solidFill>
        </p:grpSpPr>
        <p:sp>
          <p:nvSpPr>
            <p:cNvPr id="40" name="椭圆 39"/>
            <p:cNvSpPr/>
            <p:nvPr/>
          </p:nvSpPr>
          <p:spPr>
            <a:xfrm rot="4500000">
              <a:off x="7142878" y="2145541"/>
              <a:ext cx="828675" cy="109689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350">
                <a:solidFill>
                  <a:prstClr val="white"/>
                </a:solidFill>
                <a:cs typeface="+mn-ea"/>
                <a:sym typeface="+mn-lt"/>
              </a:endParaRPr>
            </a:p>
          </p:txBody>
        </p:sp>
        <p:sp>
          <p:nvSpPr>
            <p:cNvPr id="41" name="椭圆 40"/>
            <p:cNvSpPr/>
            <p:nvPr/>
          </p:nvSpPr>
          <p:spPr>
            <a:xfrm rot="4500000">
              <a:off x="7115446" y="2863196"/>
              <a:ext cx="260350" cy="347385"/>
            </a:xfrm>
            <a:prstGeom prst="ellipse">
              <a:avLst/>
            </a:pr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350">
                <a:solidFill>
                  <a:prstClr val="white"/>
                </a:solidFill>
                <a:cs typeface="+mn-ea"/>
                <a:sym typeface="+mn-lt"/>
              </a:endParaRPr>
            </a:p>
          </p:txBody>
        </p:sp>
        <p:sp>
          <p:nvSpPr>
            <p:cNvPr id="42" name="椭圆 41"/>
            <p:cNvSpPr/>
            <p:nvPr/>
          </p:nvSpPr>
          <p:spPr>
            <a:xfrm rot="4500000">
              <a:off x="7048187" y="3167228"/>
              <a:ext cx="119063" cy="160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350">
                <a:solidFill>
                  <a:prstClr val="white"/>
                </a:solidFill>
                <a:cs typeface="+mn-ea"/>
                <a:sym typeface="+mn-lt"/>
              </a:endParaRPr>
            </a:p>
          </p:txBody>
        </p:sp>
        <p:sp>
          <p:nvSpPr>
            <p:cNvPr id="43" name="文本框 15"/>
            <p:cNvSpPr txBox="1">
              <a:spLocks noChangeArrowheads="1"/>
            </p:cNvSpPr>
            <p:nvPr/>
          </p:nvSpPr>
          <p:spPr bwMode="auto">
            <a:xfrm>
              <a:off x="7168775" y="2381702"/>
              <a:ext cx="1185321" cy="67710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700" b="1" dirty="0">
                  <a:solidFill>
                    <a:srgbClr val="FFFFFF"/>
                  </a:solidFill>
                  <a:latin typeface="+mn-lt"/>
                  <a:ea typeface="+mn-ea"/>
                  <a:cs typeface="+mn-ea"/>
                  <a:sym typeface="+mn-lt"/>
                </a:rPr>
                <a:t>02</a:t>
              </a:r>
              <a:endParaRPr lang="zh-CN" altLang="en-US" sz="2700" b="1" dirty="0">
                <a:solidFill>
                  <a:srgbClr val="FFFFFF"/>
                </a:solidFill>
                <a:latin typeface="+mn-lt"/>
                <a:ea typeface="+mn-ea"/>
                <a:cs typeface="+mn-ea"/>
                <a:sym typeface="+mn-lt"/>
              </a:endParaRPr>
            </a:p>
          </p:txBody>
        </p:sp>
      </p:grpSp>
      <p:grpSp>
        <p:nvGrpSpPr>
          <p:cNvPr id="44" name="组合 43"/>
          <p:cNvGrpSpPr/>
          <p:nvPr/>
        </p:nvGrpSpPr>
        <p:grpSpPr>
          <a:xfrm>
            <a:off x="5291990" y="2955210"/>
            <a:ext cx="1154192" cy="701904"/>
            <a:chOff x="6838232" y="4146550"/>
            <a:chExt cx="1560077" cy="935871"/>
          </a:xfrm>
          <a:solidFill>
            <a:srgbClr val="6AA903"/>
          </a:solidFill>
        </p:grpSpPr>
        <p:sp>
          <p:nvSpPr>
            <p:cNvPr id="45" name="椭圆 44"/>
            <p:cNvSpPr/>
            <p:nvPr/>
          </p:nvSpPr>
          <p:spPr>
            <a:xfrm rot="10477999">
              <a:off x="7017189" y="4219575"/>
              <a:ext cx="1096895" cy="8270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350">
                <a:solidFill>
                  <a:prstClr val="white"/>
                </a:solidFill>
                <a:cs typeface="+mn-ea"/>
                <a:sym typeface="+mn-lt"/>
              </a:endParaRPr>
            </a:p>
          </p:txBody>
        </p:sp>
        <p:sp>
          <p:nvSpPr>
            <p:cNvPr id="46" name="椭圆 45"/>
            <p:cNvSpPr/>
            <p:nvPr/>
          </p:nvSpPr>
          <p:spPr>
            <a:xfrm rot="10477999">
              <a:off x="6994029" y="4213225"/>
              <a:ext cx="347386" cy="261938"/>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350">
                <a:solidFill>
                  <a:prstClr val="white"/>
                </a:solidFill>
                <a:cs typeface="+mn-ea"/>
                <a:sym typeface="+mn-lt"/>
              </a:endParaRPr>
            </a:p>
          </p:txBody>
        </p:sp>
        <p:sp>
          <p:nvSpPr>
            <p:cNvPr id="47" name="椭圆 46"/>
            <p:cNvSpPr/>
            <p:nvPr/>
          </p:nvSpPr>
          <p:spPr>
            <a:xfrm rot="10477999">
              <a:off x="6838232" y="4146550"/>
              <a:ext cx="157903" cy="1206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350">
                <a:solidFill>
                  <a:prstClr val="white"/>
                </a:solidFill>
                <a:cs typeface="+mn-ea"/>
                <a:sym typeface="+mn-lt"/>
              </a:endParaRPr>
            </a:p>
          </p:txBody>
        </p:sp>
        <p:sp>
          <p:nvSpPr>
            <p:cNvPr id="48" name="文本框 19"/>
            <p:cNvSpPr txBox="1">
              <a:spLocks noChangeArrowheads="1"/>
            </p:cNvSpPr>
            <p:nvPr/>
          </p:nvSpPr>
          <p:spPr bwMode="auto">
            <a:xfrm>
              <a:off x="7183512" y="4405313"/>
              <a:ext cx="1214797" cy="67710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700" b="1" dirty="0">
                  <a:solidFill>
                    <a:srgbClr val="FFFFFF"/>
                  </a:solidFill>
                  <a:latin typeface="+mn-lt"/>
                  <a:ea typeface="+mn-ea"/>
                  <a:cs typeface="+mn-ea"/>
                  <a:sym typeface="+mn-lt"/>
                </a:rPr>
                <a:t>03</a:t>
              </a:r>
              <a:endParaRPr lang="zh-CN" altLang="en-US" sz="2700" b="1" dirty="0">
                <a:solidFill>
                  <a:srgbClr val="FFFFFF"/>
                </a:solidFill>
                <a:latin typeface="+mn-lt"/>
                <a:ea typeface="+mn-ea"/>
                <a:cs typeface="+mn-ea"/>
                <a:sym typeface="+mn-lt"/>
              </a:endParaRPr>
            </a:p>
          </p:txBody>
        </p:sp>
      </p:grpSp>
      <p:grpSp>
        <p:nvGrpSpPr>
          <p:cNvPr id="49" name="组合 48"/>
          <p:cNvGrpSpPr/>
          <p:nvPr/>
        </p:nvGrpSpPr>
        <p:grpSpPr>
          <a:xfrm>
            <a:off x="2908862" y="2951481"/>
            <a:ext cx="950341" cy="730309"/>
            <a:chOff x="3673755" y="4669389"/>
            <a:chExt cx="1291433" cy="1298327"/>
          </a:xfrm>
          <a:solidFill>
            <a:schemeClr val="accent6"/>
          </a:solidFill>
        </p:grpSpPr>
        <p:grpSp>
          <p:nvGrpSpPr>
            <p:cNvPr id="50" name="组合 49"/>
            <p:cNvGrpSpPr/>
            <p:nvPr/>
          </p:nvGrpSpPr>
          <p:grpSpPr>
            <a:xfrm rot="16200000">
              <a:off x="3689465" y="4653679"/>
              <a:ext cx="1226681" cy="1258102"/>
              <a:chOff x="8011886" y="2061029"/>
              <a:chExt cx="1226681" cy="1258102"/>
            </a:xfrm>
            <a:grpFill/>
          </p:grpSpPr>
          <p:sp>
            <p:nvSpPr>
              <p:cNvPr id="52" name="椭圆 51"/>
              <p:cNvSpPr/>
              <p:nvPr/>
            </p:nvSpPr>
            <p:spPr>
              <a:xfrm>
                <a:off x="8011886" y="2061029"/>
                <a:ext cx="1103085" cy="11030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350">
                  <a:solidFill>
                    <a:prstClr val="white"/>
                  </a:solidFill>
                  <a:cs typeface="+mn-ea"/>
                  <a:sym typeface="+mn-lt"/>
                </a:endParaRPr>
              </a:p>
            </p:txBody>
          </p:sp>
          <p:sp>
            <p:nvSpPr>
              <p:cNvPr id="53" name="椭圆 52"/>
              <p:cNvSpPr/>
              <p:nvPr/>
            </p:nvSpPr>
            <p:spPr>
              <a:xfrm>
                <a:off x="8750213" y="2859392"/>
                <a:ext cx="348342" cy="348342"/>
              </a:xfrm>
              <a:prstGeom prst="ellipse">
                <a:avLst/>
              </a:pr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350">
                  <a:solidFill>
                    <a:prstClr val="white"/>
                  </a:solidFill>
                  <a:cs typeface="+mn-ea"/>
                  <a:sym typeface="+mn-lt"/>
                </a:endParaRPr>
              </a:p>
            </p:txBody>
          </p:sp>
          <p:sp>
            <p:nvSpPr>
              <p:cNvPr id="54" name="椭圆 53"/>
              <p:cNvSpPr/>
              <p:nvPr/>
            </p:nvSpPr>
            <p:spPr>
              <a:xfrm>
                <a:off x="9078910" y="3159474"/>
                <a:ext cx="159657" cy="1596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350">
                  <a:solidFill>
                    <a:prstClr val="white"/>
                  </a:solidFill>
                  <a:cs typeface="+mn-ea"/>
                  <a:sym typeface="+mn-lt"/>
                </a:endParaRPr>
              </a:p>
            </p:txBody>
          </p:sp>
        </p:grpSp>
        <p:sp>
          <p:nvSpPr>
            <p:cNvPr id="51" name="文本框 22"/>
            <p:cNvSpPr txBox="1"/>
            <p:nvPr/>
          </p:nvSpPr>
          <p:spPr>
            <a:xfrm>
              <a:off x="3820642" y="5064905"/>
              <a:ext cx="1144546" cy="902811"/>
            </a:xfrm>
            <a:prstGeom prst="rect">
              <a:avLst/>
            </a:prstGeom>
            <a:noFill/>
          </p:spPr>
          <p:txBody>
            <a:bodyPr>
              <a:spAutoFit/>
            </a:bodyPr>
            <a:lstStyle/>
            <a:p>
              <a:pPr eaLnBrk="1" fontAlgn="auto" hangingPunct="1">
                <a:spcBef>
                  <a:spcPts val="0"/>
                </a:spcBef>
                <a:spcAft>
                  <a:spcPts val="0"/>
                </a:spcAft>
                <a:defRPr/>
              </a:pPr>
              <a:r>
                <a:rPr lang="en-US" altLang="zh-CN" sz="2700" b="1" dirty="0">
                  <a:solidFill>
                    <a:prstClr val="white"/>
                  </a:solidFill>
                  <a:latin typeface="+mn-lt"/>
                  <a:ea typeface="+mn-ea"/>
                  <a:cs typeface="+mn-ea"/>
                  <a:sym typeface="+mn-lt"/>
                </a:rPr>
                <a:t>04</a:t>
              </a:r>
              <a:endParaRPr lang="zh-CN" altLang="en-US" sz="2700" b="1" dirty="0">
                <a:solidFill>
                  <a:prstClr val="white"/>
                </a:solidFill>
                <a:latin typeface="+mn-lt"/>
                <a:ea typeface="+mn-ea"/>
                <a:cs typeface="+mn-ea"/>
                <a:sym typeface="+mn-lt"/>
              </a:endParaRPr>
            </a:p>
          </p:txBody>
        </p:sp>
      </p:grpSp>
      <p:grpSp>
        <p:nvGrpSpPr>
          <p:cNvPr id="33" name="组合 32"/>
          <p:cNvGrpSpPr/>
          <p:nvPr/>
        </p:nvGrpSpPr>
        <p:grpSpPr bwMode="auto">
          <a:xfrm>
            <a:off x="6307985" y="1252155"/>
            <a:ext cx="1814194" cy="1082279"/>
            <a:chOff x="1058443" y="2087979"/>
            <a:chExt cx="2869860" cy="1736037"/>
          </a:xfrm>
        </p:grpSpPr>
        <p:sp>
          <p:nvSpPr>
            <p:cNvPr id="64" name="文本框 33"/>
            <p:cNvSpPr txBox="1"/>
            <p:nvPr/>
          </p:nvSpPr>
          <p:spPr>
            <a:xfrm>
              <a:off x="1058443" y="2639157"/>
              <a:ext cx="2869858" cy="1184859"/>
            </a:xfrm>
            <a:prstGeom prst="rect">
              <a:avLst/>
            </a:prstGeom>
            <a:noFill/>
          </p:spPr>
          <p:txBody>
            <a:bodyPr wrap="square">
              <a:spAutoFit/>
            </a:bodyPr>
            <a:lstStyle/>
            <a:p>
              <a:pPr eaLnBrk="1" fontAlgn="auto" hangingPunct="1">
                <a:spcBef>
                  <a:spcPts val="0"/>
                </a:spcBef>
                <a:spcAft>
                  <a:spcPts val="0"/>
                </a:spcAft>
                <a:defRPr/>
              </a:pPr>
              <a:r>
                <a:rPr lang="zh-CN" altLang="en-US" sz="1400" dirty="0">
                  <a:solidFill>
                    <a:schemeClr val="tx2">
                      <a:lumMod val="75000"/>
                      <a:lumOff val="25000"/>
                    </a:schemeClr>
                  </a:solidFill>
                  <a:latin typeface="+mn-lt"/>
                  <a:ea typeface="+mn-ea"/>
                  <a:cs typeface="+mn-ea"/>
                  <a:sym typeface="+mn-lt"/>
                </a:rPr>
                <a:t>点击此处添加文字点击此处添加文字点击此处添加</a:t>
              </a:r>
              <a:r>
                <a:rPr lang="zh-CN" altLang="en-US" sz="1400" dirty="0" smtClean="0">
                  <a:solidFill>
                    <a:schemeClr val="tx2">
                      <a:lumMod val="75000"/>
                      <a:lumOff val="25000"/>
                    </a:schemeClr>
                  </a:solidFill>
                  <a:latin typeface="+mn-lt"/>
                  <a:ea typeface="+mn-ea"/>
                  <a:cs typeface="+mn-ea"/>
                  <a:sym typeface="+mn-lt"/>
                </a:rPr>
                <a:t>文字</a:t>
              </a:r>
              <a:endParaRPr lang="en-US" altLang="zh-CN" sz="1400" dirty="0">
                <a:solidFill>
                  <a:schemeClr val="tx2">
                    <a:lumMod val="75000"/>
                    <a:lumOff val="25000"/>
                  </a:schemeClr>
                </a:solidFill>
                <a:latin typeface="+mn-lt"/>
                <a:ea typeface="+mn-ea"/>
                <a:cs typeface="+mn-ea"/>
                <a:sym typeface="+mn-lt"/>
              </a:endParaRPr>
            </a:p>
          </p:txBody>
        </p:sp>
        <p:sp>
          <p:nvSpPr>
            <p:cNvPr id="65" name="文本框 34"/>
            <p:cNvSpPr txBox="1">
              <a:spLocks noChangeArrowheads="1"/>
            </p:cNvSpPr>
            <p:nvPr/>
          </p:nvSpPr>
          <p:spPr bwMode="auto">
            <a:xfrm>
              <a:off x="1058443" y="2087979"/>
              <a:ext cx="2869860" cy="64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dirty="0">
                  <a:solidFill>
                    <a:schemeClr val="accent6"/>
                  </a:solidFill>
                  <a:latin typeface="方正粗圆简体" panose="02010601030101010101" pitchFamily="65" charset="-122"/>
                  <a:ea typeface="方正粗圆简体" panose="02010601030101010101" pitchFamily="65" charset="-122"/>
                  <a:cs typeface="+mn-ea"/>
                  <a:sym typeface="+mn-lt"/>
                </a:rPr>
                <a:t>添加您的标题</a:t>
              </a:r>
              <a:endParaRPr lang="zh-CN" altLang="en-US" sz="2000" dirty="0">
                <a:solidFill>
                  <a:schemeClr val="accent6"/>
                </a:solidFill>
                <a:latin typeface="方正粗圆简体" panose="02010601030101010101" pitchFamily="65" charset="-122"/>
                <a:ea typeface="方正粗圆简体" panose="02010601030101010101" pitchFamily="65" charset="-122"/>
                <a:cs typeface="+mn-ea"/>
                <a:sym typeface="+mn-lt"/>
              </a:endParaRPr>
            </a:p>
          </p:txBody>
        </p:sp>
      </p:grpSp>
      <p:grpSp>
        <p:nvGrpSpPr>
          <p:cNvPr id="66" name="组合 32"/>
          <p:cNvGrpSpPr/>
          <p:nvPr/>
        </p:nvGrpSpPr>
        <p:grpSpPr bwMode="auto">
          <a:xfrm>
            <a:off x="919174" y="2858499"/>
            <a:ext cx="2118226" cy="866835"/>
            <a:chOff x="1058443" y="2087979"/>
            <a:chExt cx="3350806" cy="1390453"/>
          </a:xfrm>
        </p:grpSpPr>
        <p:sp>
          <p:nvSpPr>
            <p:cNvPr id="67" name="文本框 33"/>
            <p:cNvSpPr txBox="1"/>
            <p:nvPr/>
          </p:nvSpPr>
          <p:spPr>
            <a:xfrm>
              <a:off x="1058443" y="2639157"/>
              <a:ext cx="3202739" cy="839275"/>
            </a:xfrm>
            <a:prstGeom prst="rect">
              <a:avLst/>
            </a:prstGeom>
            <a:noFill/>
          </p:spPr>
          <p:txBody>
            <a:bodyPr wrap="square">
              <a:spAutoFit/>
            </a:bodyPr>
            <a:lstStyle/>
            <a:p>
              <a:pPr eaLnBrk="1" fontAlgn="auto" hangingPunct="1">
                <a:spcBef>
                  <a:spcPts val="0"/>
                </a:spcBef>
                <a:spcAft>
                  <a:spcPts val="0"/>
                </a:spcAft>
                <a:defRPr/>
              </a:pPr>
              <a:r>
                <a:rPr lang="zh-CN" altLang="en-US" sz="1400" dirty="0">
                  <a:solidFill>
                    <a:schemeClr val="tx2">
                      <a:lumMod val="75000"/>
                      <a:lumOff val="25000"/>
                    </a:schemeClr>
                  </a:solidFill>
                  <a:latin typeface="+mn-lt"/>
                  <a:ea typeface="+mn-ea"/>
                  <a:cs typeface="+mn-ea"/>
                  <a:sym typeface="+mn-lt"/>
                </a:rPr>
                <a:t>点击此处添加文字点击此处添加文字点击此处添加</a:t>
              </a:r>
              <a:r>
                <a:rPr lang="zh-CN" altLang="en-US" sz="1400" dirty="0" smtClean="0">
                  <a:solidFill>
                    <a:schemeClr val="tx2">
                      <a:lumMod val="75000"/>
                      <a:lumOff val="25000"/>
                    </a:schemeClr>
                  </a:solidFill>
                  <a:latin typeface="+mn-lt"/>
                  <a:ea typeface="+mn-ea"/>
                  <a:cs typeface="+mn-ea"/>
                  <a:sym typeface="+mn-lt"/>
                </a:rPr>
                <a:t>文字</a:t>
              </a:r>
              <a:endParaRPr lang="en-US" altLang="zh-CN" sz="1400" dirty="0">
                <a:solidFill>
                  <a:schemeClr val="tx2">
                    <a:lumMod val="75000"/>
                    <a:lumOff val="25000"/>
                  </a:schemeClr>
                </a:solidFill>
                <a:latin typeface="+mn-lt"/>
                <a:ea typeface="+mn-ea"/>
                <a:cs typeface="+mn-ea"/>
                <a:sym typeface="+mn-lt"/>
              </a:endParaRPr>
            </a:p>
          </p:txBody>
        </p:sp>
        <p:sp>
          <p:nvSpPr>
            <p:cNvPr id="68" name="文本框 34"/>
            <p:cNvSpPr txBox="1">
              <a:spLocks noChangeArrowheads="1"/>
            </p:cNvSpPr>
            <p:nvPr/>
          </p:nvSpPr>
          <p:spPr bwMode="auto">
            <a:xfrm>
              <a:off x="1058443" y="2087979"/>
              <a:ext cx="3350806" cy="64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dirty="0">
                  <a:solidFill>
                    <a:schemeClr val="accent6"/>
                  </a:solidFill>
                  <a:latin typeface="方正粗圆简体" panose="02010601030101010101" pitchFamily="65" charset="-122"/>
                  <a:ea typeface="方正粗圆简体" panose="02010601030101010101" pitchFamily="65" charset="-122"/>
                  <a:cs typeface="+mn-ea"/>
                  <a:sym typeface="+mn-lt"/>
                </a:rPr>
                <a:t>添加您的标题</a:t>
              </a:r>
              <a:endParaRPr lang="zh-CN" altLang="en-US" sz="2000" dirty="0">
                <a:solidFill>
                  <a:schemeClr val="accent6"/>
                </a:solidFill>
                <a:latin typeface="方正粗圆简体" panose="02010601030101010101" pitchFamily="65" charset="-122"/>
                <a:ea typeface="方正粗圆简体" panose="02010601030101010101" pitchFamily="65" charset="-122"/>
                <a:cs typeface="+mn-ea"/>
                <a:sym typeface="+mn-lt"/>
              </a:endParaRPr>
            </a:p>
          </p:txBody>
        </p:sp>
      </p:grpSp>
      <p:grpSp>
        <p:nvGrpSpPr>
          <p:cNvPr id="69" name="组合 32"/>
          <p:cNvGrpSpPr/>
          <p:nvPr/>
        </p:nvGrpSpPr>
        <p:grpSpPr bwMode="auto">
          <a:xfrm>
            <a:off x="919174" y="1355659"/>
            <a:ext cx="2043450" cy="866835"/>
            <a:chOff x="-185617" y="2180116"/>
            <a:chExt cx="3202739" cy="1390453"/>
          </a:xfrm>
        </p:grpSpPr>
        <p:sp>
          <p:nvSpPr>
            <p:cNvPr id="70" name="文本框 33"/>
            <p:cNvSpPr txBox="1"/>
            <p:nvPr/>
          </p:nvSpPr>
          <p:spPr>
            <a:xfrm>
              <a:off x="-185617" y="2731294"/>
              <a:ext cx="3202739" cy="839275"/>
            </a:xfrm>
            <a:prstGeom prst="rect">
              <a:avLst/>
            </a:prstGeom>
            <a:noFill/>
          </p:spPr>
          <p:txBody>
            <a:bodyPr wrap="square">
              <a:spAutoFit/>
            </a:bodyPr>
            <a:lstStyle/>
            <a:p>
              <a:pPr eaLnBrk="1" fontAlgn="auto" hangingPunct="1">
                <a:spcBef>
                  <a:spcPts val="0"/>
                </a:spcBef>
                <a:spcAft>
                  <a:spcPts val="0"/>
                </a:spcAft>
                <a:defRPr/>
              </a:pPr>
              <a:r>
                <a:rPr lang="zh-CN" altLang="en-US" sz="1400" dirty="0">
                  <a:solidFill>
                    <a:schemeClr val="tx2">
                      <a:lumMod val="75000"/>
                      <a:lumOff val="25000"/>
                    </a:schemeClr>
                  </a:solidFill>
                  <a:latin typeface="+mn-lt"/>
                  <a:ea typeface="+mn-ea"/>
                  <a:cs typeface="+mn-ea"/>
                  <a:sym typeface="+mn-lt"/>
                </a:rPr>
                <a:t>点击此处添加文字点击此处添加文字点击此处添加</a:t>
              </a:r>
              <a:r>
                <a:rPr lang="zh-CN" altLang="en-US" sz="1400" dirty="0" smtClean="0">
                  <a:solidFill>
                    <a:schemeClr val="tx2">
                      <a:lumMod val="75000"/>
                      <a:lumOff val="25000"/>
                    </a:schemeClr>
                  </a:solidFill>
                  <a:latin typeface="+mn-lt"/>
                  <a:ea typeface="+mn-ea"/>
                  <a:cs typeface="+mn-ea"/>
                  <a:sym typeface="+mn-lt"/>
                </a:rPr>
                <a:t>文字</a:t>
              </a:r>
              <a:endParaRPr lang="en-US" altLang="zh-CN" sz="1400" dirty="0">
                <a:solidFill>
                  <a:schemeClr val="tx2">
                    <a:lumMod val="75000"/>
                    <a:lumOff val="25000"/>
                  </a:schemeClr>
                </a:solidFill>
                <a:latin typeface="+mn-lt"/>
                <a:ea typeface="+mn-ea"/>
                <a:cs typeface="+mn-ea"/>
                <a:sym typeface="+mn-lt"/>
              </a:endParaRPr>
            </a:p>
          </p:txBody>
        </p:sp>
        <p:sp>
          <p:nvSpPr>
            <p:cNvPr id="71" name="文本框 34"/>
            <p:cNvSpPr txBox="1">
              <a:spLocks noChangeArrowheads="1"/>
            </p:cNvSpPr>
            <p:nvPr/>
          </p:nvSpPr>
          <p:spPr bwMode="auto">
            <a:xfrm>
              <a:off x="-185617" y="2180116"/>
              <a:ext cx="2782761" cy="64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dirty="0">
                  <a:solidFill>
                    <a:srgbClr val="6AA903"/>
                  </a:solidFill>
                  <a:latin typeface="方正粗圆简体" panose="02010601030101010101" pitchFamily="65" charset="-122"/>
                  <a:ea typeface="方正粗圆简体" panose="02010601030101010101" pitchFamily="65" charset="-122"/>
                  <a:cs typeface="+mn-ea"/>
                  <a:sym typeface="+mn-lt"/>
                </a:rPr>
                <a:t>添加您的标题</a:t>
              </a:r>
              <a:endParaRPr lang="zh-CN" altLang="en-US" sz="2000" dirty="0">
                <a:solidFill>
                  <a:srgbClr val="6AA903"/>
                </a:solidFill>
                <a:latin typeface="方正粗圆简体" panose="02010601030101010101" pitchFamily="65" charset="-122"/>
                <a:ea typeface="方正粗圆简体" panose="02010601030101010101" pitchFamily="65" charset="-122"/>
                <a:cs typeface="+mn-ea"/>
                <a:sym typeface="+mn-lt"/>
              </a:endParaRPr>
            </a:p>
          </p:txBody>
        </p:sp>
      </p:grpSp>
      <p:grpSp>
        <p:nvGrpSpPr>
          <p:cNvPr id="72" name="组合 32"/>
          <p:cNvGrpSpPr/>
          <p:nvPr/>
        </p:nvGrpSpPr>
        <p:grpSpPr bwMode="auto">
          <a:xfrm>
            <a:off x="6274075" y="2855199"/>
            <a:ext cx="2118226" cy="1082279"/>
            <a:chOff x="1058443" y="2087979"/>
            <a:chExt cx="3350806" cy="1736037"/>
          </a:xfrm>
        </p:grpSpPr>
        <p:sp>
          <p:nvSpPr>
            <p:cNvPr id="73" name="文本框 33"/>
            <p:cNvSpPr txBox="1"/>
            <p:nvPr/>
          </p:nvSpPr>
          <p:spPr>
            <a:xfrm>
              <a:off x="1058445" y="2639157"/>
              <a:ext cx="2768749" cy="1184859"/>
            </a:xfrm>
            <a:prstGeom prst="rect">
              <a:avLst/>
            </a:prstGeom>
            <a:noFill/>
          </p:spPr>
          <p:txBody>
            <a:bodyPr wrap="square">
              <a:spAutoFit/>
            </a:bodyPr>
            <a:lstStyle/>
            <a:p>
              <a:pPr eaLnBrk="1" fontAlgn="auto" hangingPunct="1">
                <a:spcBef>
                  <a:spcPts val="0"/>
                </a:spcBef>
                <a:spcAft>
                  <a:spcPts val="0"/>
                </a:spcAft>
                <a:defRPr/>
              </a:pPr>
              <a:r>
                <a:rPr lang="zh-CN" altLang="en-US" sz="1400" dirty="0">
                  <a:solidFill>
                    <a:schemeClr val="tx2">
                      <a:lumMod val="75000"/>
                      <a:lumOff val="25000"/>
                    </a:schemeClr>
                  </a:solidFill>
                  <a:latin typeface="+mn-lt"/>
                  <a:ea typeface="+mn-ea"/>
                  <a:cs typeface="+mn-ea"/>
                  <a:sym typeface="+mn-lt"/>
                </a:rPr>
                <a:t>点击此处添加文字点击此处添加文字点击此处添加</a:t>
              </a:r>
              <a:r>
                <a:rPr lang="zh-CN" altLang="en-US" sz="1400" dirty="0" smtClean="0">
                  <a:solidFill>
                    <a:schemeClr val="tx2">
                      <a:lumMod val="75000"/>
                      <a:lumOff val="25000"/>
                    </a:schemeClr>
                  </a:solidFill>
                  <a:latin typeface="+mn-lt"/>
                  <a:ea typeface="+mn-ea"/>
                  <a:cs typeface="+mn-ea"/>
                  <a:sym typeface="+mn-lt"/>
                </a:rPr>
                <a:t>文字</a:t>
              </a:r>
              <a:endParaRPr lang="en-US" altLang="zh-CN" sz="1400" dirty="0">
                <a:solidFill>
                  <a:schemeClr val="tx2">
                    <a:lumMod val="75000"/>
                    <a:lumOff val="25000"/>
                  </a:schemeClr>
                </a:solidFill>
                <a:latin typeface="+mn-lt"/>
                <a:ea typeface="+mn-ea"/>
                <a:cs typeface="+mn-ea"/>
                <a:sym typeface="+mn-lt"/>
              </a:endParaRPr>
            </a:p>
          </p:txBody>
        </p:sp>
        <p:sp>
          <p:nvSpPr>
            <p:cNvPr id="74" name="文本框 34"/>
            <p:cNvSpPr txBox="1">
              <a:spLocks noChangeArrowheads="1"/>
            </p:cNvSpPr>
            <p:nvPr/>
          </p:nvSpPr>
          <p:spPr bwMode="auto">
            <a:xfrm>
              <a:off x="1058443" y="2087979"/>
              <a:ext cx="3350806" cy="64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dirty="0">
                  <a:solidFill>
                    <a:srgbClr val="6AA903"/>
                  </a:solidFill>
                  <a:latin typeface="方正粗圆简体" panose="02010601030101010101" pitchFamily="65" charset="-122"/>
                  <a:ea typeface="方正粗圆简体" panose="02010601030101010101" pitchFamily="65" charset="-122"/>
                  <a:cs typeface="+mn-ea"/>
                  <a:sym typeface="+mn-lt"/>
                </a:rPr>
                <a:t>添加您的标题</a:t>
              </a:r>
              <a:endParaRPr lang="zh-CN" altLang="en-US" sz="2000" dirty="0">
                <a:solidFill>
                  <a:srgbClr val="6AA903"/>
                </a:solidFill>
                <a:latin typeface="方正粗圆简体" panose="02010601030101010101" pitchFamily="65" charset="-122"/>
                <a:ea typeface="方正粗圆简体" panose="02010601030101010101" pitchFamily="65" charset="-122"/>
                <a:cs typeface="+mn-ea"/>
                <a:sym typeface="+mn-lt"/>
              </a:endParaRPr>
            </a:p>
          </p:txBody>
        </p:sp>
      </p:grpSp>
      <p:sp>
        <p:nvSpPr>
          <p:cNvPr id="75" name="TextBox 74"/>
          <p:cNvSpPr txBox="1"/>
          <p:nvPr/>
        </p:nvSpPr>
        <p:spPr>
          <a:xfrm>
            <a:off x="560569" y="276377"/>
            <a:ext cx="4964346" cy="461665"/>
          </a:xfrm>
          <a:prstGeom prst="rect">
            <a:avLst/>
          </a:prstGeom>
          <a:noFill/>
        </p:spPr>
        <p:txBody>
          <a:bodyPr wrap="square" rtlCol="0">
            <a:spAutoFit/>
          </a:bodyPr>
          <a:lstStyle/>
          <a:p>
            <a:r>
              <a:rPr lang="zh-CN" altLang="en-US" sz="2400" dirty="0" smtClean="0">
                <a:solidFill>
                  <a:srgbClr val="6AA903"/>
                </a:solidFill>
                <a:latin typeface="方正少儿简体" panose="03000509000000000000" pitchFamily="65" charset="-122"/>
                <a:ea typeface="方正少儿简体" panose="03000509000000000000" pitchFamily="65" charset="-122"/>
                <a:cs typeface="+mn-ea"/>
                <a:sym typeface="+mn-lt"/>
              </a:rPr>
              <a:t>点击此处添加标题</a:t>
            </a:r>
            <a:endParaRPr lang="zh-CN" altLang="en-US" sz="2400" dirty="0">
              <a:solidFill>
                <a:srgbClr val="6AA903"/>
              </a:solidFill>
              <a:latin typeface="方正少儿简体" panose="03000509000000000000" pitchFamily="65" charset="-122"/>
              <a:ea typeface="方正少儿简体" panose="03000509000000000000" pitchFamily="65"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5"/>
                                        </p:tgtEl>
                                        <p:attrNameLst>
                                          <p:attrName>style.visibility</p:attrName>
                                        </p:attrNameLst>
                                      </p:cBhvr>
                                      <p:to>
                                        <p:strVal val="visible"/>
                                      </p:to>
                                    </p:set>
                                    <p:anim calcmode="lin" valueType="num">
                                      <p:cBhvr>
                                        <p:cTn id="7" dur="500" fill="hold"/>
                                        <p:tgtEl>
                                          <p:spTgt spid="7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5"/>
                                        </p:tgtEl>
                                        <p:attrNameLst>
                                          <p:attrName>ppt_y</p:attrName>
                                        </p:attrNameLst>
                                      </p:cBhvr>
                                      <p:tavLst>
                                        <p:tav tm="0">
                                          <p:val>
                                            <p:strVal val="#ppt_y"/>
                                          </p:val>
                                        </p:tav>
                                        <p:tav tm="100000">
                                          <p:val>
                                            <p:strVal val="#ppt_y"/>
                                          </p:val>
                                        </p:tav>
                                      </p:tavLst>
                                    </p:anim>
                                    <p:anim calcmode="lin" valueType="num">
                                      <p:cBhvr>
                                        <p:cTn id="9" dur="500" fill="hold"/>
                                        <p:tgtEl>
                                          <p:spTgt spid="7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5"/>
                                        </p:tgtEl>
                                      </p:cBhvr>
                                    </p:animEffect>
                                  </p:childTnLst>
                                </p:cTn>
                              </p:par>
                            </p:childTnLst>
                          </p:cTn>
                        </p:par>
                        <p:par>
                          <p:cTn id="12" fill="hold">
                            <p:stCondLst>
                              <p:cond delay="850"/>
                            </p:stCondLst>
                            <p:childTnLst>
                              <p:par>
                                <p:cTn id="13" presetID="45" presetClass="entr" presetSubtype="0"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anim calcmode="lin" valueType="num">
                                      <p:cBhvr>
                                        <p:cTn id="16" dur="500" fill="hold"/>
                                        <p:tgtEl>
                                          <p:spTgt spid="32"/>
                                        </p:tgtEl>
                                        <p:attrNameLst>
                                          <p:attrName>ppt_w</p:attrName>
                                        </p:attrNameLst>
                                      </p:cBhvr>
                                      <p:tavLst>
                                        <p:tav tm="0" fmla="#ppt_w*sin(2.5*pi*$)">
                                          <p:val>
                                            <p:fltVal val="0"/>
                                          </p:val>
                                        </p:tav>
                                        <p:tav tm="100000">
                                          <p:val>
                                            <p:fltVal val="1"/>
                                          </p:val>
                                        </p:tav>
                                      </p:tavLst>
                                    </p:anim>
                                    <p:anim calcmode="lin" valueType="num">
                                      <p:cBhvr>
                                        <p:cTn id="17" dur="500" fill="hold"/>
                                        <p:tgtEl>
                                          <p:spTgt spid="32"/>
                                        </p:tgtEl>
                                        <p:attrNameLst>
                                          <p:attrName>ppt_h</p:attrName>
                                        </p:attrNameLst>
                                      </p:cBhvr>
                                      <p:tavLst>
                                        <p:tav tm="0">
                                          <p:val>
                                            <p:strVal val="#ppt_h"/>
                                          </p:val>
                                        </p:tav>
                                        <p:tav tm="100000">
                                          <p:val>
                                            <p:strVal val="#ppt_h"/>
                                          </p:val>
                                        </p:tav>
                                      </p:tavLst>
                                    </p:anim>
                                  </p:childTnLst>
                                </p:cTn>
                              </p:par>
                            </p:childTnLst>
                          </p:cTn>
                        </p:par>
                        <p:par>
                          <p:cTn id="18" fill="hold">
                            <p:stCondLst>
                              <p:cond delay="1350"/>
                            </p:stCondLst>
                            <p:childTnLst>
                              <p:par>
                                <p:cTn id="19" presetID="23" presetClass="entr" presetSubtype="528"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p:cTn id="21" dur="500" fill="hold"/>
                                        <p:tgtEl>
                                          <p:spTgt spid="34"/>
                                        </p:tgtEl>
                                        <p:attrNameLst>
                                          <p:attrName>ppt_w</p:attrName>
                                        </p:attrNameLst>
                                      </p:cBhvr>
                                      <p:tavLst>
                                        <p:tav tm="0">
                                          <p:val>
                                            <p:fltVal val="0"/>
                                          </p:val>
                                        </p:tav>
                                        <p:tav tm="100000">
                                          <p:val>
                                            <p:strVal val="#ppt_w"/>
                                          </p:val>
                                        </p:tav>
                                      </p:tavLst>
                                    </p:anim>
                                    <p:anim calcmode="lin" valueType="num">
                                      <p:cBhvr>
                                        <p:cTn id="22" dur="500" fill="hold"/>
                                        <p:tgtEl>
                                          <p:spTgt spid="34"/>
                                        </p:tgtEl>
                                        <p:attrNameLst>
                                          <p:attrName>ppt_h</p:attrName>
                                        </p:attrNameLst>
                                      </p:cBhvr>
                                      <p:tavLst>
                                        <p:tav tm="0">
                                          <p:val>
                                            <p:fltVal val="0"/>
                                          </p:val>
                                        </p:tav>
                                        <p:tav tm="100000">
                                          <p:val>
                                            <p:strVal val="#ppt_h"/>
                                          </p:val>
                                        </p:tav>
                                      </p:tavLst>
                                    </p:anim>
                                    <p:anim calcmode="lin" valueType="num">
                                      <p:cBhvr>
                                        <p:cTn id="23" dur="500" fill="hold"/>
                                        <p:tgtEl>
                                          <p:spTgt spid="34"/>
                                        </p:tgtEl>
                                        <p:attrNameLst>
                                          <p:attrName>ppt_x</p:attrName>
                                        </p:attrNameLst>
                                      </p:cBhvr>
                                      <p:tavLst>
                                        <p:tav tm="0">
                                          <p:val>
                                            <p:fltVal val="0.5"/>
                                          </p:val>
                                        </p:tav>
                                        <p:tav tm="100000">
                                          <p:val>
                                            <p:strVal val="#ppt_x"/>
                                          </p:val>
                                        </p:tav>
                                      </p:tavLst>
                                    </p:anim>
                                    <p:anim calcmode="lin" valueType="num">
                                      <p:cBhvr>
                                        <p:cTn id="24" dur="500" fill="hold"/>
                                        <p:tgtEl>
                                          <p:spTgt spid="34"/>
                                        </p:tgtEl>
                                        <p:attrNameLst>
                                          <p:attrName>ppt_y</p:attrName>
                                        </p:attrNameLst>
                                      </p:cBhvr>
                                      <p:tavLst>
                                        <p:tav tm="0">
                                          <p:val>
                                            <p:fltVal val="0.5"/>
                                          </p:val>
                                        </p:tav>
                                        <p:tav tm="100000">
                                          <p:val>
                                            <p:strVal val="#ppt_y"/>
                                          </p:val>
                                        </p:tav>
                                      </p:tavLst>
                                    </p:anim>
                                  </p:childTnLst>
                                </p:cTn>
                              </p:par>
                              <p:par>
                                <p:cTn id="25" presetID="23" presetClass="entr" presetSubtype="528" fill="hold" nodeType="with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p:cTn id="27" dur="500" fill="hold"/>
                                        <p:tgtEl>
                                          <p:spTgt spid="49"/>
                                        </p:tgtEl>
                                        <p:attrNameLst>
                                          <p:attrName>ppt_w</p:attrName>
                                        </p:attrNameLst>
                                      </p:cBhvr>
                                      <p:tavLst>
                                        <p:tav tm="0">
                                          <p:val>
                                            <p:fltVal val="0"/>
                                          </p:val>
                                        </p:tav>
                                        <p:tav tm="100000">
                                          <p:val>
                                            <p:strVal val="#ppt_w"/>
                                          </p:val>
                                        </p:tav>
                                      </p:tavLst>
                                    </p:anim>
                                    <p:anim calcmode="lin" valueType="num">
                                      <p:cBhvr>
                                        <p:cTn id="28" dur="500" fill="hold"/>
                                        <p:tgtEl>
                                          <p:spTgt spid="49"/>
                                        </p:tgtEl>
                                        <p:attrNameLst>
                                          <p:attrName>ppt_h</p:attrName>
                                        </p:attrNameLst>
                                      </p:cBhvr>
                                      <p:tavLst>
                                        <p:tav tm="0">
                                          <p:val>
                                            <p:fltVal val="0"/>
                                          </p:val>
                                        </p:tav>
                                        <p:tav tm="100000">
                                          <p:val>
                                            <p:strVal val="#ppt_h"/>
                                          </p:val>
                                        </p:tav>
                                      </p:tavLst>
                                    </p:anim>
                                    <p:anim calcmode="lin" valueType="num">
                                      <p:cBhvr>
                                        <p:cTn id="29" dur="500" fill="hold"/>
                                        <p:tgtEl>
                                          <p:spTgt spid="49"/>
                                        </p:tgtEl>
                                        <p:attrNameLst>
                                          <p:attrName>ppt_x</p:attrName>
                                        </p:attrNameLst>
                                      </p:cBhvr>
                                      <p:tavLst>
                                        <p:tav tm="0">
                                          <p:val>
                                            <p:fltVal val="0.5"/>
                                          </p:val>
                                        </p:tav>
                                        <p:tav tm="100000">
                                          <p:val>
                                            <p:strVal val="#ppt_x"/>
                                          </p:val>
                                        </p:tav>
                                      </p:tavLst>
                                    </p:anim>
                                    <p:anim calcmode="lin" valueType="num">
                                      <p:cBhvr>
                                        <p:cTn id="30" dur="500" fill="hold"/>
                                        <p:tgtEl>
                                          <p:spTgt spid="49"/>
                                        </p:tgtEl>
                                        <p:attrNameLst>
                                          <p:attrName>ppt_y</p:attrName>
                                        </p:attrNameLst>
                                      </p:cBhvr>
                                      <p:tavLst>
                                        <p:tav tm="0">
                                          <p:val>
                                            <p:fltVal val="0.5"/>
                                          </p:val>
                                        </p:tav>
                                        <p:tav tm="100000">
                                          <p:val>
                                            <p:strVal val="#ppt_y"/>
                                          </p:val>
                                        </p:tav>
                                      </p:tavLst>
                                    </p:anim>
                                  </p:childTnLst>
                                </p:cTn>
                              </p:par>
                              <p:par>
                                <p:cTn id="31" presetID="23" presetClass="entr" presetSubtype="528" fill="hold" nodeType="withEffect">
                                  <p:stCondLst>
                                    <p:cond delay="0"/>
                                  </p:stCondLst>
                                  <p:childTnLst>
                                    <p:set>
                                      <p:cBhvr>
                                        <p:cTn id="32" dur="1" fill="hold">
                                          <p:stCondLst>
                                            <p:cond delay="0"/>
                                          </p:stCondLst>
                                        </p:cTn>
                                        <p:tgtEl>
                                          <p:spTgt spid="39"/>
                                        </p:tgtEl>
                                        <p:attrNameLst>
                                          <p:attrName>style.visibility</p:attrName>
                                        </p:attrNameLst>
                                      </p:cBhvr>
                                      <p:to>
                                        <p:strVal val="visible"/>
                                      </p:to>
                                    </p:set>
                                    <p:anim calcmode="lin" valueType="num">
                                      <p:cBhvr>
                                        <p:cTn id="33" dur="500" fill="hold"/>
                                        <p:tgtEl>
                                          <p:spTgt spid="39"/>
                                        </p:tgtEl>
                                        <p:attrNameLst>
                                          <p:attrName>ppt_w</p:attrName>
                                        </p:attrNameLst>
                                      </p:cBhvr>
                                      <p:tavLst>
                                        <p:tav tm="0">
                                          <p:val>
                                            <p:fltVal val="0"/>
                                          </p:val>
                                        </p:tav>
                                        <p:tav tm="100000">
                                          <p:val>
                                            <p:strVal val="#ppt_w"/>
                                          </p:val>
                                        </p:tav>
                                      </p:tavLst>
                                    </p:anim>
                                    <p:anim calcmode="lin" valueType="num">
                                      <p:cBhvr>
                                        <p:cTn id="34" dur="500" fill="hold"/>
                                        <p:tgtEl>
                                          <p:spTgt spid="39"/>
                                        </p:tgtEl>
                                        <p:attrNameLst>
                                          <p:attrName>ppt_h</p:attrName>
                                        </p:attrNameLst>
                                      </p:cBhvr>
                                      <p:tavLst>
                                        <p:tav tm="0">
                                          <p:val>
                                            <p:fltVal val="0"/>
                                          </p:val>
                                        </p:tav>
                                        <p:tav tm="100000">
                                          <p:val>
                                            <p:strVal val="#ppt_h"/>
                                          </p:val>
                                        </p:tav>
                                      </p:tavLst>
                                    </p:anim>
                                    <p:anim calcmode="lin" valueType="num">
                                      <p:cBhvr>
                                        <p:cTn id="35" dur="500" fill="hold"/>
                                        <p:tgtEl>
                                          <p:spTgt spid="39"/>
                                        </p:tgtEl>
                                        <p:attrNameLst>
                                          <p:attrName>ppt_x</p:attrName>
                                        </p:attrNameLst>
                                      </p:cBhvr>
                                      <p:tavLst>
                                        <p:tav tm="0">
                                          <p:val>
                                            <p:fltVal val="0.5"/>
                                          </p:val>
                                        </p:tav>
                                        <p:tav tm="100000">
                                          <p:val>
                                            <p:strVal val="#ppt_x"/>
                                          </p:val>
                                        </p:tav>
                                      </p:tavLst>
                                    </p:anim>
                                    <p:anim calcmode="lin" valueType="num">
                                      <p:cBhvr>
                                        <p:cTn id="36" dur="500" fill="hold"/>
                                        <p:tgtEl>
                                          <p:spTgt spid="39"/>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44"/>
                                        </p:tgtEl>
                                        <p:attrNameLst>
                                          <p:attrName>style.visibility</p:attrName>
                                        </p:attrNameLst>
                                      </p:cBhvr>
                                      <p:to>
                                        <p:strVal val="visible"/>
                                      </p:to>
                                    </p:set>
                                    <p:anim calcmode="lin" valueType="num">
                                      <p:cBhvr>
                                        <p:cTn id="39" dur="500" fill="hold"/>
                                        <p:tgtEl>
                                          <p:spTgt spid="44"/>
                                        </p:tgtEl>
                                        <p:attrNameLst>
                                          <p:attrName>ppt_w</p:attrName>
                                        </p:attrNameLst>
                                      </p:cBhvr>
                                      <p:tavLst>
                                        <p:tav tm="0">
                                          <p:val>
                                            <p:fltVal val="0"/>
                                          </p:val>
                                        </p:tav>
                                        <p:tav tm="100000">
                                          <p:val>
                                            <p:strVal val="#ppt_w"/>
                                          </p:val>
                                        </p:tav>
                                      </p:tavLst>
                                    </p:anim>
                                    <p:anim calcmode="lin" valueType="num">
                                      <p:cBhvr>
                                        <p:cTn id="40" dur="500" fill="hold"/>
                                        <p:tgtEl>
                                          <p:spTgt spid="44"/>
                                        </p:tgtEl>
                                        <p:attrNameLst>
                                          <p:attrName>ppt_h</p:attrName>
                                        </p:attrNameLst>
                                      </p:cBhvr>
                                      <p:tavLst>
                                        <p:tav tm="0">
                                          <p:val>
                                            <p:fltVal val="0"/>
                                          </p:val>
                                        </p:tav>
                                        <p:tav tm="100000">
                                          <p:val>
                                            <p:strVal val="#ppt_h"/>
                                          </p:val>
                                        </p:tav>
                                      </p:tavLst>
                                    </p:anim>
                                    <p:anim calcmode="lin" valueType="num">
                                      <p:cBhvr>
                                        <p:cTn id="41" dur="500" fill="hold"/>
                                        <p:tgtEl>
                                          <p:spTgt spid="44"/>
                                        </p:tgtEl>
                                        <p:attrNameLst>
                                          <p:attrName>ppt_x</p:attrName>
                                        </p:attrNameLst>
                                      </p:cBhvr>
                                      <p:tavLst>
                                        <p:tav tm="0">
                                          <p:val>
                                            <p:fltVal val="0.5"/>
                                          </p:val>
                                        </p:tav>
                                        <p:tav tm="100000">
                                          <p:val>
                                            <p:strVal val="#ppt_x"/>
                                          </p:val>
                                        </p:tav>
                                      </p:tavLst>
                                    </p:anim>
                                    <p:anim calcmode="lin" valueType="num">
                                      <p:cBhvr>
                                        <p:cTn id="42" dur="500" fill="hold"/>
                                        <p:tgtEl>
                                          <p:spTgt spid="44"/>
                                        </p:tgtEl>
                                        <p:attrNameLst>
                                          <p:attrName>ppt_y</p:attrName>
                                        </p:attrNameLst>
                                      </p:cBhvr>
                                      <p:tavLst>
                                        <p:tav tm="0">
                                          <p:val>
                                            <p:fltVal val="0.5"/>
                                          </p:val>
                                        </p:tav>
                                        <p:tav tm="100000">
                                          <p:val>
                                            <p:strVal val="#ppt_y"/>
                                          </p:val>
                                        </p:tav>
                                      </p:tavLst>
                                    </p:anim>
                                  </p:childTnLst>
                                </p:cTn>
                              </p:par>
                            </p:childTnLst>
                          </p:cTn>
                        </p:par>
                        <p:par>
                          <p:cTn id="43" fill="hold">
                            <p:stCondLst>
                              <p:cond delay="1850"/>
                            </p:stCondLst>
                            <p:childTnLst>
                              <p:par>
                                <p:cTn id="44" presetID="2" presetClass="entr" presetSubtype="8" fill="hold" nodeType="afterEffect">
                                  <p:stCondLst>
                                    <p:cond delay="0"/>
                                  </p:stCondLst>
                                  <p:childTnLst>
                                    <p:set>
                                      <p:cBhvr>
                                        <p:cTn id="45" dur="1" fill="hold">
                                          <p:stCondLst>
                                            <p:cond delay="0"/>
                                          </p:stCondLst>
                                        </p:cTn>
                                        <p:tgtEl>
                                          <p:spTgt spid="33"/>
                                        </p:tgtEl>
                                        <p:attrNameLst>
                                          <p:attrName>style.visibility</p:attrName>
                                        </p:attrNameLst>
                                      </p:cBhvr>
                                      <p:to>
                                        <p:strVal val="visible"/>
                                      </p:to>
                                    </p:set>
                                    <p:anim calcmode="lin" valueType="num">
                                      <p:cBhvr additive="base">
                                        <p:cTn id="46" dur="500" fill="hold"/>
                                        <p:tgtEl>
                                          <p:spTgt spid="33"/>
                                        </p:tgtEl>
                                        <p:attrNameLst>
                                          <p:attrName>ppt_x</p:attrName>
                                        </p:attrNameLst>
                                      </p:cBhvr>
                                      <p:tavLst>
                                        <p:tav tm="0">
                                          <p:val>
                                            <p:strVal val="0-#ppt_w/2"/>
                                          </p:val>
                                        </p:tav>
                                        <p:tav tm="100000">
                                          <p:val>
                                            <p:strVal val="#ppt_x"/>
                                          </p:val>
                                        </p:tav>
                                      </p:tavLst>
                                    </p:anim>
                                    <p:anim calcmode="lin" valueType="num">
                                      <p:cBhvr additive="base">
                                        <p:cTn id="47" dur="500" fill="hold"/>
                                        <p:tgtEl>
                                          <p:spTgt spid="33"/>
                                        </p:tgtEl>
                                        <p:attrNameLst>
                                          <p:attrName>ppt_y</p:attrName>
                                        </p:attrNameLst>
                                      </p:cBhvr>
                                      <p:tavLst>
                                        <p:tav tm="0">
                                          <p:val>
                                            <p:strVal val="#ppt_y"/>
                                          </p:val>
                                        </p:tav>
                                        <p:tav tm="100000">
                                          <p:val>
                                            <p:strVal val="#ppt_y"/>
                                          </p:val>
                                        </p:tav>
                                      </p:tavLst>
                                    </p:anim>
                                  </p:childTnLst>
                                </p:cTn>
                              </p:par>
                              <p:par>
                                <p:cTn id="48" presetID="2" presetClass="entr" presetSubtype="2" fill="hold" nodeType="withEffect">
                                  <p:stCondLst>
                                    <p:cond delay="0"/>
                                  </p:stCondLst>
                                  <p:childTnLst>
                                    <p:set>
                                      <p:cBhvr>
                                        <p:cTn id="49" dur="1" fill="hold">
                                          <p:stCondLst>
                                            <p:cond delay="0"/>
                                          </p:stCondLst>
                                        </p:cTn>
                                        <p:tgtEl>
                                          <p:spTgt spid="66"/>
                                        </p:tgtEl>
                                        <p:attrNameLst>
                                          <p:attrName>style.visibility</p:attrName>
                                        </p:attrNameLst>
                                      </p:cBhvr>
                                      <p:to>
                                        <p:strVal val="visible"/>
                                      </p:to>
                                    </p:set>
                                    <p:anim calcmode="lin" valueType="num">
                                      <p:cBhvr additive="base">
                                        <p:cTn id="50" dur="500" fill="hold"/>
                                        <p:tgtEl>
                                          <p:spTgt spid="66"/>
                                        </p:tgtEl>
                                        <p:attrNameLst>
                                          <p:attrName>ppt_x</p:attrName>
                                        </p:attrNameLst>
                                      </p:cBhvr>
                                      <p:tavLst>
                                        <p:tav tm="0">
                                          <p:val>
                                            <p:strVal val="1+#ppt_w/2"/>
                                          </p:val>
                                        </p:tav>
                                        <p:tav tm="100000">
                                          <p:val>
                                            <p:strVal val="#ppt_x"/>
                                          </p:val>
                                        </p:tav>
                                      </p:tavLst>
                                    </p:anim>
                                    <p:anim calcmode="lin" valueType="num">
                                      <p:cBhvr additive="base">
                                        <p:cTn id="51" dur="500" fill="hold"/>
                                        <p:tgtEl>
                                          <p:spTgt spid="66"/>
                                        </p:tgtEl>
                                        <p:attrNameLst>
                                          <p:attrName>ppt_y</p:attrName>
                                        </p:attrNameLst>
                                      </p:cBhvr>
                                      <p:tavLst>
                                        <p:tav tm="0">
                                          <p:val>
                                            <p:strVal val="#ppt_y"/>
                                          </p:val>
                                        </p:tav>
                                        <p:tav tm="100000">
                                          <p:val>
                                            <p:strVal val="#ppt_y"/>
                                          </p:val>
                                        </p:tav>
                                      </p:tavLst>
                                    </p:anim>
                                  </p:childTnLst>
                                </p:cTn>
                              </p:par>
                              <p:par>
                                <p:cTn id="52" presetID="2" presetClass="entr" presetSubtype="2" fill="hold" nodeType="withEffect">
                                  <p:stCondLst>
                                    <p:cond delay="0"/>
                                  </p:stCondLst>
                                  <p:childTnLst>
                                    <p:set>
                                      <p:cBhvr>
                                        <p:cTn id="53" dur="1" fill="hold">
                                          <p:stCondLst>
                                            <p:cond delay="0"/>
                                          </p:stCondLst>
                                        </p:cTn>
                                        <p:tgtEl>
                                          <p:spTgt spid="69"/>
                                        </p:tgtEl>
                                        <p:attrNameLst>
                                          <p:attrName>style.visibility</p:attrName>
                                        </p:attrNameLst>
                                      </p:cBhvr>
                                      <p:to>
                                        <p:strVal val="visible"/>
                                      </p:to>
                                    </p:set>
                                    <p:anim calcmode="lin" valueType="num">
                                      <p:cBhvr additive="base">
                                        <p:cTn id="54" dur="500" fill="hold"/>
                                        <p:tgtEl>
                                          <p:spTgt spid="69"/>
                                        </p:tgtEl>
                                        <p:attrNameLst>
                                          <p:attrName>ppt_x</p:attrName>
                                        </p:attrNameLst>
                                      </p:cBhvr>
                                      <p:tavLst>
                                        <p:tav tm="0">
                                          <p:val>
                                            <p:strVal val="1+#ppt_w/2"/>
                                          </p:val>
                                        </p:tav>
                                        <p:tav tm="100000">
                                          <p:val>
                                            <p:strVal val="#ppt_x"/>
                                          </p:val>
                                        </p:tav>
                                      </p:tavLst>
                                    </p:anim>
                                    <p:anim calcmode="lin" valueType="num">
                                      <p:cBhvr additive="base">
                                        <p:cTn id="55" dur="500" fill="hold"/>
                                        <p:tgtEl>
                                          <p:spTgt spid="69"/>
                                        </p:tgtEl>
                                        <p:attrNameLst>
                                          <p:attrName>ppt_y</p:attrName>
                                        </p:attrNameLst>
                                      </p:cBhvr>
                                      <p:tavLst>
                                        <p:tav tm="0">
                                          <p:val>
                                            <p:strVal val="#ppt_y"/>
                                          </p:val>
                                        </p:tav>
                                        <p:tav tm="100000">
                                          <p:val>
                                            <p:strVal val="#ppt_y"/>
                                          </p:val>
                                        </p:tav>
                                      </p:tavLst>
                                    </p:anim>
                                  </p:childTnLst>
                                </p:cTn>
                              </p:par>
                              <p:par>
                                <p:cTn id="56" presetID="2" presetClass="entr" presetSubtype="8" fill="hold"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500" fill="hold"/>
                                        <p:tgtEl>
                                          <p:spTgt spid="72"/>
                                        </p:tgtEl>
                                        <p:attrNameLst>
                                          <p:attrName>ppt_x</p:attrName>
                                        </p:attrNameLst>
                                      </p:cBhvr>
                                      <p:tavLst>
                                        <p:tav tm="0">
                                          <p:val>
                                            <p:strVal val="0-#ppt_w/2"/>
                                          </p:val>
                                        </p:tav>
                                        <p:tav tm="100000">
                                          <p:val>
                                            <p:strVal val="#ppt_x"/>
                                          </p:val>
                                        </p:tav>
                                      </p:tavLst>
                                    </p:anim>
                                    <p:anim calcmode="lin" valueType="num">
                                      <p:cBhvr additive="base">
                                        <p:cTn id="59" dur="5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9"/>
          <p:cNvSpPr>
            <a:spLocks noChangeArrowheads="1"/>
          </p:cNvSpPr>
          <p:nvPr/>
        </p:nvSpPr>
        <p:spPr bwMode="auto">
          <a:xfrm>
            <a:off x="4167103" y="1804974"/>
            <a:ext cx="2791088" cy="2733675"/>
          </a:xfrm>
          <a:prstGeom prst="ellipse">
            <a:avLst/>
          </a:prstGeom>
          <a:solidFill>
            <a:srgbClr val="6AA903"/>
          </a:solidFill>
          <a:ln>
            <a:noFill/>
          </a:ln>
        </p:spPr>
        <p:txBody>
          <a:bodyPr anchor="ctr"/>
          <a:lstStyle/>
          <a:p>
            <a:pPr algn="ctr"/>
            <a:endParaRPr lang="zh-CN" altLang="en-US">
              <a:solidFill>
                <a:srgbClr val="FFFFFF"/>
              </a:solidFill>
              <a:latin typeface="+mn-lt"/>
              <a:ea typeface="+mn-ea"/>
              <a:cs typeface="+mn-ea"/>
              <a:sym typeface="+mn-lt"/>
            </a:endParaRPr>
          </a:p>
        </p:txBody>
      </p:sp>
      <p:sp>
        <p:nvSpPr>
          <p:cNvPr id="4" name="椭圆 10"/>
          <p:cNvSpPr>
            <a:spLocks noChangeArrowheads="1"/>
          </p:cNvSpPr>
          <p:nvPr/>
        </p:nvSpPr>
        <p:spPr bwMode="auto">
          <a:xfrm>
            <a:off x="6815234" y="1172090"/>
            <a:ext cx="967642" cy="947738"/>
          </a:xfrm>
          <a:prstGeom prst="ellipse">
            <a:avLst/>
          </a:prstGeom>
          <a:solidFill>
            <a:srgbClr val="6AA903"/>
          </a:solidFill>
          <a:ln>
            <a:noFill/>
          </a:ln>
        </p:spPr>
        <p:txBody>
          <a:bodyPr anchor="ctr"/>
          <a:lstStyle/>
          <a:p>
            <a:pPr algn="ctr"/>
            <a:r>
              <a:rPr lang="zh-CN" altLang="en-US" dirty="0" smtClean="0">
                <a:solidFill>
                  <a:srgbClr val="FFFFFF"/>
                </a:solidFill>
                <a:latin typeface="方正粗圆简体" panose="02010601030101010101" pitchFamily="65" charset="-122"/>
                <a:ea typeface="方正粗圆简体" panose="02010601030101010101" pitchFamily="65" charset="-122"/>
                <a:cs typeface="+mn-ea"/>
                <a:sym typeface="+mn-lt"/>
              </a:rPr>
              <a:t>添加关键文本</a:t>
            </a:r>
            <a:endParaRPr lang="zh-CN" altLang="en-US" dirty="0">
              <a:solidFill>
                <a:srgbClr val="FFFFFF"/>
              </a:solidFill>
              <a:latin typeface="方正粗圆简体" panose="02010601030101010101" pitchFamily="65" charset="-122"/>
              <a:ea typeface="方正粗圆简体" panose="02010601030101010101" pitchFamily="65" charset="-122"/>
              <a:cs typeface="+mn-ea"/>
              <a:sym typeface="+mn-lt"/>
            </a:endParaRPr>
          </a:p>
        </p:txBody>
      </p:sp>
      <p:sp>
        <p:nvSpPr>
          <p:cNvPr id="5" name="椭圆 11"/>
          <p:cNvSpPr>
            <a:spLocks noChangeArrowheads="1"/>
          </p:cNvSpPr>
          <p:nvPr/>
        </p:nvSpPr>
        <p:spPr bwMode="auto">
          <a:xfrm>
            <a:off x="7148751" y="2359296"/>
            <a:ext cx="1311329" cy="1284355"/>
          </a:xfrm>
          <a:prstGeom prst="ellipse">
            <a:avLst/>
          </a:prstGeom>
          <a:solidFill>
            <a:schemeClr val="accent6"/>
          </a:solidFill>
          <a:ln>
            <a:noFill/>
          </a:ln>
        </p:spPr>
        <p:txBody>
          <a:bodyPr anchor="ctr"/>
          <a:lstStyle/>
          <a:p>
            <a:pPr algn="ctr"/>
            <a:r>
              <a:rPr lang="zh-CN" altLang="en-US" sz="2400" dirty="0" smtClean="0">
                <a:solidFill>
                  <a:srgbClr val="FFFFFF"/>
                </a:solidFill>
                <a:latin typeface="方正粗圆简体" panose="02010601030101010101" pitchFamily="65" charset="-122"/>
                <a:ea typeface="方正粗圆简体" panose="02010601030101010101" pitchFamily="65" charset="-122"/>
                <a:cs typeface="+mn-ea"/>
                <a:sym typeface="+mn-lt"/>
              </a:rPr>
              <a:t>添加关键文本</a:t>
            </a:r>
            <a:endParaRPr lang="zh-CN" altLang="en-US" sz="2400" dirty="0">
              <a:solidFill>
                <a:srgbClr val="FFFFFF"/>
              </a:solidFill>
              <a:latin typeface="方正粗圆简体" panose="02010601030101010101" pitchFamily="65" charset="-122"/>
              <a:ea typeface="方正粗圆简体" panose="02010601030101010101" pitchFamily="65" charset="-122"/>
              <a:cs typeface="+mn-ea"/>
              <a:sym typeface="+mn-lt"/>
            </a:endParaRPr>
          </a:p>
        </p:txBody>
      </p:sp>
      <p:sp>
        <p:nvSpPr>
          <p:cNvPr id="6" name="椭圆 14"/>
          <p:cNvSpPr>
            <a:spLocks noChangeArrowheads="1"/>
          </p:cNvSpPr>
          <p:nvPr/>
        </p:nvSpPr>
        <p:spPr bwMode="auto">
          <a:xfrm>
            <a:off x="5344460" y="662333"/>
            <a:ext cx="1084095" cy="1061795"/>
          </a:xfrm>
          <a:prstGeom prst="ellipse">
            <a:avLst/>
          </a:prstGeom>
          <a:solidFill>
            <a:schemeClr val="accent6"/>
          </a:solidFill>
          <a:ln>
            <a:noFill/>
          </a:ln>
        </p:spPr>
        <p:txBody>
          <a:bodyPr anchor="ctr"/>
          <a:lstStyle/>
          <a:p>
            <a:pPr algn="ctr"/>
            <a:r>
              <a:rPr lang="zh-CN" altLang="en-US" dirty="0" smtClean="0">
                <a:solidFill>
                  <a:srgbClr val="FFFFFF"/>
                </a:solidFill>
                <a:latin typeface="方正粗圆简体" panose="02010601030101010101" pitchFamily="65" charset="-122"/>
                <a:ea typeface="方正粗圆简体" panose="02010601030101010101" pitchFamily="65" charset="-122"/>
                <a:cs typeface="+mn-ea"/>
                <a:sym typeface="+mn-lt"/>
              </a:rPr>
              <a:t>添加关键文本</a:t>
            </a:r>
            <a:endParaRPr lang="zh-CN" altLang="en-US" dirty="0">
              <a:solidFill>
                <a:srgbClr val="FFFFFF"/>
              </a:solidFill>
              <a:latin typeface="方正粗圆简体" panose="02010601030101010101" pitchFamily="65" charset="-122"/>
              <a:ea typeface="方正粗圆简体" panose="02010601030101010101" pitchFamily="65" charset="-122"/>
              <a:cs typeface="+mn-ea"/>
              <a:sym typeface="+mn-lt"/>
            </a:endParaRPr>
          </a:p>
        </p:txBody>
      </p:sp>
      <p:sp>
        <p:nvSpPr>
          <p:cNvPr id="7" name="椭圆 15"/>
          <p:cNvSpPr>
            <a:spLocks noChangeArrowheads="1"/>
          </p:cNvSpPr>
          <p:nvPr/>
        </p:nvSpPr>
        <p:spPr bwMode="auto">
          <a:xfrm>
            <a:off x="4024324" y="828559"/>
            <a:ext cx="1012762" cy="976415"/>
          </a:xfrm>
          <a:prstGeom prst="ellipse">
            <a:avLst/>
          </a:prstGeom>
          <a:solidFill>
            <a:srgbClr val="6AA903"/>
          </a:solidFill>
          <a:ln>
            <a:noFill/>
          </a:ln>
        </p:spPr>
        <p:txBody>
          <a:bodyPr anchor="ctr"/>
          <a:lstStyle/>
          <a:p>
            <a:pPr algn="ctr"/>
            <a:r>
              <a:rPr lang="zh-CN" altLang="en-US" dirty="0" smtClean="0">
                <a:solidFill>
                  <a:srgbClr val="FFFFFF"/>
                </a:solidFill>
                <a:latin typeface="方正粗圆简体" panose="02010601030101010101" pitchFamily="65" charset="-122"/>
                <a:ea typeface="方正粗圆简体" panose="02010601030101010101" pitchFamily="65" charset="-122"/>
                <a:cs typeface="+mn-ea"/>
                <a:sym typeface="+mn-lt"/>
              </a:rPr>
              <a:t>添加文本</a:t>
            </a:r>
            <a:endParaRPr lang="zh-CN" altLang="en-US" dirty="0">
              <a:solidFill>
                <a:srgbClr val="FFFFFF"/>
              </a:solidFill>
              <a:latin typeface="方正粗圆简体" panose="02010601030101010101" pitchFamily="65" charset="-122"/>
              <a:ea typeface="方正粗圆简体" panose="02010601030101010101" pitchFamily="65" charset="-122"/>
              <a:cs typeface="+mn-ea"/>
              <a:sym typeface="+mn-lt"/>
            </a:endParaRPr>
          </a:p>
        </p:txBody>
      </p:sp>
      <p:pic>
        <p:nvPicPr>
          <p:cNvPr id="8" name="图片 7"/>
          <p:cNvPicPr>
            <a:picLocks noChangeAspect="1"/>
          </p:cNvPicPr>
          <p:nvPr/>
        </p:nvPicPr>
        <p:blipFill>
          <a:blip r:embed="rId1" cstate="print">
            <a:extLst>
              <a:ext uri="{BEBA8EAE-BF5A-486C-A8C5-ECC9F3942E4B}">
                <a14:imgProps xmlns:a14="http://schemas.microsoft.com/office/drawing/2010/main">
                  <a14:imgLayer r:embed="rId2">
                    <a14:imgEffect>
                      <a14:saturation sat="200000"/>
                    </a14:imgEffect>
                  </a14:imgLayer>
                </a14:imgProps>
              </a:ext>
              <a:ext uri="{28A0092B-C50C-407E-A947-70E740481C1C}">
                <a14:useLocalDpi xmlns:a14="http://schemas.microsoft.com/office/drawing/2010/main" val="0"/>
              </a:ext>
            </a:extLst>
          </a:blip>
          <a:stretch>
            <a:fillRect/>
          </a:stretch>
        </p:blipFill>
        <p:spPr>
          <a:xfrm>
            <a:off x="4167103" y="2079721"/>
            <a:ext cx="2958474" cy="2219575"/>
          </a:xfrm>
          <a:prstGeom prst="rect">
            <a:avLst/>
          </a:prstGeom>
        </p:spPr>
      </p:pic>
      <p:sp>
        <p:nvSpPr>
          <p:cNvPr id="9" name="椭圆 8"/>
          <p:cNvSpPr>
            <a:spLocks noChangeArrowheads="1"/>
          </p:cNvSpPr>
          <p:nvPr/>
        </p:nvSpPr>
        <p:spPr bwMode="auto">
          <a:xfrm>
            <a:off x="2842169" y="1386123"/>
            <a:ext cx="991200" cy="973173"/>
          </a:xfrm>
          <a:prstGeom prst="ellipse">
            <a:avLst/>
          </a:prstGeom>
          <a:solidFill>
            <a:schemeClr val="accent6"/>
          </a:solidFill>
          <a:ln>
            <a:noFill/>
          </a:ln>
        </p:spPr>
        <p:txBody>
          <a:bodyPr anchor="ctr"/>
          <a:lstStyle/>
          <a:p>
            <a:pPr algn="ctr"/>
            <a:r>
              <a:rPr lang="zh-CN" altLang="en-US" dirty="0" smtClean="0">
                <a:solidFill>
                  <a:schemeClr val="bg1"/>
                </a:solidFill>
                <a:latin typeface="方正粗圆简体" panose="02010601030101010101" pitchFamily="65" charset="-122"/>
                <a:ea typeface="方正粗圆简体" panose="02010601030101010101" pitchFamily="65" charset="-122"/>
                <a:cs typeface="+mn-ea"/>
                <a:sym typeface="+mn-lt"/>
              </a:rPr>
              <a:t>添加文本</a:t>
            </a:r>
            <a:endParaRPr lang="zh-CN" altLang="en-US" dirty="0">
              <a:solidFill>
                <a:schemeClr val="bg1"/>
              </a:solidFill>
              <a:latin typeface="方正粗圆简体" panose="02010601030101010101" pitchFamily="65" charset="-122"/>
              <a:ea typeface="方正粗圆简体" panose="02010601030101010101" pitchFamily="65" charset="-122"/>
              <a:cs typeface="+mn-ea"/>
              <a:sym typeface="+mn-lt"/>
            </a:endParaRPr>
          </a:p>
        </p:txBody>
      </p:sp>
      <p:sp>
        <p:nvSpPr>
          <p:cNvPr id="10" name="椭圆 9"/>
          <p:cNvSpPr>
            <a:spLocks noChangeArrowheads="1"/>
          </p:cNvSpPr>
          <p:nvPr/>
        </p:nvSpPr>
        <p:spPr bwMode="auto">
          <a:xfrm>
            <a:off x="3194231" y="847247"/>
            <a:ext cx="352393" cy="345984"/>
          </a:xfrm>
          <a:prstGeom prst="ellipse">
            <a:avLst/>
          </a:prstGeom>
          <a:solidFill>
            <a:schemeClr val="accent4"/>
          </a:solidFill>
          <a:ln>
            <a:noFill/>
          </a:ln>
        </p:spPr>
        <p:txBody>
          <a:bodyPr anchor="ctr"/>
          <a:lstStyle/>
          <a:p>
            <a:pPr algn="ctr"/>
            <a:endParaRPr lang="zh-CN" altLang="en-US">
              <a:solidFill>
                <a:srgbClr val="FFFFFF"/>
              </a:solidFill>
              <a:latin typeface="方正粗圆简体" panose="02010601030101010101" pitchFamily="65" charset="-122"/>
              <a:ea typeface="方正粗圆简体" panose="02010601030101010101" pitchFamily="65" charset="-122"/>
              <a:cs typeface="+mn-ea"/>
              <a:sym typeface="+mn-lt"/>
            </a:endParaRPr>
          </a:p>
        </p:txBody>
      </p:sp>
      <p:sp>
        <p:nvSpPr>
          <p:cNvPr id="12" name="椭圆 11"/>
          <p:cNvSpPr>
            <a:spLocks noChangeArrowheads="1"/>
          </p:cNvSpPr>
          <p:nvPr/>
        </p:nvSpPr>
        <p:spPr bwMode="auto">
          <a:xfrm>
            <a:off x="7816693" y="1906729"/>
            <a:ext cx="352393" cy="345984"/>
          </a:xfrm>
          <a:prstGeom prst="ellipse">
            <a:avLst/>
          </a:prstGeom>
          <a:solidFill>
            <a:schemeClr val="accent6"/>
          </a:solidFill>
          <a:ln>
            <a:noFill/>
          </a:ln>
        </p:spPr>
        <p:txBody>
          <a:bodyPr anchor="ctr"/>
          <a:lstStyle/>
          <a:p>
            <a:pPr algn="ctr"/>
            <a:endParaRPr lang="zh-CN" altLang="en-US">
              <a:solidFill>
                <a:srgbClr val="FFFFFF"/>
              </a:solidFill>
              <a:latin typeface="方正粗圆简体" panose="02010601030101010101" pitchFamily="65" charset="-122"/>
              <a:ea typeface="方正粗圆简体" panose="02010601030101010101" pitchFamily="65" charset="-122"/>
              <a:cs typeface="+mn-ea"/>
              <a:sym typeface="+mn-lt"/>
            </a:endParaRPr>
          </a:p>
        </p:txBody>
      </p:sp>
      <p:sp>
        <p:nvSpPr>
          <p:cNvPr id="13" name="椭圆 12"/>
          <p:cNvSpPr>
            <a:spLocks noChangeArrowheads="1"/>
          </p:cNvSpPr>
          <p:nvPr/>
        </p:nvSpPr>
        <p:spPr bwMode="auto">
          <a:xfrm>
            <a:off x="4167102" y="1930458"/>
            <a:ext cx="352393" cy="345984"/>
          </a:xfrm>
          <a:prstGeom prst="ellipse">
            <a:avLst/>
          </a:prstGeom>
          <a:solidFill>
            <a:schemeClr val="accent3"/>
          </a:solidFill>
          <a:ln>
            <a:noFill/>
          </a:ln>
        </p:spPr>
        <p:txBody>
          <a:bodyPr anchor="ctr"/>
          <a:lstStyle/>
          <a:p>
            <a:pPr algn="ctr"/>
            <a:endParaRPr lang="zh-CN" altLang="en-US">
              <a:solidFill>
                <a:srgbClr val="FFFFFF"/>
              </a:solidFill>
              <a:latin typeface="方正粗圆简体" panose="02010601030101010101" pitchFamily="65" charset="-122"/>
              <a:ea typeface="方正粗圆简体" panose="02010601030101010101" pitchFamily="65" charset="-122"/>
              <a:cs typeface="+mn-ea"/>
              <a:sym typeface="+mn-lt"/>
            </a:endParaRPr>
          </a:p>
        </p:txBody>
      </p:sp>
      <p:sp>
        <p:nvSpPr>
          <p:cNvPr id="14" name="椭圆 13"/>
          <p:cNvSpPr>
            <a:spLocks noChangeArrowheads="1"/>
          </p:cNvSpPr>
          <p:nvPr/>
        </p:nvSpPr>
        <p:spPr bwMode="auto">
          <a:xfrm>
            <a:off x="6843225" y="875713"/>
            <a:ext cx="229931" cy="225749"/>
          </a:xfrm>
          <a:prstGeom prst="ellipse">
            <a:avLst/>
          </a:prstGeom>
          <a:solidFill>
            <a:srgbClr val="92D050"/>
          </a:solidFill>
          <a:ln>
            <a:noFill/>
          </a:ln>
        </p:spPr>
        <p:txBody>
          <a:bodyPr anchor="ctr"/>
          <a:lstStyle/>
          <a:p>
            <a:pPr algn="ctr"/>
            <a:endParaRPr lang="zh-CN" altLang="en-US">
              <a:solidFill>
                <a:srgbClr val="FFFFFF"/>
              </a:solidFill>
              <a:latin typeface="方正粗圆简体" panose="02010601030101010101" pitchFamily="65" charset="-122"/>
              <a:ea typeface="方正粗圆简体" panose="02010601030101010101" pitchFamily="65" charset="-122"/>
              <a:cs typeface="+mn-ea"/>
              <a:sym typeface="+mn-lt"/>
            </a:endParaRPr>
          </a:p>
        </p:txBody>
      </p:sp>
      <p:sp>
        <p:nvSpPr>
          <p:cNvPr id="15" name="Прямоугольник 121"/>
          <p:cNvSpPr/>
          <p:nvPr/>
        </p:nvSpPr>
        <p:spPr>
          <a:xfrm>
            <a:off x="652822" y="2569958"/>
            <a:ext cx="3171477" cy="1643527"/>
          </a:xfrm>
          <a:prstGeom prst="rect">
            <a:avLst/>
          </a:prstGeom>
        </p:spPr>
        <p:txBody>
          <a:bodyPr wrap="square">
            <a:spAutoFit/>
          </a:bodyPr>
          <a:lstStyle/>
          <a:p>
            <a:pPr>
              <a:lnSpc>
                <a:spcPct val="120000"/>
              </a:lnSpc>
            </a:pPr>
            <a:r>
              <a:rPr lang="zh-CN" altLang="en-US" sz="1400" dirty="0">
                <a:solidFill>
                  <a:schemeClr val="tx2">
                    <a:lumMod val="75000"/>
                    <a:lumOff val="25000"/>
                  </a:schemeClr>
                </a:solidFill>
                <a:latin typeface="+mn-lt"/>
                <a:ea typeface="+mn-ea"/>
                <a:cs typeface="+mn-ea"/>
                <a:sym typeface="+mn-lt"/>
              </a:rPr>
              <a:t>点击此处添加文字点击此处添加文字点击此处添加文字点击此处添加文字点击此处添加文字点击此处添加文字点击此处添加文字点击此处添加文字点击此处添加文字点击此处添加文字点击此处添加文字点击此处添加</a:t>
            </a:r>
            <a:r>
              <a:rPr lang="zh-CN" altLang="en-US" sz="1400" dirty="0" smtClean="0">
                <a:solidFill>
                  <a:schemeClr val="tx2">
                    <a:lumMod val="75000"/>
                    <a:lumOff val="25000"/>
                  </a:schemeClr>
                </a:solidFill>
                <a:latin typeface="+mn-lt"/>
                <a:ea typeface="+mn-ea"/>
                <a:cs typeface="+mn-ea"/>
                <a:sym typeface="+mn-lt"/>
              </a:rPr>
              <a:t>文字</a:t>
            </a:r>
            <a:endParaRPr lang="ru-RU" sz="1400" dirty="0" smtClean="0">
              <a:solidFill>
                <a:schemeClr val="tx2">
                  <a:lumMod val="75000"/>
                  <a:lumOff val="25000"/>
                </a:schemeClr>
              </a:solidFill>
              <a:latin typeface="+mn-lt"/>
              <a:ea typeface="+mn-ea"/>
              <a:cs typeface="+mn-ea"/>
              <a:sym typeface="+mn-lt"/>
            </a:endParaRPr>
          </a:p>
        </p:txBody>
      </p:sp>
      <p:sp>
        <p:nvSpPr>
          <p:cNvPr id="16" name="TextBox 15"/>
          <p:cNvSpPr txBox="1"/>
          <p:nvPr/>
        </p:nvSpPr>
        <p:spPr>
          <a:xfrm>
            <a:off x="682120" y="2143852"/>
            <a:ext cx="2045644" cy="430887"/>
          </a:xfrm>
          <a:prstGeom prst="rect">
            <a:avLst/>
          </a:prstGeom>
          <a:noFill/>
          <a:ln>
            <a:noFill/>
          </a:ln>
        </p:spPr>
        <p:txBody>
          <a:bodyPr>
            <a:spAutoFit/>
          </a:bodyPr>
          <a:lstStyle>
            <a:defPPr>
              <a:defRPr lang="zh-CN"/>
            </a:defPPr>
            <a:lvl1pPr marR="0" lvl="0" indent="0" fontAlgn="auto">
              <a:lnSpc>
                <a:spcPct val="100000"/>
              </a:lnSpc>
              <a:spcBef>
                <a:spcPts val="0"/>
              </a:spcBef>
              <a:spcAft>
                <a:spcPts val="0"/>
              </a:spcAft>
              <a:buClrTx/>
              <a:buSzTx/>
              <a:buFontTx/>
              <a:buNone/>
              <a:defRPr kumimoji="0" b="1" i="0" u="none" strike="noStrike" kern="0" cap="none" spc="0" normalizeH="0" baseline="0">
                <a:ln>
                  <a:noFill/>
                </a:ln>
                <a:solidFill>
                  <a:srgbClr val="824105"/>
                </a:solidFill>
                <a:effectLst/>
                <a:uLnTx/>
                <a:uFillTx/>
                <a:latin typeface="微软雅黑" panose="020B0503020204020204" pitchFamily="34" charset="-122"/>
                <a:ea typeface="微软雅黑" panose="020B0503020204020204" pitchFamily="34"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sz="2200" b="0" dirty="0">
                <a:solidFill>
                  <a:srgbClr val="6AA903"/>
                </a:solidFill>
                <a:latin typeface="方正粗圆简体" panose="02010601030101010101" pitchFamily="65" charset="-122"/>
                <a:ea typeface="方正粗圆简体" panose="02010601030101010101" pitchFamily="65" charset="-122"/>
                <a:cs typeface="+mn-ea"/>
                <a:sym typeface="+mn-lt"/>
              </a:rPr>
              <a:t>添加标题文本</a:t>
            </a:r>
            <a:endParaRPr lang="zh-CN" altLang="en-US" sz="2200" b="0" dirty="0">
              <a:solidFill>
                <a:srgbClr val="6AA903"/>
              </a:solidFill>
              <a:latin typeface="方正粗圆简体" panose="02010601030101010101" pitchFamily="65" charset="-122"/>
              <a:ea typeface="方正粗圆简体" panose="02010601030101010101" pitchFamily="65" charset="-122"/>
              <a:cs typeface="+mn-ea"/>
              <a:sym typeface="+mn-lt"/>
            </a:endParaRPr>
          </a:p>
        </p:txBody>
      </p:sp>
      <p:sp>
        <p:nvSpPr>
          <p:cNvPr id="17" name="TextBox 16"/>
          <p:cNvSpPr txBox="1"/>
          <p:nvPr/>
        </p:nvSpPr>
        <p:spPr>
          <a:xfrm>
            <a:off x="560569" y="276377"/>
            <a:ext cx="4964346" cy="461665"/>
          </a:xfrm>
          <a:prstGeom prst="rect">
            <a:avLst/>
          </a:prstGeom>
          <a:noFill/>
        </p:spPr>
        <p:txBody>
          <a:bodyPr wrap="square" rtlCol="0">
            <a:spAutoFit/>
          </a:bodyPr>
          <a:lstStyle/>
          <a:p>
            <a:r>
              <a:rPr lang="zh-CN" altLang="en-US" sz="2400" dirty="0" smtClean="0">
                <a:solidFill>
                  <a:srgbClr val="6AA903"/>
                </a:solidFill>
                <a:latin typeface="方正少儿简体" panose="03000509000000000000" pitchFamily="65" charset="-122"/>
                <a:ea typeface="方正少儿简体" panose="03000509000000000000" pitchFamily="65" charset="-122"/>
                <a:cs typeface="+mn-ea"/>
                <a:sym typeface="+mn-lt"/>
              </a:rPr>
              <a:t>点击此处添加标题</a:t>
            </a:r>
            <a:endParaRPr lang="zh-CN" altLang="en-US" sz="2400" dirty="0">
              <a:solidFill>
                <a:srgbClr val="6AA903"/>
              </a:solidFill>
              <a:latin typeface="方正少儿简体" panose="03000509000000000000" pitchFamily="65" charset="-122"/>
              <a:ea typeface="方正少儿简体" panose="03000509000000000000" pitchFamily="65"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0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par>
                          <p:cTn id="12" fill="hold">
                            <p:stCondLst>
                              <p:cond delay="850"/>
                            </p:stCondLst>
                            <p:childTnLst>
                              <p:par>
                                <p:cTn id="13" presetID="14" presetClass="entr" presetSubtype="1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randombar(horizontal)">
                                      <p:cBhvr>
                                        <p:cTn id="15" dur="500"/>
                                        <p:tgtEl>
                                          <p:spTgt spid="16"/>
                                        </p:tgtEl>
                                      </p:cBhvr>
                                    </p:animEffect>
                                  </p:childTnLst>
                                </p:cTn>
                              </p:par>
                            </p:childTnLst>
                          </p:cTn>
                        </p:par>
                        <p:par>
                          <p:cTn id="16" fill="hold">
                            <p:stCondLst>
                              <p:cond delay="1350"/>
                            </p:stCondLst>
                            <p:childTnLst>
                              <p:par>
                                <p:cTn id="17" presetID="22" presetClass="entr" presetSubtype="1"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up)">
                                      <p:cBhvr>
                                        <p:cTn id="19" dur="750"/>
                                        <p:tgtEl>
                                          <p:spTgt spid="15"/>
                                        </p:tgtEl>
                                      </p:cBhvr>
                                    </p:animEffect>
                                  </p:childTnLst>
                                </p:cTn>
                              </p:par>
                            </p:childTnLst>
                          </p:cTn>
                        </p:par>
                        <p:par>
                          <p:cTn id="20" fill="hold">
                            <p:stCondLst>
                              <p:cond delay="2350"/>
                            </p:stCondLst>
                            <p:childTnLst>
                              <p:par>
                                <p:cTn id="21" presetID="10" presetClass="entr" presetSubtype="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par>
                          <p:cTn id="24" fill="hold">
                            <p:stCondLst>
                              <p:cond delay="2850"/>
                            </p:stCondLst>
                            <p:childTnLst>
                              <p:par>
                                <p:cTn id="25" presetID="53" presetClass="entr" presetSubtype="16"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500" fill="hold"/>
                                        <p:tgtEl>
                                          <p:spTgt spid="8"/>
                                        </p:tgtEl>
                                        <p:attrNameLst>
                                          <p:attrName>ppt_w</p:attrName>
                                        </p:attrNameLst>
                                      </p:cBhvr>
                                      <p:tavLst>
                                        <p:tav tm="0">
                                          <p:val>
                                            <p:fltVal val="0"/>
                                          </p:val>
                                        </p:tav>
                                        <p:tav tm="100000">
                                          <p:val>
                                            <p:strVal val="#ppt_w"/>
                                          </p:val>
                                        </p:tav>
                                      </p:tavLst>
                                    </p:anim>
                                    <p:anim calcmode="lin" valueType="num">
                                      <p:cBhvr>
                                        <p:cTn id="28" dur="1500" fill="hold"/>
                                        <p:tgtEl>
                                          <p:spTgt spid="8"/>
                                        </p:tgtEl>
                                        <p:attrNameLst>
                                          <p:attrName>ppt_h</p:attrName>
                                        </p:attrNameLst>
                                      </p:cBhvr>
                                      <p:tavLst>
                                        <p:tav tm="0">
                                          <p:val>
                                            <p:fltVal val="0"/>
                                          </p:val>
                                        </p:tav>
                                        <p:tav tm="100000">
                                          <p:val>
                                            <p:strVal val="#ppt_h"/>
                                          </p:val>
                                        </p:tav>
                                      </p:tavLst>
                                    </p:anim>
                                    <p:animEffect transition="in" filter="fade">
                                      <p:cBhvr>
                                        <p:cTn id="29" dur="1500"/>
                                        <p:tgtEl>
                                          <p:spTgt spid="8"/>
                                        </p:tgtEl>
                                      </p:cBhvr>
                                    </p:animEffect>
                                  </p:childTnLst>
                                </p:cTn>
                              </p:par>
                              <p:par>
                                <p:cTn id="30" presetID="10"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childTnLst>
                                </p:cTn>
                              </p:par>
                            </p:childTnLst>
                          </p:cTn>
                        </p:par>
                        <p:par>
                          <p:cTn id="33" fill="hold">
                            <p:stCondLst>
                              <p:cond delay="4350"/>
                            </p:stCondLst>
                            <p:childTnLst>
                              <p:par>
                                <p:cTn id="34" presetID="23" presetClass="entr" presetSubtype="288"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500" fill="hold"/>
                                        <p:tgtEl>
                                          <p:spTgt spid="5"/>
                                        </p:tgtEl>
                                        <p:attrNameLst>
                                          <p:attrName>ppt_w</p:attrName>
                                        </p:attrNameLst>
                                      </p:cBhvr>
                                      <p:tavLst>
                                        <p:tav tm="0">
                                          <p:val>
                                            <p:strVal val="4/3*#ppt_w"/>
                                          </p:val>
                                        </p:tav>
                                        <p:tav tm="100000">
                                          <p:val>
                                            <p:strVal val="#ppt_w"/>
                                          </p:val>
                                        </p:tav>
                                      </p:tavLst>
                                    </p:anim>
                                    <p:anim calcmode="lin" valueType="num">
                                      <p:cBhvr>
                                        <p:cTn id="37" dur="500" fill="hold"/>
                                        <p:tgtEl>
                                          <p:spTgt spid="5"/>
                                        </p:tgtEl>
                                        <p:attrNameLst>
                                          <p:attrName>ppt_h</p:attrName>
                                        </p:attrNameLst>
                                      </p:cBhvr>
                                      <p:tavLst>
                                        <p:tav tm="0">
                                          <p:val>
                                            <p:strVal val="4/3*#ppt_h"/>
                                          </p:val>
                                        </p:tav>
                                        <p:tav tm="100000">
                                          <p:val>
                                            <p:strVal val="#ppt_h"/>
                                          </p:val>
                                        </p:tav>
                                      </p:tavLst>
                                    </p:anim>
                                  </p:childTnLst>
                                </p:cTn>
                              </p:par>
                              <p:par>
                                <p:cTn id="38" presetID="23" presetClass="entr" presetSubtype="288" fill="hold" grpId="0" nodeType="with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p:cTn id="40" dur="500" fill="hold"/>
                                        <p:tgtEl>
                                          <p:spTgt spid="4"/>
                                        </p:tgtEl>
                                        <p:attrNameLst>
                                          <p:attrName>ppt_w</p:attrName>
                                        </p:attrNameLst>
                                      </p:cBhvr>
                                      <p:tavLst>
                                        <p:tav tm="0">
                                          <p:val>
                                            <p:strVal val="4/3*#ppt_w"/>
                                          </p:val>
                                        </p:tav>
                                        <p:tav tm="100000">
                                          <p:val>
                                            <p:strVal val="#ppt_w"/>
                                          </p:val>
                                        </p:tav>
                                      </p:tavLst>
                                    </p:anim>
                                    <p:anim calcmode="lin" valueType="num">
                                      <p:cBhvr>
                                        <p:cTn id="41" dur="500" fill="hold"/>
                                        <p:tgtEl>
                                          <p:spTgt spid="4"/>
                                        </p:tgtEl>
                                        <p:attrNameLst>
                                          <p:attrName>ppt_h</p:attrName>
                                        </p:attrNameLst>
                                      </p:cBhvr>
                                      <p:tavLst>
                                        <p:tav tm="0">
                                          <p:val>
                                            <p:strVal val="4/3*#ppt_h"/>
                                          </p:val>
                                        </p:tav>
                                        <p:tav tm="100000">
                                          <p:val>
                                            <p:strVal val="#ppt_h"/>
                                          </p:val>
                                        </p:tav>
                                      </p:tavLst>
                                    </p:anim>
                                  </p:childTnLst>
                                </p:cTn>
                              </p:par>
                              <p:par>
                                <p:cTn id="42" presetID="23" presetClass="entr" presetSubtype="288" fill="hold" grpId="0" nodeType="with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500" fill="hold"/>
                                        <p:tgtEl>
                                          <p:spTgt spid="6"/>
                                        </p:tgtEl>
                                        <p:attrNameLst>
                                          <p:attrName>ppt_w</p:attrName>
                                        </p:attrNameLst>
                                      </p:cBhvr>
                                      <p:tavLst>
                                        <p:tav tm="0">
                                          <p:val>
                                            <p:strVal val="4/3*#ppt_w"/>
                                          </p:val>
                                        </p:tav>
                                        <p:tav tm="100000">
                                          <p:val>
                                            <p:strVal val="#ppt_w"/>
                                          </p:val>
                                        </p:tav>
                                      </p:tavLst>
                                    </p:anim>
                                    <p:anim calcmode="lin" valueType="num">
                                      <p:cBhvr>
                                        <p:cTn id="45" dur="500" fill="hold"/>
                                        <p:tgtEl>
                                          <p:spTgt spid="6"/>
                                        </p:tgtEl>
                                        <p:attrNameLst>
                                          <p:attrName>ppt_h</p:attrName>
                                        </p:attrNameLst>
                                      </p:cBhvr>
                                      <p:tavLst>
                                        <p:tav tm="0">
                                          <p:val>
                                            <p:strVal val="4/3*#ppt_h"/>
                                          </p:val>
                                        </p:tav>
                                        <p:tav tm="100000">
                                          <p:val>
                                            <p:strVal val="#ppt_h"/>
                                          </p:val>
                                        </p:tav>
                                      </p:tavLst>
                                    </p:anim>
                                  </p:childTnLst>
                                </p:cTn>
                              </p:par>
                              <p:par>
                                <p:cTn id="46" presetID="23" presetClass="entr" presetSubtype="288"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p:cTn id="48" dur="500" fill="hold"/>
                                        <p:tgtEl>
                                          <p:spTgt spid="7"/>
                                        </p:tgtEl>
                                        <p:attrNameLst>
                                          <p:attrName>ppt_w</p:attrName>
                                        </p:attrNameLst>
                                      </p:cBhvr>
                                      <p:tavLst>
                                        <p:tav tm="0">
                                          <p:val>
                                            <p:strVal val="4/3*#ppt_w"/>
                                          </p:val>
                                        </p:tav>
                                        <p:tav tm="100000">
                                          <p:val>
                                            <p:strVal val="#ppt_w"/>
                                          </p:val>
                                        </p:tav>
                                      </p:tavLst>
                                    </p:anim>
                                    <p:anim calcmode="lin" valueType="num">
                                      <p:cBhvr>
                                        <p:cTn id="49" dur="500" fill="hold"/>
                                        <p:tgtEl>
                                          <p:spTgt spid="7"/>
                                        </p:tgtEl>
                                        <p:attrNameLst>
                                          <p:attrName>ppt_h</p:attrName>
                                        </p:attrNameLst>
                                      </p:cBhvr>
                                      <p:tavLst>
                                        <p:tav tm="0">
                                          <p:val>
                                            <p:strVal val="4/3*#ppt_h"/>
                                          </p:val>
                                        </p:tav>
                                        <p:tav tm="100000">
                                          <p:val>
                                            <p:strVal val="#ppt_h"/>
                                          </p:val>
                                        </p:tav>
                                      </p:tavLst>
                                    </p:anim>
                                  </p:childTnLst>
                                </p:cTn>
                              </p:par>
                              <p:par>
                                <p:cTn id="50" presetID="23" presetClass="entr" presetSubtype="288"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strVal val="4/3*#ppt_w"/>
                                          </p:val>
                                        </p:tav>
                                        <p:tav tm="100000">
                                          <p:val>
                                            <p:strVal val="#ppt_w"/>
                                          </p:val>
                                        </p:tav>
                                      </p:tavLst>
                                    </p:anim>
                                    <p:anim calcmode="lin" valueType="num">
                                      <p:cBhvr>
                                        <p:cTn id="53" dur="500" fill="hold"/>
                                        <p:tgtEl>
                                          <p:spTgt spid="9"/>
                                        </p:tgtEl>
                                        <p:attrNameLst>
                                          <p:attrName>ppt_h</p:attrName>
                                        </p:attrNameLst>
                                      </p:cBhvr>
                                      <p:tavLst>
                                        <p:tav tm="0">
                                          <p:val>
                                            <p:strVal val="4/3*#ppt_h"/>
                                          </p:val>
                                        </p:tav>
                                        <p:tav tm="100000">
                                          <p:val>
                                            <p:strVal val="#ppt_h"/>
                                          </p:val>
                                        </p:tav>
                                      </p:tavLst>
                                    </p:anim>
                                  </p:childTnLst>
                                </p:cTn>
                              </p:par>
                              <p:par>
                                <p:cTn id="54" presetID="26" presetClass="emph" presetSubtype="0" fill="hold" grpId="1" nodeType="withEffect">
                                  <p:stCondLst>
                                    <p:cond delay="250"/>
                                  </p:stCondLst>
                                  <p:childTnLst>
                                    <p:animEffect transition="out" filter="fade">
                                      <p:cBhvr>
                                        <p:cTn id="55" dur="750" tmFilter="0, 0; .2, .5; .8, .5; 1, 0"/>
                                        <p:tgtEl>
                                          <p:spTgt spid="5"/>
                                        </p:tgtEl>
                                      </p:cBhvr>
                                    </p:animEffect>
                                    <p:animScale>
                                      <p:cBhvr>
                                        <p:cTn id="56" dur="375" autoRev="1" fill="hold"/>
                                        <p:tgtEl>
                                          <p:spTgt spid="5"/>
                                        </p:tgtEl>
                                      </p:cBhvr>
                                      <p:by x="105000" y="105000"/>
                                    </p:animScale>
                                  </p:childTnLst>
                                </p:cTn>
                              </p:par>
                              <p:par>
                                <p:cTn id="57" presetID="26" presetClass="emph" presetSubtype="0" fill="hold" grpId="1" nodeType="withEffect">
                                  <p:stCondLst>
                                    <p:cond delay="250"/>
                                  </p:stCondLst>
                                  <p:childTnLst>
                                    <p:animEffect transition="out" filter="fade">
                                      <p:cBhvr>
                                        <p:cTn id="58" dur="750" tmFilter="0, 0; .2, .5; .8, .5; 1, 0"/>
                                        <p:tgtEl>
                                          <p:spTgt spid="4"/>
                                        </p:tgtEl>
                                      </p:cBhvr>
                                    </p:animEffect>
                                    <p:animScale>
                                      <p:cBhvr>
                                        <p:cTn id="59" dur="375" autoRev="1" fill="hold"/>
                                        <p:tgtEl>
                                          <p:spTgt spid="4"/>
                                        </p:tgtEl>
                                      </p:cBhvr>
                                      <p:by x="105000" y="105000"/>
                                    </p:animScale>
                                  </p:childTnLst>
                                </p:cTn>
                              </p:par>
                              <p:par>
                                <p:cTn id="60" presetID="26" presetClass="emph" presetSubtype="0" fill="hold" grpId="1" nodeType="withEffect">
                                  <p:stCondLst>
                                    <p:cond delay="250"/>
                                  </p:stCondLst>
                                  <p:childTnLst>
                                    <p:animEffect transition="out" filter="fade">
                                      <p:cBhvr>
                                        <p:cTn id="61" dur="750" tmFilter="0, 0; .2, .5; .8, .5; 1, 0"/>
                                        <p:tgtEl>
                                          <p:spTgt spid="6"/>
                                        </p:tgtEl>
                                      </p:cBhvr>
                                    </p:animEffect>
                                    <p:animScale>
                                      <p:cBhvr>
                                        <p:cTn id="62" dur="375" autoRev="1" fill="hold"/>
                                        <p:tgtEl>
                                          <p:spTgt spid="6"/>
                                        </p:tgtEl>
                                      </p:cBhvr>
                                      <p:by x="105000" y="105000"/>
                                    </p:animScale>
                                  </p:childTnLst>
                                </p:cTn>
                              </p:par>
                              <p:par>
                                <p:cTn id="63" presetID="26" presetClass="emph" presetSubtype="0" fill="hold" grpId="1" nodeType="withEffect">
                                  <p:stCondLst>
                                    <p:cond delay="250"/>
                                  </p:stCondLst>
                                  <p:childTnLst>
                                    <p:animEffect transition="out" filter="fade">
                                      <p:cBhvr>
                                        <p:cTn id="64" dur="750" tmFilter="0, 0; .2, .5; .8, .5; 1, 0"/>
                                        <p:tgtEl>
                                          <p:spTgt spid="7"/>
                                        </p:tgtEl>
                                      </p:cBhvr>
                                    </p:animEffect>
                                    <p:animScale>
                                      <p:cBhvr>
                                        <p:cTn id="65" dur="375" autoRev="1" fill="hold"/>
                                        <p:tgtEl>
                                          <p:spTgt spid="7"/>
                                        </p:tgtEl>
                                      </p:cBhvr>
                                      <p:by x="105000" y="105000"/>
                                    </p:animScale>
                                  </p:childTnLst>
                                </p:cTn>
                              </p:par>
                              <p:par>
                                <p:cTn id="66" presetID="26" presetClass="emph" presetSubtype="0" fill="hold" grpId="1" nodeType="withEffect">
                                  <p:stCondLst>
                                    <p:cond delay="250"/>
                                  </p:stCondLst>
                                  <p:childTnLst>
                                    <p:animEffect transition="out" filter="fade">
                                      <p:cBhvr>
                                        <p:cTn id="67" dur="750" tmFilter="0, 0; .2, .5; .8, .5; 1, 0"/>
                                        <p:tgtEl>
                                          <p:spTgt spid="9"/>
                                        </p:tgtEl>
                                      </p:cBhvr>
                                    </p:animEffect>
                                    <p:animScale>
                                      <p:cBhvr>
                                        <p:cTn id="68" dur="375" autoRev="1" fill="hold"/>
                                        <p:tgtEl>
                                          <p:spTgt spid="9"/>
                                        </p:tgtEl>
                                      </p:cBhvr>
                                      <p:by x="105000" y="105000"/>
                                    </p:animScale>
                                  </p:childTnLst>
                                </p:cTn>
                              </p:par>
                            </p:childTnLst>
                          </p:cTn>
                        </p:par>
                        <p:par>
                          <p:cTn id="69" fill="hold">
                            <p:stCondLst>
                              <p:cond delay="4850"/>
                            </p:stCondLst>
                            <p:childTnLst>
                              <p:par>
                                <p:cTn id="70" presetID="10" presetClass="entr" presetSubtype="0" fill="hold" grpId="0"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500"/>
                                        <p:tgtEl>
                                          <p:spTgt spid="10"/>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fade">
                                      <p:cBhvr>
                                        <p:cTn id="75" dur="500"/>
                                        <p:tgtEl>
                                          <p:spTgt spid="13"/>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500"/>
                                        <p:tgtEl>
                                          <p:spTgt spid="14"/>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fade">
                                      <p:cBhvr>
                                        <p:cTn id="8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4" grpId="1" animBg="1"/>
      <p:bldP spid="5" grpId="0" animBg="1"/>
      <p:bldP spid="5" grpId="1" animBg="1"/>
      <p:bldP spid="6" grpId="0" animBg="1"/>
      <p:bldP spid="6" grpId="1" animBg="1"/>
      <p:bldP spid="7" grpId="0" animBg="1"/>
      <p:bldP spid="7" grpId="1" animBg="1"/>
      <p:bldP spid="9" grpId="0" animBg="1"/>
      <p:bldP spid="9" grpId="1" animBg="1"/>
      <p:bldP spid="10" grpId="0" animBg="1"/>
      <p:bldP spid="12" grpId="0" animBg="1"/>
      <p:bldP spid="13" grpId="0" animBg="1"/>
      <p:bldP spid="14" grpId="0" animBg="1"/>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云形 35"/>
          <p:cNvSpPr/>
          <p:nvPr/>
        </p:nvSpPr>
        <p:spPr bwMode="auto">
          <a:xfrm>
            <a:off x="837425" y="1040861"/>
            <a:ext cx="2206991" cy="1618852"/>
          </a:xfrm>
          <a:prstGeom prst="cloud">
            <a:avLst/>
          </a:prstGeom>
          <a:blipFill>
            <a:blip r:embed="rId1" cstate="print"/>
            <a:stretch>
              <a:fillRect/>
            </a:stretch>
          </a:blipFill>
          <a:ln>
            <a:solidFill>
              <a:srgbClr val="6AA90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cs typeface="+mn-ea"/>
              <a:sym typeface="+mn-lt"/>
            </a:endParaRPr>
          </a:p>
        </p:txBody>
      </p:sp>
      <p:sp>
        <p:nvSpPr>
          <p:cNvPr id="21" name="TextBox 20"/>
          <p:cNvSpPr txBox="1"/>
          <p:nvPr/>
        </p:nvSpPr>
        <p:spPr>
          <a:xfrm>
            <a:off x="560569" y="276377"/>
            <a:ext cx="4964346" cy="461665"/>
          </a:xfrm>
          <a:prstGeom prst="rect">
            <a:avLst/>
          </a:prstGeom>
          <a:noFill/>
        </p:spPr>
        <p:txBody>
          <a:bodyPr wrap="square" rtlCol="0">
            <a:spAutoFit/>
          </a:bodyPr>
          <a:lstStyle/>
          <a:p>
            <a:r>
              <a:rPr lang="zh-CN" altLang="en-US" sz="2400" dirty="0" smtClean="0">
                <a:solidFill>
                  <a:srgbClr val="6AA903"/>
                </a:solidFill>
                <a:latin typeface="方正少儿简体" panose="03000509000000000000" pitchFamily="65" charset="-122"/>
                <a:ea typeface="方正少儿简体" panose="03000509000000000000" pitchFamily="65" charset="-122"/>
                <a:cs typeface="+mn-ea"/>
                <a:sym typeface="+mn-lt"/>
              </a:rPr>
              <a:t>点击此处添加标题</a:t>
            </a:r>
            <a:endParaRPr lang="zh-CN" altLang="en-US" sz="2400" dirty="0">
              <a:solidFill>
                <a:srgbClr val="6AA903"/>
              </a:solidFill>
              <a:latin typeface="方正少儿简体" panose="03000509000000000000" pitchFamily="65" charset="-122"/>
              <a:ea typeface="方正少儿简体" panose="03000509000000000000" pitchFamily="65" charset="-122"/>
              <a:cs typeface="+mn-ea"/>
              <a:sym typeface="+mn-lt"/>
            </a:endParaRPr>
          </a:p>
        </p:txBody>
      </p:sp>
      <p:sp>
        <p:nvSpPr>
          <p:cNvPr id="40" name="TextBox 39"/>
          <p:cNvSpPr txBox="1"/>
          <p:nvPr/>
        </p:nvSpPr>
        <p:spPr>
          <a:xfrm>
            <a:off x="751362" y="2641043"/>
            <a:ext cx="2373399" cy="499847"/>
          </a:xfrm>
          <a:prstGeom prst="rect">
            <a:avLst/>
          </a:prstGeom>
        </p:spPr>
        <p:txBody>
          <a:bodyPr wrap="square" lIns="121505" tIns="60753" rIns="121505" bIns="60753">
            <a:spAutoFit/>
          </a:bodyPr>
          <a:lstStyle>
            <a:defPPr>
              <a:defRPr lang="zh-CN"/>
            </a:defPPr>
            <a:lvl1pPr>
              <a:lnSpc>
                <a:spcPct val="150000"/>
              </a:lnSpc>
              <a:defRPr sz="1600">
                <a:solidFill>
                  <a:srgbClr val="A87756"/>
                </a:solidFill>
              </a:defRPr>
            </a:lvl1pPr>
          </a:lstStyle>
          <a:p>
            <a:r>
              <a:rPr lang="zh-CN" altLang="en-US" sz="1800" dirty="0" smtClean="0">
                <a:solidFill>
                  <a:srgbClr val="6AA903"/>
                </a:solidFill>
                <a:latin typeface="方正粗圆简体" panose="02010601030101010101" pitchFamily="65" charset="-122"/>
                <a:ea typeface="方正粗圆简体" panose="02010601030101010101" pitchFamily="65" charset="-122"/>
                <a:cs typeface="+mn-ea"/>
                <a:sym typeface="+mn-lt"/>
              </a:rPr>
              <a:t>添加关键文本</a:t>
            </a:r>
            <a:endParaRPr lang="zh-CN" altLang="en-US" sz="1800" dirty="0">
              <a:solidFill>
                <a:srgbClr val="6AA903"/>
              </a:solidFill>
              <a:latin typeface="方正粗圆简体" panose="02010601030101010101" pitchFamily="65" charset="-122"/>
              <a:ea typeface="方正粗圆简体" panose="02010601030101010101" pitchFamily="65" charset="-122"/>
              <a:cs typeface="+mn-ea"/>
              <a:sym typeface="+mn-lt"/>
            </a:endParaRPr>
          </a:p>
        </p:txBody>
      </p:sp>
      <p:sp>
        <p:nvSpPr>
          <p:cNvPr id="41" name="TextBox 40"/>
          <p:cNvSpPr txBox="1"/>
          <p:nvPr/>
        </p:nvSpPr>
        <p:spPr>
          <a:xfrm>
            <a:off x="751368" y="3043281"/>
            <a:ext cx="2518960" cy="1242999"/>
          </a:xfrm>
          <a:prstGeom prst="rect">
            <a:avLst/>
          </a:prstGeom>
        </p:spPr>
        <p:txBody>
          <a:bodyPr wrap="square" lIns="121505" tIns="60753" rIns="121505" bIns="60753">
            <a:spAutoFit/>
          </a:bodyPr>
          <a:lstStyle>
            <a:defPPr>
              <a:defRPr lang="zh-CN"/>
            </a:defPPr>
            <a:lvl1pPr>
              <a:lnSpc>
                <a:spcPct val="150000"/>
              </a:lnSpc>
              <a:defRPr sz="1600">
                <a:solidFill>
                  <a:srgbClr val="A87756"/>
                </a:solidFill>
              </a:defRPr>
            </a:lvl1pPr>
          </a:lstStyle>
          <a:p>
            <a:pPr>
              <a:lnSpc>
                <a:spcPct val="130000"/>
              </a:lnSpc>
            </a:pPr>
            <a:r>
              <a:rPr lang="zh-CN" altLang="en-US" sz="1400" dirty="0">
                <a:solidFill>
                  <a:schemeClr val="tx2">
                    <a:lumMod val="75000"/>
                    <a:lumOff val="25000"/>
                  </a:schemeClr>
                </a:solidFill>
                <a:latin typeface="+mn-lt"/>
                <a:ea typeface="+mn-ea"/>
                <a:cs typeface="+mn-ea"/>
                <a:sym typeface="+mn-lt"/>
              </a:rPr>
              <a:t>点击此处添加文字点击此处添加文字点击此处添加文字点击此处添加文字点击此处添加文字点击此处添加</a:t>
            </a:r>
            <a:r>
              <a:rPr lang="zh-CN" altLang="en-US" sz="1400" dirty="0" smtClean="0">
                <a:solidFill>
                  <a:schemeClr val="tx2">
                    <a:lumMod val="75000"/>
                    <a:lumOff val="25000"/>
                  </a:schemeClr>
                </a:solidFill>
                <a:latin typeface="+mn-lt"/>
                <a:ea typeface="+mn-ea"/>
                <a:cs typeface="+mn-ea"/>
                <a:sym typeface="+mn-lt"/>
              </a:rPr>
              <a:t>文字</a:t>
            </a:r>
            <a:endParaRPr lang="en-US" altLang="zh-CN" sz="1400" dirty="0">
              <a:solidFill>
                <a:schemeClr val="tx2">
                  <a:lumMod val="75000"/>
                  <a:lumOff val="25000"/>
                </a:schemeClr>
              </a:solidFill>
              <a:latin typeface="+mn-lt"/>
              <a:ea typeface="+mn-ea"/>
              <a:cs typeface="+mn-ea"/>
              <a:sym typeface="+mn-lt"/>
            </a:endParaRPr>
          </a:p>
        </p:txBody>
      </p:sp>
      <p:sp>
        <p:nvSpPr>
          <p:cNvPr id="42" name="云形 41"/>
          <p:cNvSpPr/>
          <p:nvPr/>
        </p:nvSpPr>
        <p:spPr bwMode="auto">
          <a:xfrm>
            <a:off x="3442455" y="1040861"/>
            <a:ext cx="2206991" cy="1618852"/>
          </a:xfrm>
          <a:prstGeom prst="cloud">
            <a:avLst/>
          </a:prstGeom>
          <a:blipFill>
            <a:blip r:embed="rId2" cstate="print"/>
            <a:stretch>
              <a:fillRect/>
            </a:stretch>
          </a:blipFill>
          <a:ln>
            <a:solidFill>
              <a:srgbClr val="6AA90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cs typeface="+mn-ea"/>
              <a:sym typeface="+mn-lt"/>
            </a:endParaRPr>
          </a:p>
        </p:txBody>
      </p:sp>
      <p:sp>
        <p:nvSpPr>
          <p:cNvPr id="43" name="TextBox 42"/>
          <p:cNvSpPr txBox="1"/>
          <p:nvPr/>
        </p:nvSpPr>
        <p:spPr>
          <a:xfrm>
            <a:off x="3356392" y="2641043"/>
            <a:ext cx="2373399" cy="499847"/>
          </a:xfrm>
          <a:prstGeom prst="rect">
            <a:avLst/>
          </a:prstGeom>
        </p:spPr>
        <p:txBody>
          <a:bodyPr wrap="square" lIns="121505" tIns="60753" rIns="121505" bIns="60753">
            <a:spAutoFit/>
          </a:bodyPr>
          <a:lstStyle>
            <a:defPPr>
              <a:defRPr lang="zh-CN"/>
            </a:defPPr>
            <a:lvl1pPr>
              <a:lnSpc>
                <a:spcPct val="150000"/>
              </a:lnSpc>
              <a:defRPr sz="1600">
                <a:solidFill>
                  <a:srgbClr val="A87756"/>
                </a:solidFill>
              </a:defRPr>
            </a:lvl1pPr>
          </a:lstStyle>
          <a:p>
            <a:r>
              <a:rPr lang="zh-CN" altLang="en-US" sz="1800" dirty="0" smtClean="0">
                <a:solidFill>
                  <a:srgbClr val="6AA903"/>
                </a:solidFill>
                <a:latin typeface="方正粗圆简体" panose="02010601030101010101" pitchFamily="65" charset="-122"/>
                <a:ea typeface="方正粗圆简体" panose="02010601030101010101" pitchFamily="65" charset="-122"/>
                <a:cs typeface="+mn-ea"/>
                <a:sym typeface="+mn-lt"/>
              </a:rPr>
              <a:t>添加关键文本</a:t>
            </a:r>
            <a:endParaRPr lang="zh-CN" altLang="en-US" sz="1800" dirty="0">
              <a:solidFill>
                <a:srgbClr val="6AA903"/>
              </a:solidFill>
              <a:latin typeface="方正粗圆简体" panose="02010601030101010101" pitchFamily="65" charset="-122"/>
              <a:ea typeface="方正粗圆简体" panose="02010601030101010101" pitchFamily="65" charset="-122"/>
              <a:cs typeface="+mn-ea"/>
              <a:sym typeface="+mn-lt"/>
            </a:endParaRPr>
          </a:p>
        </p:txBody>
      </p:sp>
      <p:sp>
        <p:nvSpPr>
          <p:cNvPr id="44" name="TextBox 43"/>
          <p:cNvSpPr txBox="1"/>
          <p:nvPr/>
        </p:nvSpPr>
        <p:spPr>
          <a:xfrm>
            <a:off x="3356398" y="3043281"/>
            <a:ext cx="2518960" cy="1242999"/>
          </a:xfrm>
          <a:prstGeom prst="rect">
            <a:avLst/>
          </a:prstGeom>
        </p:spPr>
        <p:txBody>
          <a:bodyPr wrap="square" lIns="121505" tIns="60753" rIns="121505" bIns="60753">
            <a:spAutoFit/>
          </a:bodyPr>
          <a:lstStyle>
            <a:defPPr>
              <a:defRPr lang="zh-CN"/>
            </a:defPPr>
            <a:lvl1pPr>
              <a:lnSpc>
                <a:spcPct val="150000"/>
              </a:lnSpc>
              <a:defRPr sz="1600">
                <a:solidFill>
                  <a:srgbClr val="A87756"/>
                </a:solidFill>
              </a:defRPr>
            </a:lvl1pPr>
          </a:lstStyle>
          <a:p>
            <a:pPr>
              <a:lnSpc>
                <a:spcPct val="130000"/>
              </a:lnSpc>
            </a:pPr>
            <a:r>
              <a:rPr lang="zh-CN" altLang="en-US" sz="1400" dirty="0">
                <a:solidFill>
                  <a:schemeClr val="tx2">
                    <a:lumMod val="75000"/>
                    <a:lumOff val="25000"/>
                  </a:schemeClr>
                </a:solidFill>
                <a:latin typeface="+mn-lt"/>
                <a:ea typeface="+mn-ea"/>
                <a:cs typeface="+mn-ea"/>
                <a:sym typeface="+mn-lt"/>
              </a:rPr>
              <a:t>点击此处添加文字点击此处添加文字点击此处添加文字点击此处添加文字点击此处添加文字点击此处添加</a:t>
            </a:r>
            <a:r>
              <a:rPr lang="zh-CN" altLang="en-US" sz="1400" dirty="0" smtClean="0">
                <a:solidFill>
                  <a:schemeClr val="tx2">
                    <a:lumMod val="75000"/>
                    <a:lumOff val="25000"/>
                  </a:schemeClr>
                </a:solidFill>
                <a:latin typeface="+mn-lt"/>
                <a:ea typeface="+mn-ea"/>
                <a:cs typeface="+mn-ea"/>
                <a:sym typeface="+mn-lt"/>
              </a:rPr>
              <a:t>文字</a:t>
            </a:r>
            <a:endParaRPr lang="en-US" altLang="zh-CN" sz="1400" dirty="0">
              <a:solidFill>
                <a:schemeClr val="tx2">
                  <a:lumMod val="75000"/>
                  <a:lumOff val="25000"/>
                </a:schemeClr>
              </a:solidFill>
              <a:latin typeface="+mn-lt"/>
              <a:ea typeface="+mn-ea"/>
              <a:cs typeface="+mn-ea"/>
              <a:sym typeface="+mn-lt"/>
            </a:endParaRPr>
          </a:p>
        </p:txBody>
      </p:sp>
      <p:sp>
        <p:nvSpPr>
          <p:cNvPr id="45" name="云形 44"/>
          <p:cNvSpPr/>
          <p:nvPr/>
        </p:nvSpPr>
        <p:spPr bwMode="auto">
          <a:xfrm>
            <a:off x="6164139" y="1040861"/>
            <a:ext cx="2206991" cy="1618852"/>
          </a:xfrm>
          <a:prstGeom prst="cloud">
            <a:avLst/>
          </a:prstGeom>
          <a:blipFill>
            <a:blip r:embed="rId3" cstate="print"/>
            <a:stretch>
              <a:fillRect/>
            </a:stretch>
          </a:blipFill>
          <a:ln>
            <a:solidFill>
              <a:srgbClr val="6AA90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cs typeface="+mn-ea"/>
              <a:sym typeface="+mn-lt"/>
            </a:endParaRPr>
          </a:p>
        </p:txBody>
      </p:sp>
      <p:sp>
        <p:nvSpPr>
          <p:cNvPr id="46" name="TextBox 45"/>
          <p:cNvSpPr txBox="1"/>
          <p:nvPr/>
        </p:nvSpPr>
        <p:spPr>
          <a:xfrm>
            <a:off x="6078076" y="2641043"/>
            <a:ext cx="2373399" cy="499847"/>
          </a:xfrm>
          <a:prstGeom prst="rect">
            <a:avLst/>
          </a:prstGeom>
        </p:spPr>
        <p:txBody>
          <a:bodyPr wrap="square" lIns="121505" tIns="60753" rIns="121505" bIns="60753">
            <a:spAutoFit/>
          </a:bodyPr>
          <a:lstStyle>
            <a:defPPr>
              <a:defRPr lang="zh-CN"/>
            </a:defPPr>
            <a:lvl1pPr>
              <a:lnSpc>
                <a:spcPct val="150000"/>
              </a:lnSpc>
              <a:defRPr sz="1600">
                <a:solidFill>
                  <a:srgbClr val="A87756"/>
                </a:solidFill>
              </a:defRPr>
            </a:lvl1pPr>
          </a:lstStyle>
          <a:p>
            <a:r>
              <a:rPr lang="zh-CN" altLang="en-US" sz="1800" dirty="0" smtClean="0">
                <a:solidFill>
                  <a:srgbClr val="6AA903"/>
                </a:solidFill>
                <a:latin typeface="方正粗圆简体" panose="02010601030101010101" pitchFamily="65" charset="-122"/>
                <a:ea typeface="方正粗圆简体" panose="02010601030101010101" pitchFamily="65" charset="-122"/>
                <a:cs typeface="+mn-ea"/>
                <a:sym typeface="+mn-lt"/>
              </a:rPr>
              <a:t>添加关键文本</a:t>
            </a:r>
            <a:endParaRPr lang="zh-CN" altLang="en-US" sz="1800" dirty="0">
              <a:solidFill>
                <a:srgbClr val="6AA903"/>
              </a:solidFill>
              <a:latin typeface="方正粗圆简体" panose="02010601030101010101" pitchFamily="65" charset="-122"/>
              <a:ea typeface="方正粗圆简体" panose="02010601030101010101" pitchFamily="65" charset="-122"/>
              <a:cs typeface="+mn-ea"/>
              <a:sym typeface="+mn-lt"/>
            </a:endParaRPr>
          </a:p>
        </p:txBody>
      </p:sp>
      <p:sp>
        <p:nvSpPr>
          <p:cNvPr id="47" name="TextBox 46"/>
          <p:cNvSpPr txBox="1"/>
          <p:nvPr/>
        </p:nvSpPr>
        <p:spPr>
          <a:xfrm>
            <a:off x="6078082" y="3043281"/>
            <a:ext cx="2518960" cy="1242999"/>
          </a:xfrm>
          <a:prstGeom prst="rect">
            <a:avLst/>
          </a:prstGeom>
        </p:spPr>
        <p:txBody>
          <a:bodyPr wrap="square" lIns="121505" tIns="60753" rIns="121505" bIns="60753">
            <a:spAutoFit/>
          </a:bodyPr>
          <a:lstStyle>
            <a:defPPr>
              <a:defRPr lang="zh-CN"/>
            </a:defPPr>
            <a:lvl1pPr>
              <a:lnSpc>
                <a:spcPct val="150000"/>
              </a:lnSpc>
              <a:defRPr sz="1600">
                <a:solidFill>
                  <a:srgbClr val="A87756"/>
                </a:solidFill>
              </a:defRPr>
            </a:lvl1pPr>
          </a:lstStyle>
          <a:p>
            <a:pPr>
              <a:lnSpc>
                <a:spcPct val="130000"/>
              </a:lnSpc>
            </a:pPr>
            <a:r>
              <a:rPr lang="zh-CN" altLang="en-US" sz="1400" dirty="0">
                <a:solidFill>
                  <a:schemeClr val="tx2">
                    <a:lumMod val="75000"/>
                    <a:lumOff val="25000"/>
                  </a:schemeClr>
                </a:solidFill>
                <a:latin typeface="+mn-lt"/>
                <a:ea typeface="+mn-ea"/>
                <a:cs typeface="+mn-ea"/>
                <a:sym typeface="+mn-lt"/>
              </a:rPr>
              <a:t>点击此处添加文字点击此处添加文字点击此处添加文字点击此处添加文字点击此处添加文字点击此处添加</a:t>
            </a:r>
            <a:r>
              <a:rPr lang="zh-CN" altLang="en-US" sz="1400" dirty="0" smtClean="0">
                <a:solidFill>
                  <a:schemeClr val="tx2">
                    <a:lumMod val="75000"/>
                    <a:lumOff val="25000"/>
                  </a:schemeClr>
                </a:solidFill>
                <a:latin typeface="+mn-lt"/>
                <a:ea typeface="+mn-ea"/>
                <a:cs typeface="+mn-ea"/>
                <a:sym typeface="+mn-lt"/>
              </a:rPr>
              <a:t>文字</a:t>
            </a:r>
            <a:endParaRPr lang="en-US" altLang="zh-CN" sz="1400" dirty="0">
              <a:solidFill>
                <a:schemeClr val="tx2">
                  <a:lumMod val="75000"/>
                  <a:lumOff val="25000"/>
                </a:schemeClr>
              </a:solidFill>
              <a:latin typeface="+mn-lt"/>
              <a:ea typeface="+mn-ea"/>
              <a:cs typeface="+mn-ea"/>
              <a:sym typeface="+mn-lt"/>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1"/>
                                        </p:tgtEl>
                                        <p:attrNameLst>
                                          <p:attrName>ppt_y</p:attrName>
                                        </p:attrNameLst>
                                      </p:cBhvr>
                                      <p:tavLst>
                                        <p:tav tm="0">
                                          <p:val>
                                            <p:strVal val="#ppt_y"/>
                                          </p:val>
                                        </p:tav>
                                        <p:tav tm="100000">
                                          <p:val>
                                            <p:strVal val="#ppt_y"/>
                                          </p:val>
                                        </p:tav>
                                      </p:tavLst>
                                    </p:anim>
                                    <p:anim calcmode="lin" valueType="num">
                                      <p:cBhvr>
                                        <p:cTn id="9"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1"/>
                                        </p:tgtEl>
                                      </p:cBhvr>
                                    </p:animEffect>
                                  </p:childTnLst>
                                </p:cTn>
                              </p:par>
                            </p:childTnLst>
                          </p:cTn>
                        </p:par>
                        <p:par>
                          <p:cTn id="12" fill="hold">
                            <p:stCondLst>
                              <p:cond delay="850"/>
                            </p:stCondLst>
                            <p:childTnLst>
                              <p:par>
                                <p:cTn id="13" presetID="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ppt_y"/>
                                          </p:val>
                                        </p:tav>
                                        <p:tav tm="100000">
                                          <p:val>
                                            <p:strVal val="#ppt_y"/>
                                          </p:val>
                                        </p:tav>
                                      </p:tavLst>
                                    </p:anim>
                                  </p:childTnLst>
                                </p:cTn>
                              </p:par>
                            </p:childTnLst>
                          </p:cTn>
                        </p:par>
                        <p:par>
                          <p:cTn id="17" fill="hold">
                            <p:stCondLst>
                              <p:cond delay="1350"/>
                            </p:stCondLst>
                            <p:childTnLst>
                              <p:par>
                                <p:cTn id="18" presetID="47" presetClass="entr" presetSubtype="0" fill="hold" grpId="0"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fade">
                                      <p:cBhvr>
                                        <p:cTn id="20" dur="500"/>
                                        <p:tgtEl>
                                          <p:spTgt spid="40"/>
                                        </p:tgtEl>
                                      </p:cBhvr>
                                    </p:animEffect>
                                    <p:anim calcmode="lin" valueType="num">
                                      <p:cBhvr>
                                        <p:cTn id="21" dur="500" fill="hold"/>
                                        <p:tgtEl>
                                          <p:spTgt spid="40"/>
                                        </p:tgtEl>
                                        <p:attrNameLst>
                                          <p:attrName>ppt_x</p:attrName>
                                        </p:attrNameLst>
                                      </p:cBhvr>
                                      <p:tavLst>
                                        <p:tav tm="0">
                                          <p:val>
                                            <p:strVal val="#ppt_x"/>
                                          </p:val>
                                        </p:tav>
                                        <p:tav tm="100000">
                                          <p:val>
                                            <p:strVal val="#ppt_x"/>
                                          </p:val>
                                        </p:tav>
                                      </p:tavLst>
                                    </p:anim>
                                    <p:anim calcmode="lin" valueType="num">
                                      <p:cBhvr>
                                        <p:cTn id="22" dur="500" fill="hold"/>
                                        <p:tgtEl>
                                          <p:spTgt spid="40"/>
                                        </p:tgtEl>
                                        <p:attrNameLst>
                                          <p:attrName>ppt_y</p:attrName>
                                        </p:attrNameLst>
                                      </p:cBhvr>
                                      <p:tavLst>
                                        <p:tav tm="0">
                                          <p:val>
                                            <p:strVal val="#ppt_y-.1"/>
                                          </p:val>
                                        </p:tav>
                                        <p:tav tm="100000">
                                          <p:val>
                                            <p:strVal val="#ppt_y"/>
                                          </p:val>
                                        </p:tav>
                                      </p:tavLst>
                                    </p:anim>
                                  </p:childTnLst>
                                </p:cTn>
                              </p:par>
                            </p:childTnLst>
                          </p:cTn>
                        </p:par>
                        <p:par>
                          <p:cTn id="23" fill="hold">
                            <p:stCondLst>
                              <p:cond delay="1850"/>
                            </p:stCondLst>
                            <p:childTnLst>
                              <p:par>
                                <p:cTn id="24" presetID="22" presetClass="entr" presetSubtype="8" fill="hold" grpId="0" nodeType="after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wipe(left)">
                                      <p:cBhvr>
                                        <p:cTn id="26" dur="500"/>
                                        <p:tgtEl>
                                          <p:spTgt spid="41"/>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additive="base">
                                        <p:cTn id="29" dur="500" fill="hold"/>
                                        <p:tgtEl>
                                          <p:spTgt spid="42"/>
                                        </p:tgtEl>
                                        <p:attrNameLst>
                                          <p:attrName>ppt_x</p:attrName>
                                        </p:attrNameLst>
                                      </p:cBhvr>
                                      <p:tavLst>
                                        <p:tav tm="0">
                                          <p:val>
                                            <p:strVal val="1+#ppt_w/2"/>
                                          </p:val>
                                        </p:tav>
                                        <p:tav tm="100000">
                                          <p:val>
                                            <p:strVal val="#ppt_x"/>
                                          </p:val>
                                        </p:tav>
                                      </p:tavLst>
                                    </p:anim>
                                    <p:anim calcmode="lin" valueType="num">
                                      <p:cBhvr additive="base">
                                        <p:cTn id="30" dur="500" fill="hold"/>
                                        <p:tgtEl>
                                          <p:spTgt spid="42"/>
                                        </p:tgtEl>
                                        <p:attrNameLst>
                                          <p:attrName>ppt_y</p:attrName>
                                        </p:attrNameLst>
                                      </p:cBhvr>
                                      <p:tavLst>
                                        <p:tav tm="0">
                                          <p:val>
                                            <p:strVal val="#ppt_y"/>
                                          </p:val>
                                        </p:tav>
                                        <p:tav tm="100000">
                                          <p:val>
                                            <p:strVal val="#ppt_y"/>
                                          </p:val>
                                        </p:tav>
                                      </p:tavLst>
                                    </p:anim>
                                  </p:childTnLst>
                                </p:cTn>
                              </p:par>
                            </p:childTnLst>
                          </p:cTn>
                        </p:par>
                        <p:par>
                          <p:cTn id="31" fill="hold">
                            <p:stCondLst>
                              <p:cond delay="2350"/>
                            </p:stCondLst>
                            <p:childTnLst>
                              <p:par>
                                <p:cTn id="32" presetID="47" presetClass="entr" presetSubtype="0" fill="hold" grpId="0" nodeType="after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500"/>
                                        <p:tgtEl>
                                          <p:spTgt spid="43"/>
                                        </p:tgtEl>
                                      </p:cBhvr>
                                    </p:animEffect>
                                    <p:anim calcmode="lin" valueType="num">
                                      <p:cBhvr>
                                        <p:cTn id="35" dur="500" fill="hold"/>
                                        <p:tgtEl>
                                          <p:spTgt spid="43"/>
                                        </p:tgtEl>
                                        <p:attrNameLst>
                                          <p:attrName>ppt_x</p:attrName>
                                        </p:attrNameLst>
                                      </p:cBhvr>
                                      <p:tavLst>
                                        <p:tav tm="0">
                                          <p:val>
                                            <p:strVal val="#ppt_x"/>
                                          </p:val>
                                        </p:tav>
                                        <p:tav tm="100000">
                                          <p:val>
                                            <p:strVal val="#ppt_x"/>
                                          </p:val>
                                        </p:tav>
                                      </p:tavLst>
                                    </p:anim>
                                    <p:anim calcmode="lin" valueType="num">
                                      <p:cBhvr>
                                        <p:cTn id="36" dur="500" fill="hold"/>
                                        <p:tgtEl>
                                          <p:spTgt spid="43"/>
                                        </p:tgtEl>
                                        <p:attrNameLst>
                                          <p:attrName>ppt_y</p:attrName>
                                        </p:attrNameLst>
                                      </p:cBhvr>
                                      <p:tavLst>
                                        <p:tav tm="0">
                                          <p:val>
                                            <p:strVal val="#ppt_y-.1"/>
                                          </p:val>
                                        </p:tav>
                                        <p:tav tm="100000">
                                          <p:val>
                                            <p:strVal val="#ppt_y"/>
                                          </p:val>
                                        </p:tav>
                                      </p:tavLst>
                                    </p:anim>
                                  </p:childTnLst>
                                </p:cTn>
                              </p:par>
                            </p:childTnLst>
                          </p:cTn>
                        </p:par>
                        <p:par>
                          <p:cTn id="37" fill="hold">
                            <p:stCondLst>
                              <p:cond delay="2850"/>
                            </p:stCondLst>
                            <p:childTnLst>
                              <p:par>
                                <p:cTn id="38" presetID="22" presetClass="entr" presetSubtype="8"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wipe(left)">
                                      <p:cBhvr>
                                        <p:cTn id="40" dur="500"/>
                                        <p:tgtEl>
                                          <p:spTgt spid="44"/>
                                        </p:tgtEl>
                                      </p:cBhvr>
                                    </p:animEffect>
                                  </p:childTnLst>
                                </p:cTn>
                              </p:par>
                              <p:par>
                                <p:cTn id="41" presetID="2" presetClass="entr" presetSubtype="2"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additive="base">
                                        <p:cTn id="43" dur="500" fill="hold"/>
                                        <p:tgtEl>
                                          <p:spTgt spid="45"/>
                                        </p:tgtEl>
                                        <p:attrNameLst>
                                          <p:attrName>ppt_x</p:attrName>
                                        </p:attrNameLst>
                                      </p:cBhvr>
                                      <p:tavLst>
                                        <p:tav tm="0">
                                          <p:val>
                                            <p:strVal val="1+#ppt_w/2"/>
                                          </p:val>
                                        </p:tav>
                                        <p:tav tm="100000">
                                          <p:val>
                                            <p:strVal val="#ppt_x"/>
                                          </p:val>
                                        </p:tav>
                                      </p:tavLst>
                                    </p:anim>
                                    <p:anim calcmode="lin" valueType="num">
                                      <p:cBhvr additive="base">
                                        <p:cTn id="44" dur="500" fill="hold"/>
                                        <p:tgtEl>
                                          <p:spTgt spid="45"/>
                                        </p:tgtEl>
                                        <p:attrNameLst>
                                          <p:attrName>ppt_y</p:attrName>
                                        </p:attrNameLst>
                                      </p:cBhvr>
                                      <p:tavLst>
                                        <p:tav tm="0">
                                          <p:val>
                                            <p:strVal val="#ppt_y"/>
                                          </p:val>
                                        </p:tav>
                                        <p:tav tm="100000">
                                          <p:val>
                                            <p:strVal val="#ppt_y"/>
                                          </p:val>
                                        </p:tav>
                                      </p:tavLst>
                                    </p:anim>
                                  </p:childTnLst>
                                </p:cTn>
                              </p:par>
                            </p:childTnLst>
                          </p:cTn>
                        </p:par>
                        <p:par>
                          <p:cTn id="45" fill="hold">
                            <p:stCondLst>
                              <p:cond delay="3350"/>
                            </p:stCondLst>
                            <p:childTnLst>
                              <p:par>
                                <p:cTn id="46" presetID="47" presetClass="entr" presetSubtype="0" fill="hold" grpId="0" nodeType="after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fade">
                                      <p:cBhvr>
                                        <p:cTn id="48" dur="500"/>
                                        <p:tgtEl>
                                          <p:spTgt spid="46"/>
                                        </p:tgtEl>
                                      </p:cBhvr>
                                    </p:animEffect>
                                    <p:anim calcmode="lin" valueType="num">
                                      <p:cBhvr>
                                        <p:cTn id="49" dur="500" fill="hold"/>
                                        <p:tgtEl>
                                          <p:spTgt spid="46"/>
                                        </p:tgtEl>
                                        <p:attrNameLst>
                                          <p:attrName>ppt_x</p:attrName>
                                        </p:attrNameLst>
                                      </p:cBhvr>
                                      <p:tavLst>
                                        <p:tav tm="0">
                                          <p:val>
                                            <p:strVal val="#ppt_x"/>
                                          </p:val>
                                        </p:tav>
                                        <p:tav tm="100000">
                                          <p:val>
                                            <p:strVal val="#ppt_x"/>
                                          </p:val>
                                        </p:tav>
                                      </p:tavLst>
                                    </p:anim>
                                    <p:anim calcmode="lin" valueType="num">
                                      <p:cBhvr>
                                        <p:cTn id="50" dur="500" fill="hold"/>
                                        <p:tgtEl>
                                          <p:spTgt spid="46"/>
                                        </p:tgtEl>
                                        <p:attrNameLst>
                                          <p:attrName>ppt_y</p:attrName>
                                        </p:attrNameLst>
                                      </p:cBhvr>
                                      <p:tavLst>
                                        <p:tav tm="0">
                                          <p:val>
                                            <p:strVal val="#ppt_y-.1"/>
                                          </p:val>
                                        </p:tav>
                                        <p:tav tm="100000">
                                          <p:val>
                                            <p:strVal val="#ppt_y"/>
                                          </p:val>
                                        </p:tav>
                                      </p:tavLst>
                                    </p:anim>
                                  </p:childTnLst>
                                </p:cTn>
                              </p:par>
                            </p:childTnLst>
                          </p:cTn>
                        </p:par>
                        <p:par>
                          <p:cTn id="51" fill="hold">
                            <p:stCondLst>
                              <p:cond delay="385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1" grpId="0"/>
      <p:bldP spid="40" grpId="0"/>
      <p:bldP spid="41" grpId="0"/>
      <p:bldP spid="42" grpId="0" animBg="1"/>
      <p:bldP spid="43" grpId="0"/>
      <p:bldP spid="44" grpId="0"/>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52788" y="1100141"/>
            <a:ext cx="5891212" cy="1665432"/>
          </a:xfrm>
          <a:prstGeom prst="rect">
            <a:avLst/>
          </a:prstGeom>
          <a:blipFill dpi="0" rotWithShape="1">
            <a:blip r:embed="rId1">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矩形 9"/>
          <p:cNvSpPr/>
          <p:nvPr/>
        </p:nvSpPr>
        <p:spPr>
          <a:xfrm>
            <a:off x="0" y="1100908"/>
            <a:ext cx="3257054" cy="1666754"/>
          </a:xfrm>
          <a:prstGeom prst="rect">
            <a:avLst/>
          </a:prstGeom>
          <a:solidFill>
            <a:srgbClr val="6AA90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cs typeface="+mn-ea"/>
              <a:sym typeface="+mn-lt"/>
            </a:endParaRPr>
          </a:p>
        </p:txBody>
      </p:sp>
      <p:sp>
        <p:nvSpPr>
          <p:cNvPr id="12" name="文本框 11"/>
          <p:cNvSpPr txBox="1"/>
          <p:nvPr/>
        </p:nvSpPr>
        <p:spPr>
          <a:xfrm>
            <a:off x="596358" y="1281143"/>
            <a:ext cx="2580228" cy="1262974"/>
          </a:xfrm>
          <a:prstGeom prst="rect">
            <a:avLst/>
          </a:prstGeom>
          <a:noFill/>
        </p:spPr>
        <p:txBody>
          <a:bodyPr wrap="square">
            <a:spAutoFit/>
          </a:bodyPr>
          <a:lstStyle/>
          <a:p>
            <a:pPr eaLnBrk="1" fontAlgn="auto" hangingPunct="1">
              <a:lnSpc>
                <a:spcPct val="150000"/>
              </a:lnSpc>
              <a:spcBef>
                <a:spcPts val="0"/>
              </a:spcBef>
              <a:spcAft>
                <a:spcPts val="0"/>
              </a:spcAft>
              <a:defRPr/>
            </a:pPr>
            <a:r>
              <a:rPr lang="zh-CN" altLang="en-US" sz="1300" dirty="0">
                <a:solidFill>
                  <a:schemeClr val="bg1"/>
                </a:solidFill>
                <a:latin typeface="+mj-ea"/>
                <a:ea typeface="+mj-ea"/>
                <a:cs typeface="+mn-ea"/>
                <a:sym typeface="+mn-lt"/>
              </a:rPr>
              <a:t>点击此处添加文字点击此处添加文字点击此处添加文字点击此处添加文字点击此处添加文字点击此处添加文字点击此处添加</a:t>
            </a:r>
            <a:r>
              <a:rPr lang="zh-CN" altLang="en-US" sz="1300" dirty="0" smtClean="0">
                <a:solidFill>
                  <a:schemeClr val="bg1"/>
                </a:solidFill>
                <a:latin typeface="+mj-ea"/>
                <a:ea typeface="+mj-ea"/>
                <a:cs typeface="+mn-ea"/>
                <a:sym typeface="+mn-lt"/>
              </a:rPr>
              <a:t>文字</a:t>
            </a:r>
            <a:endParaRPr lang="en-US" altLang="zh-CN" sz="1300" dirty="0">
              <a:solidFill>
                <a:schemeClr val="bg1"/>
              </a:solidFill>
              <a:latin typeface="+mj-ea"/>
              <a:ea typeface="+mj-ea"/>
              <a:cs typeface="+mn-ea"/>
              <a:sym typeface="+mn-lt"/>
            </a:endParaRPr>
          </a:p>
        </p:txBody>
      </p:sp>
      <p:sp>
        <p:nvSpPr>
          <p:cNvPr id="17" name="椭圆 16"/>
          <p:cNvSpPr/>
          <p:nvPr/>
        </p:nvSpPr>
        <p:spPr bwMode="auto">
          <a:xfrm>
            <a:off x="4499992" y="2395541"/>
            <a:ext cx="708597" cy="703660"/>
          </a:xfrm>
          <a:prstGeom prst="ellipse">
            <a:avLst/>
          </a:prstGeom>
          <a:solidFill>
            <a:srgbClr val="6AA90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cs typeface="+mn-ea"/>
              <a:sym typeface="+mn-lt"/>
            </a:endParaRPr>
          </a:p>
        </p:txBody>
      </p:sp>
      <p:grpSp>
        <p:nvGrpSpPr>
          <p:cNvPr id="18" name="组合 17"/>
          <p:cNvGrpSpPr/>
          <p:nvPr/>
        </p:nvGrpSpPr>
        <p:grpSpPr bwMode="auto">
          <a:xfrm>
            <a:off x="4668143" y="2597782"/>
            <a:ext cx="372294" cy="299178"/>
            <a:chOff x="530226" y="4267200"/>
            <a:chExt cx="274638" cy="222250"/>
          </a:xfrm>
          <a:solidFill>
            <a:schemeClr val="bg1"/>
          </a:solidFill>
        </p:grpSpPr>
        <p:sp>
          <p:nvSpPr>
            <p:cNvPr id="19" name="Freeform 316"/>
            <p:cNvSpPr/>
            <p:nvPr/>
          </p:nvSpPr>
          <p:spPr bwMode="auto">
            <a:xfrm>
              <a:off x="530226" y="4267200"/>
              <a:ext cx="274638" cy="106362"/>
            </a:xfrm>
            <a:custGeom>
              <a:avLst/>
              <a:gdLst>
                <a:gd name="T0" fmla="*/ 284 w 288"/>
                <a:gd name="T1" fmla="*/ 43 h 111"/>
                <a:gd name="T2" fmla="*/ 144 w 288"/>
                <a:gd name="T3" fmla="*/ 0 h 111"/>
                <a:gd name="T4" fmla="*/ 3 w 288"/>
                <a:gd name="T5" fmla="*/ 43 h 111"/>
                <a:gd name="T6" fmla="*/ 0 w 288"/>
                <a:gd name="T7" fmla="*/ 54 h 111"/>
                <a:gd name="T8" fmla="*/ 0 w 288"/>
                <a:gd name="T9" fmla="*/ 106 h 111"/>
                <a:gd name="T10" fmla="*/ 5 w 288"/>
                <a:gd name="T11" fmla="*/ 110 h 111"/>
                <a:gd name="T12" fmla="*/ 66 w 288"/>
                <a:gd name="T13" fmla="*/ 94 h 111"/>
                <a:gd name="T14" fmla="*/ 72 w 288"/>
                <a:gd name="T15" fmla="*/ 87 h 111"/>
                <a:gd name="T16" fmla="*/ 72 w 288"/>
                <a:gd name="T17" fmla="*/ 64 h 111"/>
                <a:gd name="T18" fmla="*/ 76 w 288"/>
                <a:gd name="T19" fmla="*/ 54 h 111"/>
                <a:gd name="T20" fmla="*/ 144 w 288"/>
                <a:gd name="T21" fmla="*/ 40 h 111"/>
                <a:gd name="T22" fmla="*/ 212 w 288"/>
                <a:gd name="T23" fmla="*/ 54 h 111"/>
                <a:gd name="T24" fmla="*/ 216 w 288"/>
                <a:gd name="T25" fmla="*/ 64 h 111"/>
                <a:gd name="T26" fmla="*/ 216 w 288"/>
                <a:gd name="T27" fmla="*/ 84 h 111"/>
                <a:gd name="T28" fmla="*/ 221 w 288"/>
                <a:gd name="T29" fmla="*/ 91 h 111"/>
                <a:gd name="T30" fmla="*/ 282 w 288"/>
                <a:gd name="T31" fmla="*/ 110 h 111"/>
                <a:gd name="T32" fmla="*/ 287 w 288"/>
                <a:gd name="T33" fmla="*/ 106 h 111"/>
                <a:gd name="T34" fmla="*/ 288 w 288"/>
                <a:gd name="T35" fmla="*/ 54 h 111"/>
                <a:gd name="T36" fmla="*/ 284 w 288"/>
                <a:gd name="T37" fmla="*/ 4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8" h="111">
                  <a:moveTo>
                    <a:pt x="284" y="43"/>
                  </a:moveTo>
                  <a:cubicBezTo>
                    <a:pt x="284" y="43"/>
                    <a:pt x="251" y="0"/>
                    <a:pt x="144" y="0"/>
                  </a:cubicBezTo>
                  <a:cubicBezTo>
                    <a:pt x="36" y="0"/>
                    <a:pt x="3" y="43"/>
                    <a:pt x="3" y="43"/>
                  </a:cubicBezTo>
                  <a:cubicBezTo>
                    <a:pt x="1" y="46"/>
                    <a:pt x="0" y="51"/>
                    <a:pt x="0" y="54"/>
                  </a:cubicBezTo>
                  <a:cubicBezTo>
                    <a:pt x="0" y="106"/>
                    <a:pt x="0" y="106"/>
                    <a:pt x="0" y="106"/>
                  </a:cubicBezTo>
                  <a:cubicBezTo>
                    <a:pt x="0" y="109"/>
                    <a:pt x="2" y="111"/>
                    <a:pt x="5" y="110"/>
                  </a:cubicBezTo>
                  <a:cubicBezTo>
                    <a:pt x="66" y="94"/>
                    <a:pt x="66" y="94"/>
                    <a:pt x="66" y="94"/>
                  </a:cubicBezTo>
                  <a:cubicBezTo>
                    <a:pt x="69" y="93"/>
                    <a:pt x="72" y="90"/>
                    <a:pt x="72" y="87"/>
                  </a:cubicBezTo>
                  <a:cubicBezTo>
                    <a:pt x="72" y="64"/>
                    <a:pt x="72" y="64"/>
                    <a:pt x="72" y="64"/>
                  </a:cubicBezTo>
                  <a:cubicBezTo>
                    <a:pt x="72" y="61"/>
                    <a:pt x="73" y="57"/>
                    <a:pt x="76" y="54"/>
                  </a:cubicBezTo>
                  <a:cubicBezTo>
                    <a:pt x="76" y="54"/>
                    <a:pt x="90" y="40"/>
                    <a:pt x="144" y="40"/>
                  </a:cubicBezTo>
                  <a:cubicBezTo>
                    <a:pt x="197" y="40"/>
                    <a:pt x="212" y="54"/>
                    <a:pt x="212" y="54"/>
                  </a:cubicBezTo>
                  <a:cubicBezTo>
                    <a:pt x="214" y="57"/>
                    <a:pt x="216" y="61"/>
                    <a:pt x="216" y="64"/>
                  </a:cubicBezTo>
                  <a:cubicBezTo>
                    <a:pt x="216" y="84"/>
                    <a:pt x="216" y="84"/>
                    <a:pt x="216" y="84"/>
                  </a:cubicBezTo>
                  <a:cubicBezTo>
                    <a:pt x="216" y="87"/>
                    <a:pt x="218" y="90"/>
                    <a:pt x="221" y="91"/>
                  </a:cubicBezTo>
                  <a:cubicBezTo>
                    <a:pt x="282" y="110"/>
                    <a:pt x="282" y="110"/>
                    <a:pt x="282" y="110"/>
                  </a:cubicBezTo>
                  <a:cubicBezTo>
                    <a:pt x="285" y="111"/>
                    <a:pt x="287" y="109"/>
                    <a:pt x="287" y="106"/>
                  </a:cubicBezTo>
                  <a:cubicBezTo>
                    <a:pt x="288" y="54"/>
                    <a:pt x="288" y="54"/>
                    <a:pt x="288" y="54"/>
                  </a:cubicBezTo>
                  <a:cubicBezTo>
                    <a:pt x="288" y="51"/>
                    <a:pt x="286" y="46"/>
                    <a:pt x="284"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cs typeface="+mn-ea"/>
                <a:sym typeface="+mn-lt"/>
              </a:endParaRPr>
            </a:p>
          </p:txBody>
        </p:sp>
        <p:sp>
          <p:nvSpPr>
            <p:cNvPr id="20" name="Freeform 317"/>
            <p:cNvSpPr>
              <a:spLocks noEditPoints="1"/>
            </p:cNvSpPr>
            <p:nvPr/>
          </p:nvSpPr>
          <p:spPr bwMode="auto">
            <a:xfrm>
              <a:off x="542926" y="4322763"/>
              <a:ext cx="247650" cy="166687"/>
            </a:xfrm>
            <a:custGeom>
              <a:avLst/>
              <a:gdLst>
                <a:gd name="T0" fmla="*/ 177 w 258"/>
                <a:gd name="T1" fmla="*/ 12 h 174"/>
                <a:gd name="T2" fmla="*/ 74 w 258"/>
                <a:gd name="T3" fmla="*/ 45 h 174"/>
                <a:gd name="T4" fmla="*/ 1 w 258"/>
                <a:gd name="T5" fmla="*/ 162 h 174"/>
                <a:gd name="T6" fmla="*/ 255 w 258"/>
                <a:gd name="T7" fmla="*/ 119 h 174"/>
                <a:gd name="T8" fmla="*/ 159 w 258"/>
                <a:gd name="T9" fmla="*/ 101 h 174"/>
                <a:gd name="T10" fmla="*/ 185 w 258"/>
                <a:gd name="T11" fmla="*/ 99 h 174"/>
                <a:gd name="T12" fmla="*/ 189 w 258"/>
                <a:gd name="T13" fmla="*/ 102 h 174"/>
                <a:gd name="T14" fmla="*/ 187 w 258"/>
                <a:gd name="T15" fmla="*/ 113 h 174"/>
                <a:gd name="T16" fmla="*/ 161 w 258"/>
                <a:gd name="T17" fmla="*/ 112 h 174"/>
                <a:gd name="T18" fmla="*/ 143 w 258"/>
                <a:gd name="T19" fmla="*/ 111 h 174"/>
                <a:gd name="T20" fmla="*/ 117 w 258"/>
                <a:gd name="T21" fmla="*/ 113 h 174"/>
                <a:gd name="T22" fmla="*/ 113 w 258"/>
                <a:gd name="T23" fmla="*/ 110 h 174"/>
                <a:gd name="T24" fmla="*/ 116 w 258"/>
                <a:gd name="T25" fmla="*/ 99 h 174"/>
                <a:gd name="T26" fmla="*/ 142 w 258"/>
                <a:gd name="T27" fmla="*/ 100 h 174"/>
                <a:gd name="T28" fmla="*/ 97 w 258"/>
                <a:gd name="T29" fmla="*/ 111 h 174"/>
                <a:gd name="T30" fmla="*/ 71 w 258"/>
                <a:gd name="T31" fmla="*/ 113 h 174"/>
                <a:gd name="T32" fmla="*/ 67 w 258"/>
                <a:gd name="T33" fmla="*/ 110 h 174"/>
                <a:gd name="T34" fmla="*/ 70 w 258"/>
                <a:gd name="T35" fmla="*/ 99 h 174"/>
                <a:gd name="T36" fmla="*/ 97 w 258"/>
                <a:gd name="T37" fmla="*/ 100 h 174"/>
                <a:gd name="T38" fmla="*/ 97 w 258"/>
                <a:gd name="T39" fmla="*/ 111 h 174"/>
                <a:gd name="T40" fmla="*/ 72 w 258"/>
                <a:gd name="T41" fmla="*/ 73 h 174"/>
                <a:gd name="T42" fmla="*/ 97 w 258"/>
                <a:gd name="T43" fmla="*/ 73 h 174"/>
                <a:gd name="T44" fmla="*/ 98 w 258"/>
                <a:gd name="T45" fmla="*/ 84 h 174"/>
                <a:gd name="T46" fmla="*/ 73 w 258"/>
                <a:gd name="T47" fmla="*/ 86 h 174"/>
                <a:gd name="T48" fmla="*/ 69 w 258"/>
                <a:gd name="T49" fmla="*/ 83 h 174"/>
                <a:gd name="T50" fmla="*/ 143 w 258"/>
                <a:gd name="T51" fmla="*/ 74 h 174"/>
                <a:gd name="T52" fmla="*/ 142 w 258"/>
                <a:gd name="T53" fmla="*/ 85 h 174"/>
                <a:gd name="T54" fmla="*/ 116 w 258"/>
                <a:gd name="T55" fmla="*/ 85 h 174"/>
                <a:gd name="T56" fmla="*/ 114 w 258"/>
                <a:gd name="T57" fmla="*/ 75 h 174"/>
                <a:gd name="T58" fmla="*/ 118 w 258"/>
                <a:gd name="T59" fmla="*/ 73 h 174"/>
                <a:gd name="T60" fmla="*/ 187 w 258"/>
                <a:gd name="T61" fmla="*/ 85 h 174"/>
                <a:gd name="T62" fmla="*/ 161 w 258"/>
                <a:gd name="T63" fmla="*/ 85 h 174"/>
                <a:gd name="T64" fmla="*/ 158 w 258"/>
                <a:gd name="T65" fmla="*/ 75 h 174"/>
                <a:gd name="T66" fmla="*/ 162 w 258"/>
                <a:gd name="T67" fmla="*/ 73 h 174"/>
                <a:gd name="T68" fmla="*/ 187 w 258"/>
                <a:gd name="T69" fmla="*/ 74 h 174"/>
                <a:gd name="T70" fmla="*/ 69 w 258"/>
                <a:gd name="T71" fmla="*/ 142 h 174"/>
                <a:gd name="T72" fmla="*/ 65 w 258"/>
                <a:gd name="T73" fmla="*/ 139 h 174"/>
                <a:gd name="T74" fmla="*/ 67 w 258"/>
                <a:gd name="T75" fmla="*/ 128 h 174"/>
                <a:gd name="T76" fmla="*/ 94 w 258"/>
                <a:gd name="T77" fmla="*/ 128 h 174"/>
                <a:gd name="T78" fmla="*/ 97 w 258"/>
                <a:gd name="T79" fmla="*/ 139 h 174"/>
                <a:gd name="T80" fmla="*/ 92 w 258"/>
                <a:gd name="T81" fmla="*/ 142 h 174"/>
                <a:gd name="T82" fmla="*/ 114 w 258"/>
                <a:gd name="T83" fmla="*/ 141 h 174"/>
                <a:gd name="T84" fmla="*/ 113 w 258"/>
                <a:gd name="T85" fmla="*/ 130 h 174"/>
                <a:gd name="T86" fmla="*/ 140 w 258"/>
                <a:gd name="T87" fmla="*/ 127 h 174"/>
                <a:gd name="T88" fmla="*/ 144 w 258"/>
                <a:gd name="T89" fmla="*/ 131 h 174"/>
                <a:gd name="T90" fmla="*/ 141 w 258"/>
                <a:gd name="T91" fmla="*/ 142 h 174"/>
                <a:gd name="T92" fmla="*/ 163 w 258"/>
                <a:gd name="T93" fmla="*/ 142 h 174"/>
                <a:gd name="T94" fmla="*/ 160 w 258"/>
                <a:gd name="T95" fmla="*/ 131 h 174"/>
                <a:gd name="T96" fmla="*/ 164 w 258"/>
                <a:gd name="T97" fmla="*/ 127 h 174"/>
                <a:gd name="T98" fmla="*/ 191 w 258"/>
                <a:gd name="T99" fmla="*/ 130 h 174"/>
                <a:gd name="T100" fmla="*/ 191 w 258"/>
                <a:gd name="T101" fmla="*/ 140 h 174"/>
                <a:gd name="T102" fmla="*/ 165 w 258"/>
                <a:gd name="T103" fmla="*/ 14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8" h="174">
                  <a:moveTo>
                    <a:pt x="246" y="99"/>
                  </a:moveTo>
                  <a:cubicBezTo>
                    <a:pt x="196" y="52"/>
                    <a:pt x="196" y="52"/>
                    <a:pt x="196" y="52"/>
                  </a:cubicBezTo>
                  <a:cubicBezTo>
                    <a:pt x="193" y="49"/>
                    <a:pt x="189" y="47"/>
                    <a:pt x="185" y="46"/>
                  </a:cubicBezTo>
                  <a:cubicBezTo>
                    <a:pt x="177" y="12"/>
                    <a:pt x="177" y="12"/>
                    <a:pt x="177" y="12"/>
                  </a:cubicBezTo>
                  <a:cubicBezTo>
                    <a:pt x="176" y="5"/>
                    <a:pt x="169" y="0"/>
                    <a:pt x="163" y="0"/>
                  </a:cubicBezTo>
                  <a:cubicBezTo>
                    <a:pt x="96" y="0"/>
                    <a:pt x="96" y="0"/>
                    <a:pt x="96" y="0"/>
                  </a:cubicBezTo>
                  <a:cubicBezTo>
                    <a:pt x="90" y="0"/>
                    <a:pt x="83" y="5"/>
                    <a:pt x="82" y="12"/>
                  </a:cubicBezTo>
                  <a:cubicBezTo>
                    <a:pt x="74" y="45"/>
                    <a:pt x="74" y="45"/>
                    <a:pt x="74" y="45"/>
                  </a:cubicBezTo>
                  <a:cubicBezTo>
                    <a:pt x="70" y="47"/>
                    <a:pt x="66" y="49"/>
                    <a:pt x="63" y="52"/>
                  </a:cubicBezTo>
                  <a:cubicBezTo>
                    <a:pt x="13" y="99"/>
                    <a:pt x="13" y="99"/>
                    <a:pt x="13" y="99"/>
                  </a:cubicBezTo>
                  <a:cubicBezTo>
                    <a:pt x="8" y="103"/>
                    <a:pt x="4" y="112"/>
                    <a:pt x="3" y="119"/>
                  </a:cubicBezTo>
                  <a:cubicBezTo>
                    <a:pt x="1" y="162"/>
                    <a:pt x="1" y="162"/>
                    <a:pt x="1" y="162"/>
                  </a:cubicBezTo>
                  <a:cubicBezTo>
                    <a:pt x="0" y="168"/>
                    <a:pt x="6" y="174"/>
                    <a:pt x="12" y="174"/>
                  </a:cubicBezTo>
                  <a:cubicBezTo>
                    <a:pt x="247" y="174"/>
                    <a:pt x="247" y="174"/>
                    <a:pt x="247" y="174"/>
                  </a:cubicBezTo>
                  <a:cubicBezTo>
                    <a:pt x="253" y="174"/>
                    <a:pt x="258" y="168"/>
                    <a:pt x="258" y="162"/>
                  </a:cubicBezTo>
                  <a:cubicBezTo>
                    <a:pt x="255" y="119"/>
                    <a:pt x="255" y="119"/>
                    <a:pt x="255" y="119"/>
                  </a:cubicBezTo>
                  <a:cubicBezTo>
                    <a:pt x="255" y="112"/>
                    <a:pt x="251" y="103"/>
                    <a:pt x="246" y="99"/>
                  </a:cubicBezTo>
                  <a:close/>
                  <a:moveTo>
                    <a:pt x="159" y="110"/>
                  </a:moveTo>
                  <a:cubicBezTo>
                    <a:pt x="159" y="102"/>
                    <a:pt x="159" y="102"/>
                    <a:pt x="159" y="102"/>
                  </a:cubicBezTo>
                  <a:cubicBezTo>
                    <a:pt x="159" y="102"/>
                    <a:pt x="159" y="101"/>
                    <a:pt x="159" y="101"/>
                  </a:cubicBezTo>
                  <a:cubicBezTo>
                    <a:pt x="160" y="101"/>
                    <a:pt x="160" y="100"/>
                    <a:pt x="160" y="100"/>
                  </a:cubicBezTo>
                  <a:cubicBezTo>
                    <a:pt x="161" y="100"/>
                    <a:pt x="161" y="100"/>
                    <a:pt x="162" y="99"/>
                  </a:cubicBezTo>
                  <a:cubicBezTo>
                    <a:pt x="162" y="99"/>
                    <a:pt x="163" y="99"/>
                    <a:pt x="163" y="99"/>
                  </a:cubicBezTo>
                  <a:cubicBezTo>
                    <a:pt x="185" y="99"/>
                    <a:pt x="185" y="99"/>
                    <a:pt x="185" y="99"/>
                  </a:cubicBezTo>
                  <a:cubicBezTo>
                    <a:pt x="185" y="99"/>
                    <a:pt x="186" y="99"/>
                    <a:pt x="186" y="99"/>
                  </a:cubicBezTo>
                  <a:cubicBezTo>
                    <a:pt x="187" y="100"/>
                    <a:pt x="187" y="100"/>
                    <a:pt x="188" y="100"/>
                  </a:cubicBezTo>
                  <a:cubicBezTo>
                    <a:pt x="188" y="100"/>
                    <a:pt x="188" y="101"/>
                    <a:pt x="189" y="101"/>
                  </a:cubicBezTo>
                  <a:cubicBezTo>
                    <a:pt x="189" y="101"/>
                    <a:pt x="189" y="102"/>
                    <a:pt x="189" y="102"/>
                  </a:cubicBezTo>
                  <a:cubicBezTo>
                    <a:pt x="190" y="110"/>
                    <a:pt x="190" y="110"/>
                    <a:pt x="190" y="110"/>
                  </a:cubicBezTo>
                  <a:cubicBezTo>
                    <a:pt x="190" y="110"/>
                    <a:pt x="190" y="111"/>
                    <a:pt x="189" y="111"/>
                  </a:cubicBezTo>
                  <a:cubicBezTo>
                    <a:pt x="189" y="112"/>
                    <a:pt x="189" y="112"/>
                    <a:pt x="189" y="112"/>
                  </a:cubicBezTo>
                  <a:cubicBezTo>
                    <a:pt x="188" y="113"/>
                    <a:pt x="188" y="113"/>
                    <a:pt x="187" y="113"/>
                  </a:cubicBezTo>
                  <a:cubicBezTo>
                    <a:pt x="187" y="113"/>
                    <a:pt x="186" y="113"/>
                    <a:pt x="186" y="113"/>
                  </a:cubicBezTo>
                  <a:cubicBezTo>
                    <a:pt x="164" y="113"/>
                    <a:pt x="164" y="113"/>
                    <a:pt x="164" y="113"/>
                  </a:cubicBezTo>
                  <a:cubicBezTo>
                    <a:pt x="163" y="113"/>
                    <a:pt x="163" y="113"/>
                    <a:pt x="162" y="113"/>
                  </a:cubicBezTo>
                  <a:cubicBezTo>
                    <a:pt x="162" y="113"/>
                    <a:pt x="161" y="113"/>
                    <a:pt x="161" y="112"/>
                  </a:cubicBezTo>
                  <a:cubicBezTo>
                    <a:pt x="160" y="112"/>
                    <a:pt x="160" y="112"/>
                    <a:pt x="160" y="111"/>
                  </a:cubicBezTo>
                  <a:cubicBezTo>
                    <a:pt x="159" y="111"/>
                    <a:pt x="159" y="110"/>
                    <a:pt x="159" y="110"/>
                  </a:cubicBezTo>
                  <a:close/>
                  <a:moveTo>
                    <a:pt x="144" y="110"/>
                  </a:moveTo>
                  <a:cubicBezTo>
                    <a:pt x="144" y="110"/>
                    <a:pt x="143" y="111"/>
                    <a:pt x="143" y="111"/>
                  </a:cubicBezTo>
                  <a:cubicBezTo>
                    <a:pt x="143" y="112"/>
                    <a:pt x="143" y="112"/>
                    <a:pt x="142" y="112"/>
                  </a:cubicBezTo>
                  <a:cubicBezTo>
                    <a:pt x="142" y="113"/>
                    <a:pt x="141" y="113"/>
                    <a:pt x="141" y="113"/>
                  </a:cubicBezTo>
                  <a:cubicBezTo>
                    <a:pt x="140" y="113"/>
                    <a:pt x="140" y="113"/>
                    <a:pt x="139" y="113"/>
                  </a:cubicBezTo>
                  <a:cubicBezTo>
                    <a:pt x="117" y="113"/>
                    <a:pt x="117" y="113"/>
                    <a:pt x="117" y="113"/>
                  </a:cubicBezTo>
                  <a:cubicBezTo>
                    <a:pt x="117" y="113"/>
                    <a:pt x="116" y="113"/>
                    <a:pt x="116" y="113"/>
                  </a:cubicBezTo>
                  <a:cubicBezTo>
                    <a:pt x="115" y="113"/>
                    <a:pt x="115" y="113"/>
                    <a:pt x="114" y="112"/>
                  </a:cubicBezTo>
                  <a:cubicBezTo>
                    <a:pt x="114" y="112"/>
                    <a:pt x="114" y="112"/>
                    <a:pt x="114" y="111"/>
                  </a:cubicBezTo>
                  <a:cubicBezTo>
                    <a:pt x="113" y="111"/>
                    <a:pt x="113" y="110"/>
                    <a:pt x="113" y="110"/>
                  </a:cubicBezTo>
                  <a:cubicBezTo>
                    <a:pt x="113" y="102"/>
                    <a:pt x="113" y="102"/>
                    <a:pt x="113" y="102"/>
                  </a:cubicBezTo>
                  <a:cubicBezTo>
                    <a:pt x="113" y="102"/>
                    <a:pt x="113" y="101"/>
                    <a:pt x="114" y="101"/>
                  </a:cubicBezTo>
                  <a:cubicBezTo>
                    <a:pt x="114" y="101"/>
                    <a:pt x="114" y="100"/>
                    <a:pt x="115" y="100"/>
                  </a:cubicBezTo>
                  <a:cubicBezTo>
                    <a:pt x="115" y="100"/>
                    <a:pt x="115" y="100"/>
                    <a:pt x="116" y="99"/>
                  </a:cubicBezTo>
                  <a:cubicBezTo>
                    <a:pt x="116" y="99"/>
                    <a:pt x="117" y="99"/>
                    <a:pt x="118" y="99"/>
                  </a:cubicBezTo>
                  <a:cubicBezTo>
                    <a:pt x="139" y="99"/>
                    <a:pt x="139" y="99"/>
                    <a:pt x="139" y="99"/>
                  </a:cubicBezTo>
                  <a:cubicBezTo>
                    <a:pt x="140" y="99"/>
                    <a:pt x="140" y="99"/>
                    <a:pt x="141" y="99"/>
                  </a:cubicBezTo>
                  <a:cubicBezTo>
                    <a:pt x="141" y="100"/>
                    <a:pt x="142" y="100"/>
                    <a:pt x="142" y="100"/>
                  </a:cubicBezTo>
                  <a:cubicBezTo>
                    <a:pt x="143" y="100"/>
                    <a:pt x="143" y="101"/>
                    <a:pt x="143" y="101"/>
                  </a:cubicBezTo>
                  <a:cubicBezTo>
                    <a:pt x="143" y="101"/>
                    <a:pt x="143" y="102"/>
                    <a:pt x="143" y="102"/>
                  </a:cubicBezTo>
                  <a:lnTo>
                    <a:pt x="144" y="110"/>
                  </a:lnTo>
                  <a:close/>
                  <a:moveTo>
                    <a:pt x="97" y="111"/>
                  </a:moveTo>
                  <a:cubicBezTo>
                    <a:pt x="97" y="112"/>
                    <a:pt x="97" y="112"/>
                    <a:pt x="96" y="112"/>
                  </a:cubicBezTo>
                  <a:cubicBezTo>
                    <a:pt x="96" y="113"/>
                    <a:pt x="95" y="113"/>
                    <a:pt x="95" y="113"/>
                  </a:cubicBezTo>
                  <a:cubicBezTo>
                    <a:pt x="94" y="113"/>
                    <a:pt x="94" y="113"/>
                    <a:pt x="93" y="113"/>
                  </a:cubicBezTo>
                  <a:cubicBezTo>
                    <a:pt x="71" y="113"/>
                    <a:pt x="71" y="113"/>
                    <a:pt x="71" y="113"/>
                  </a:cubicBezTo>
                  <a:cubicBezTo>
                    <a:pt x="71" y="113"/>
                    <a:pt x="70" y="113"/>
                    <a:pt x="70" y="113"/>
                  </a:cubicBezTo>
                  <a:cubicBezTo>
                    <a:pt x="69" y="113"/>
                    <a:pt x="69" y="113"/>
                    <a:pt x="68" y="112"/>
                  </a:cubicBezTo>
                  <a:cubicBezTo>
                    <a:pt x="68" y="112"/>
                    <a:pt x="68" y="112"/>
                    <a:pt x="67" y="111"/>
                  </a:cubicBezTo>
                  <a:cubicBezTo>
                    <a:pt x="67" y="111"/>
                    <a:pt x="67" y="110"/>
                    <a:pt x="67" y="110"/>
                  </a:cubicBezTo>
                  <a:cubicBezTo>
                    <a:pt x="68" y="102"/>
                    <a:pt x="68" y="102"/>
                    <a:pt x="68" y="102"/>
                  </a:cubicBezTo>
                  <a:cubicBezTo>
                    <a:pt x="68" y="102"/>
                    <a:pt x="68" y="101"/>
                    <a:pt x="68" y="101"/>
                  </a:cubicBezTo>
                  <a:cubicBezTo>
                    <a:pt x="68" y="101"/>
                    <a:pt x="69" y="100"/>
                    <a:pt x="69" y="100"/>
                  </a:cubicBezTo>
                  <a:cubicBezTo>
                    <a:pt x="69" y="100"/>
                    <a:pt x="70" y="100"/>
                    <a:pt x="70" y="99"/>
                  </a:cubicBezTo>
                  <a:cubicBezTo>
                    <a:pt x="71" y="99"/>
                    <a:pt x="71" y="99"/>
                    <a:pt x="72" y="99"/>
                  </a:cubicBezTo>
                  <a:cubicBezTo>
                    <a:pt x="94" y="99"/>
                    <a:pt x="94" y="99"/>
                    <a:pt x="94" y="99"/>
                  </a:cubicBezTo>
                  <a:cubicBezTo>
                    <a:pt x="94" y="99"/>
                    <a:pt x="95" y="99"/>
                    <a:pt x="95" y="99"/>
                  </a:cubicBezTo>
                  <a:cubicBezTo>
                    <a:pt x="96" y="100"/>
                    <a:pt x="96" y="100"/>
                    <a:pt x="97" y="100"/>
                  </a:cubicBezTo>
                  <a:cubicBezTo>
                    <a:pt x="97" y="100"/>
                    <a:pt x="97" y="101"/>
                    <a:pt x="97" y="101"/>
                  </a:cubicBezTo>
                  <a:cubicBezTo>
                    <a:pt x="98" y="101"/>
                    <a:pt x="98" y="102"/>
                    <a:pt x="98" y="102"/>
                  </a:cubicBezTo>
                  <a:cubicBezTo>
                    <a:pt x="97" y="110"/>
                    <a:pt x="97" y="110"/>
                    <a:pt x="97" y="110"/>
                  </a:cubicBezTo>
                  <a:cubicBezTo>
                    <a:pt x="97" y="110"/>
                    <a:pt x="97" y="111"/>
                    <a:pt x="97" y="111"/>
                  </a:cubicBezTo>
                  <a:close/>
                  <a:moveTo>
                    <a:pt x="69" y="75"/>
                  </a:moveTo>
                  <a:cubicBezTo>
                    <a:pt x="69" y="75"/>
                    <a:pt x="70" y="75"/>
                    <a:pt x="70" y="74"/>
                  </a:cubicBezTo>
                  <a:cubicBezTo>
                    <a:pt x="70" y="74"/>
                    <a:pt x="70" y="74"/>
                    <a:pt x="71" y="73"/>
                  </a:cubicBezTo>
                  <a:cubicBezTo>
                    <a:pt x="71" y="73"/>
                    <a:pt x="72" y="73"/>
                    <a:pt x="72" y="73"/>
                  </a:cubicBezTo>
                  <a:cubicBezTo>
                    <a:pt x="73" y="73"/>
                    <a:pt x="73" y="73"/>
                    <a:pt x="74" y="73"/>
                  </a:cubicBezTo>
                  <a:cubicBezTo>
                    <a:pt x="95" y="73"/>
                    <a:pt x="95" y="73"/>
                    <a:pt x="95" y="73"/>
                  </a:cubicBezTo>
                  <a:cubicBezTo>
                    <a:pt x="95" y="73"/>
                    <a:pt x="96" y="73"/>
                    <a:pt x="96" y="73"/>
                  </a:cubicBezTo>
                  <a:cubicBezTo>
                    <a:pt x="97" y="73"/>
                    <a:pt x="97" y="73"/>
                    <a:pt x="97" y="73"/>
                  </a:cubicBezTo>
                  <a:cubicBezTo>
                    <a:pt x="98" y="74"/>
                    <a:pt x="98" y="74"/>
                    <a:pt x="98" y="74"/>
                  </a:cubicBezTo>
                  <a:cubicBezTo>
                    <a:pt x="99" y="75"/>
                    <a:pt x="99" y="75"/>
                    <a:pt x="99" y="75"/>
                  </a:cubicBezTo>
                  <a:cubicBezTo>
                    <a:pt x="98" y="83"/>
                    <a:pt x="98" y="83"/>
                    <a:pt x="98" y="83"/>
                  </a:cubicBezTo>
                  <a:cubicBezTo>
                    <a:pt x="98" y="83"/>
                    <a:pt x="98" y="84"/>
                    <a:pt x="98" y="84"/>
                  </a:cubicBezTo>
                  <a:cubicBezTo>
                    <a:pt x="98" y="84"/>
                    <a:pt x="97" y="85"/>
                    <a:pt x="97" y="85"/>
                  </a:cubicBezTo>
                  <a:cubicBezTo>
                    <a:pt x="97" y="85"/>
                    <a:pt x="96" y="85"/>
                    <a:pt x="96" y="85"/>
                  </a:cubicBezTo>
                  <a:cubicBezTo>
                    <a:pt x="95" y="86"/>
                    <a:pt x="95" y="86"/>
                    <a:pt x="94" y="86"/>
                  </a:cubicBezTo>
                  <a:cubicBezTo>
                    <a:pt x="73" y="86"/>
                    <a:pt x="73" y="86"/>
                    <a:pt x="73" y="86"/>
                  </a:cubicBezTo>
                  <a:cubicBezTo>
                    <a:pt x="72" y="86"/>
                    <a:pt x="72" y="86"/>
                    <a:pt x="71" y="85"/>
                  </a:cubicBezTo>
                  <a:cubicBezTo>
                    <a:pt x="71" y="85"/>
                    <a:pt x="70" y="85"/>
                    <a:pt x="70" y="85"/>
                  </a:cubicBezTo>
                  <a:cubicBezTo>
                    <a:pt x="70" y="85"/>
                    <a:pt x="69" y="84"/>
                    <a:pt x="69" y="84"/>
                  </a:cubicBezTo>
                  <a:cubicBezTo>
                    <a:pt x="69" y="84"/>
                    <a:pt x="69" y="83"/>
                    <a:pt x="69" y="83"/>
                  </a:cubicBezTo>
                  <a:lnTo>
                    <a:pt x="69" y="75"/>
                  </a:lnTo>
                  <a:close/>
                  <a:moveTo>
                    <a:pt x="140" y="73"/>
                  </a:moveTo>
                  <a:cubicBezTo>
                    <a:pt x="141" y="73"/>
                    <a:pt x="141" y="73"/>
                    <a:pt x="142" y="73"/>
                  </a:cubicBezTo>
                  <a:cubicBezTo>
                    <a:pt x="142" y="74"/>
                    <a:pt x="142" y="74"/>
                    <a:pt x="143" y="74"/>
                  </a:cubicBezTo>
                  <a:cubicBezTo>
                    <a:pt x="143" y="75"/>
                    <a:pt x="143" y="75"/>
                    <a:pt x="143" y="75"/>
                  </a:cubicBezTo>
                  <a:cubicBezTo>
                    <a:pt x="143" y="83"/>
                    <a:pt x="143" y="83"/>
                    <a:pt x="143" y="83"/>
                  </a:cubicBezTo>
                  <a:cubicBezTo>
                    <a:pt x="143" y="83"/>
                    <a:pt x="143" y="84"/>
                    <a:pt x="143" y="84"/>
                  </a:cubicBezTo>
                  <a:cubicBezTo>
                    <a:pt x="143" y="84"/>
                    <a:pt x="142" y="85"/>
                    <a:pt x="142" y="85"/>
                  </a:cubicBezTo>
                  <a:cubicBezTo>
                    <a:pt x="142" y="85"/>
                    <a:pt x="141" y="85"/>
                    <a:pt x="141" y="85"/>
                  </a:cubicBezTo>
                  <a:cubicBezTo>
                    <a:pt x="140" y="86"/>
                    <a:pt x="140" y="86"/>
                    <a:pt x="139" y="86"/>
                  </a:cubicBezTo>
                  <a:cubicBezTo>
                    <a:pt x="118" y="86"/>
                    <a:pt x="118" y="86"/>
                    <a:pt x="118" y="86"/>
                  </a:cubicBezTo>
                  <a:cubicBezTo>
                    <a:pt x="117" y="86"/>
                    <a:pt x="117" y="86"/>
                    <a:pt x="116" y="85"/>
                  </a:cubicBezTo>
                  <a:cubicBezTo>
                    <a:pt x="116" y="85"/>
                    <a:pt x="115" y="85"/>
                    <a:pt x="115" y="85"/>
                  </a:cubicBezTo>
                  <a:cubicBezTo>
                    <a:pt x="114" y="85"/>
                    <a:pt x="114" y="84"/>
                    <a:pt x="114" y="84"/>
                  </a:cubicBezTo>
                  <a:cubicBezTo>
                    <a:pt x="114" y="84"/>
                    <a:pt x="114" y="83"/>
                    <a:pt x="114" y="83"/>
                  </a:cubicBezTo>
                  <a:cubicBezTo>
                    <a:pt x="114" y="75"/>
                    <a:pt x="114" y="75"/>
                    <a:pt x="114" y="75"/>
                  </a:cubicBezTo>
                  <a:cubicBezTo>
                    <a:pt x="114" y="75"/>
                    <a:pt x="114" y="75"/>
                    <a:pt x="114" y="74"/>
                  </a:cubicBezTo>
                  <a:cubicBezTo>
                    <a:pt x="114" y="74"/>
                    <a:pt x="115" y="74"/>
                    <a:pt x="115" y="73"/>
                  </a:cubicBezTo>
                  <a:cubicBezTo>
                    <a:pt x="115" y="73"/>
                    <a:pt x="116" y="73"/>
                    <a:pt x="116" y="73"/>
                  </a:cubicBezTo>
                  <a:cubicBezTo>
                    <a:pt x="117" y="73"/>
                    <a:pt x="117" y="73"/>
                    <a:pt x="118" y="73"/>
                  </a:cubicBezTo>
                  <a:cubicBezTo>
                    <a:pt x="139" y="73"/>
                    <a:pt x="139" y="73"/>
                    <a:pt x="139" y="73"/>
                  </a:cubicBezTo>
                  <a:cubicBezTo>
                    <a:pt x="139" y="73"/>
                    <a:pt x="140" y="73"/>
                    <a:pt x="140" y="73"/>
                  </a:cubicBezTo>
                  <a:close/>
                  <a:moveTo>
                    <a:pt x="188" y="84"/>
                  </a:moveTo>
                  <a:cubicBezTo>
                    <a:pt x="187" y="84"/>
                    <a:pt x="187" y="85"/>
                    <a:pt x="187" y="85"/>
                  </a:cubicBezTo>
                  <a:cubicBezTo>
                    <a:pt x="186" y="85"/>
                    <a:pt x="186" y="85"/>
                    <a:pt x="186" y="85"/>
                  </a:cubicBezTo>
                  <a:cubicBezTo>
                    <a:pt x="185" y="86"/>
                    <a:pt x="184" y="86"/>
                    <a:pt x="184" y="86"/>
                  </a:cubicBezTo>
                  <a:cubicBezTo>
                    <a:pt x="163" y="86"/>
                    <a:pt x="163" y="86"/>
                    <a:pt x="163" y="86"/>
                  </a:cubicBezTo>
                  <a:cubicBezTo>
                    <a:pt x="162" y="86"/>
                    <a:pt x="162" y="86"/>
                    <a:pt x="161" y="85"/>
                  </a:cubicBezTo>
                  <a:cubicBezTo>
                    <a:pt x="161" y="85"/>
                    <a:pt x="160" y="85"/>
                    <a:pt x="160" y="85"/>
                  </a:cubicBezTo>
                  <a:cubicBezTo>
                    <a:pt x="159" y="85"/>
                    <a:pt x="159" y="84"/>
                    <a:pt x="159" y="84"/>
                  </a:cubicBezTo>
                  <a:cubicBezTo>
                    <a:pt x="159" y="84"/>
                    <a:pt x="158" y="83"/>
                    <a:pt x="158" y="83"/>
                  </a:cubicBezTo>
                  <a:cubicBezTo>
                    <a:pt x="158" y="75"/>
                    <a:pt x="158" y="75"/>
                    <a:pt x="158" y="75"/>
                  </a:cubicBezTo>
                  <a:cubicBezTo>
                    <a:pt x="158" y="75"/>
                    <a:pt x="158" y="75"/>
                    <a:pt x="158" y="74"/>
                  </a:cubicBezTo>
                  <a:cubicBezTo>
                    <a:pt x="159" y="74"/>
                    <a:pt x="159" y="74"/>
                    <a:pt x="159" y="73"/>
                  </a:cubicBezTo>
                  <a:cubicBezTo>
                    <a:pt x="160" y="73"/>
                    <a:pt x="160" y="73"/>
                    <a:pt x="161" y="73"/>
                  </a:cubicBezTo>
                  <a:cubicBezTo>
                    <a:pt x="161" y="73"/>
                    <a:pt x="162" y="73"/>
                    <a:pt x="162" y="73"/>
                  </a:cubicBezTo>
                  <a:cubicBezTo>
                    <a:pt x="183" y="73"/>
                    <a:pt x="183" y="73"/>
                    <a:pt x="183" y="73"/>
                  </a:cubicBezTo>
                  <a:cubicBezTo>
                    <a:pt x="184" y="73"/>
                    <a:pt x="184" y="73"/>
                    <a:pt x="185" y="73"/>
                  </a:cubicBezTo>
                  <a:cubicBezTo>
                    <a:pt x="185" y="73"/>
                    <a:pt x="186" y="73"/>
                    <a:pt x="186" y="73"/>
                  </a:cubicBezTo>
                  <a:cubicBezTo>
                    <a:pt x="186" y="74"/>
                    <a:pt x="187" y="74"/>
                    <a:pt x="187" y="74"/>
                  </a:cubicBezTo>
                  <a:cubicBezTo>
                    <a:pt x="187" y="75"/>
                    <a:pt x="187" y="75"/>
                    <a:pt x="187" y="75"/>
                  </a:cubicBezTo>
                  <a:cubicBezTo>
                    <a:pt x="188" y="83"/>
                    <a:pt x="188" y="83"/>
                    <a:pt x="188" y="83"/>
                  </a:cubicBezTo>
                  <a:cubicBezTo>
                    <a:pt x="188" y="83"/>
                    <a:pt x="188" y="84"/>
                    <a:pt x="188" y="84"/>
                  </a:cubicBezTo>
                  <a:close/>
                  <a:moveTo>
                    <a:pt x="69" y="142"/>
                  </a:moveTo>
                  <a:cubicBezTo>
                    <a:pt x="69" y="142"/>
                    <a:pt x="68" y="142"/>
                    <a:pt x="68" y="142"/>
                  </a:cubicBezTo>
                  <a:cubicBezTo>
                    <a:pt x="67" y="142"/>
                    <a:pt x="67" y="142"/>
                    <a:pt x="66" y="141"/>
                  </a:cubicBezTo>
                  <a:cubicBezTo>
                    <a:pt x="66" y="141"/>
                    <a:pt x="66" y="141"/>
                    <a:pt x="65" y="140"/>
                  </a:cubicBezTo>
                  <a:cubicBezTo>
                    <a:pt x="65" y="140"/>
                    <a:pt x="65" y="139"/>
                    <a:pt x="65" y="139"/>
                  </a:cubicBezTo>
                  <a:cubicBezTo>
                    <a:pt x="66" y="132"/>
                    <a:pt x="66" y="132"/>
                    <a:pt x="66" y="132"/>
                  </a:cubicBezTo>
                  <a:cubicBezTo>
                    <a:pt x="66" y="131"/>
                    <a:pt x="66" y="131"/>
                    <a:pt x="66" y="131"/>
                  </a:cubicBezTo>
                  <a:cubicBezTo>
                    <a:pt x="66" y="130"/>
                    <a:pt x="66" y="130"/>
                    <a:pt x="66" y="130"/>
                  </a:cubicBezTo>
                  <a:cubicBezTo>
                    <a:pt x="66" y="129"/>
                    <a:pt x="67" y="129"/>
                    <a:pt x="67" y="128"/>
                  </a:cubicBezTo>
                  <a:cubicBezTo>
                    <a:pt x="68" y="128"/>
                    <a:pt x="68" y="128"/>
                    <a:pt x="69" y="128"/>
                  </a:cubicBezTo>
                  <a:cubicBezTo>
                    <a:pt x="69" y="128"/>
                    <a:pt x="70" y="127"/>
                    <a:pt x="70" y="127"/>
                  </a:cubicBezTo>
                  <a:cubicBezTo>
                    <a:pt x="93" y="127"/>
                    <a:pt x="93" y="127"/>
                    <a:pt x="93" y="127"/>
                  </a:cubicBezTo>
                  <a:cubicBezTo>
                    <a:pt x="93" y="127"/>
                    <a:pt x="94" y="128"/>
                    <a:pt x="94" y="128"/>
                  </a:cubicBezTo>
                  <a:cubicBezTo>
                    <a:pt x="95" y="128"/>
                    <a:pt x="95" y="128"/>
                    <a:pt x="96" y="128"/>
                  </a:cubicBezTo>
                  <a:cubicBezTo>
                    <a:pt x="96" y="129"/>
                    <a:pt x="96" y="129"/>
                    <a:pt x="96" y="130"/>
                  </a:cubicBezTo>
                  <a:cubicBezTo>
                    <a:pt x="97" y="130"/>
                    <a:pt x="97" y="130"/>
                    <a:pt x="97" y="131"/>
                  </a:cubicBezTo>
                  <a:cubicBezTo>
                    <a:pt x="97" y="139"/>
                    <a:pt x="97" y="139"/>
                    <a:pt x="97" y="139"/>
                  </a:cubicBezTo>
                  <a:cubicBezTo>
                    <a:pt x="96" y="139"/>
                    <a:pt x="96" y="140"/>
                    <a:pt x="96" y="140"/>
                  </a:cubicBezTo>
                  <a:cubicBezTo>
                    <a:pt x="96" y="141"/>
                    <a:pt x="96" y="141"/>
                    <a:pt x="95" y="141"/>
                  </a:cubicBezTo>
                  <a:cubicBezTo>
                    <a:pt x="95" y="142"/>
                    <a:pt x="94" y="142"/>
                    <a:pt x="94" y="142"/>
                  </a:cubicBezTo>
                  <a:cubicBezTo>
                    <a:pt x="93" y="142"/>
                    <a:pt x="93" y="142"/>
                    <a:pt x="92" y="142"/>
                  </a:cubicBezTo>
                  <a:lnTo>
                    <a:pt x="69" y="142"/>
                  </a:lnTo>
                  <a:close/>
                  <a:moveTo>
                    <a:pt x="117" y="142"/>
                  </a:moveTo>
                  <a:cubicBezTo>
                    <a:pt x="116" y="142"/>
                    <a:pt x="116" y="142"/>
                    <a:pt x="115" y="142"/>
                  </a:cubicBezTo>
                  <a:cubicBezTo>
                    <a:pt x="115" y="142"/>
                    <a:pt x="114" y="142"/>
                    <a:pt x="114" y="141"/>
                  </a:cubicBezTo>
                  <a:cubicBezTo>
                    <a:pt x="114" y="141"/>
                    <a:pt x="113" y="141"/>
                    <a:pt x="113" y="140"/>
                  </a:cubicBezTo>
                  <a:cubicBezTo>
                    <a:pt x="113" y="140"/>
                    <a:pt x="113" y="139"/>
                    <a:pt x="113" y="139"/>
                  </a:cubicBezTo>
                  <a:cubicBezTo>
                    <a:pt x="113" y="131"/>
                    <a:pt x="113" y="131"/>
                    <a:pt x="113" y="131"/>
                  </a:cubicBezTo>
                  <a:cubicBezTo>
                    <a:pt x="113" y="130"/>
                    <a:pt x="113" y="130"/>
                    <a:pt x="113" y="130"/>
                  </a:cubicBezTo>
                  <a:cubicBezTo>
                    <a:pt x="113" y="129"/>
                    <a:pt x="114" y="129"/>
                    <a:pt x="114" y="128"/>
                  </a:cubicBezTo>
                  <a:cubicBezTo>
                    <a:pt x="115" y="128"/>
                    <a:pt x="115" y="128"/>
                    <a:pt x="116" y="128"/>
                  </a:cubicBezTo>
                  <a:cubicBezTo>
                    <a:pt x="116" y="128"/>
                    <a:pt x="117" y="127"/>
                    <a:pt x="117" y="127"/>
                  </a:cubicBezTo>
                  <a:cubicBezTo>
                    <a:pt x="140" y="127"/>
                    <a:pt x="140" y="127"/>
                    <a:pt x="140" y="127"/>
                  </a:cubicBezTo>
                  <a:cubicBezTo>
                    <a:pt x="140" y="127"/>
                    <a:pt x="141" y="128"/>
                    <a:pt x="141" y="128"/>
                  </a:cubicBezTo>
                  <a:cubicBezTo>
                    <a:pt x="142" y="128"/>
                    <a:pt x="142" y="128"/>
                    <a:pt x="143" y="128"/>
                  </a:cubicBezTo>
                  <a:cubicBezTo>
                    <a:pt x="143" y="129"/>
                    <a:pt x="143" y="129"/>
                    <a:pt x="144" y="130"/>
                  </a:cubicBezTo>
                  <a:cubicBezTo>
                    <a:pt x="144" y="130"/>
                    <a:pt x="144" y="130"/>
                    <a:pt x="144" y="131"/>
                  </a:cubicBezTo>
                  <a:cubicBezTo>
                    <a:pt x="144" y="139"/>
                    <a:pt x="144" y="139"/>
                    <a:pt x="144" y="139"/>
                  </a:cubicBezTo>
                  <a:cubicBezTo>
                    <a:pt x="144" y="139"/>
                    <a:pt x="144" y="140"/>
                    <a:pt x="144" y="140"/>
                  </a:cubicBezTo>
                  <a:cubicBezTo>
                    <a:pt x="143" y="141"/>
                    <a:pt x="143" y="141"/>
                    <a:pt x="143" y="141"/>
                  </a:cubicBezTo>
                  <a:cubicBezTo>
                    <a:pt x="142" y="142"/>
                    <a:pt x="142" y="142"/>
                    <a:pt x="141" y="142"/>
                  </a:cubicBezTo>
                  <a:cubicBezTo>
                    <a:pt x="141" y="142"/>
                    <a:pt x="140" y="142"/>
                    <a:pt x="140" y="142"/>
                  </a:cubicBezTo>
                  <a:lnTo>
                    <a:pt x="117" y="142"/>
                  </a:lnTo>
                  <a:close/>
                  <a:moveTo>
                    <a:pt x="165" y="142"/>
                  </a:moveTo>
                  <a:cubicBezTo>
                    <a:pt x="164" y="142"/>
                    <a:pt x="164" y="142"/>
                    <a:pt x="163" y="142"/>
                  </a:cubicBezTo>
                  <a:cubicBezTo>
                    <a:pt x="163" y="142"/>
                    <a:pt x="162" y="142"/>
                    <a:pt x="162" y="141"/>
                  </a:cubicBezTo>
                  <a:cubicBezTo>
                    <a:pt x="161" y="141"/>
                    <a:pt x="161" y="141"/>
                    <a:pt x="161" y="140"/>
                  </a:cubicBezTo>
                  <a:cubicBezTo>
                    <a:pt x="160" y="140"/>
                    <a:pt x="160" y="139"/>
                    <a:pt x="160" y="139"/>
                  </a:cubicBezTo>
                  <a:cubicBezTo>
                    <a:pt x="160" y="131"/>
                    <a:pt x="160" y="131"/>
                    <a:pt x="160" y="131"/>
                  </a:cubicBezTo>
                  <a:cubicBezTo>
                    <a:pt x="160" y="130"/>
                    <a:pt x="160" y="130"/>
                    <a:pt x="160" y="130"/>
                  </a:cubicBezTo>
                  <a:cubicBezTo>
                    <a:pt x="161" y="129"/>
                    <a:pt x="161" y="129"/>
                    <a:pt x="161" y="128"/>
                  </a:cubicBezTo>
                  <a:cubicBezTo>
                    <a:pt x="162" y="128"/>
                    <a:pt x="162" y="128"/>
                    <a:pt x="163" y="128"/>
                  </a:cubicBezTo>
                  <a:cubicBezTo>
                    <a:pt x="163" y="128"/>
                    <a:pt x="164" y="127"/>
                    <a:pt x="164" y="127"/>
                  </a:cubicBezTo>
                  <a:cubicBezTo>
                    <a:pt x="186" y="127"/>
                    <a:pt x="186" y="127"/>
                    <a:pt x="186" y="127"/>
                  </a:cubicBezTo>
                  <a:cubicBezTo>
                    <a:pt x="187" y="127"/>
                    <a:pt x="188" y="128"/>
                    <a:pt x="188" y="128"/>
                  </a:cubicBezTo>
                  <a:cubicBezTo>
                    <a:pt x="189" y="128"/>
                    <a:pt x="189" y="128"/>
                    <a:pt x="190" y="128"/>
                  </a:cubicBezTo>
                  <a:cubicBezTo>
                    <a:pt x="190" y="129"/>
                    <a:pt x="190" y="129"/>
                    <a:pt x="191" y="130"/>
                  </a:cubicBezTo>
                  <a:cubicBezTo>
                    <a:pt x="191" y="130"/>
                    <a:pt x="191" y="130"/>
                    <a:pt x="191" y="131"/>
                  </a:cubicBezTo>
                  <a:cubicBezTo>
                    <a:pt x="191" y="132"/>
                    <a:pt x="191" y="132"/>
                    <a:pt x="191" y="132"/>
                  </a:cubicBezTo>
                  <a:cubicBezTo>
                    <a:pt x="192" y="139"/>
                    <a:pt x="192" y="139"/>
                    <a:pt x="192" y="139"/>
                  </a:cubicBezTo>
                  <a:cubicBezTo>
                    <a:pt x="192" y="139"/>
                    <a:pt x="191" y="140"/>
                    <a:pt x="191" y="140"/>
                  </a:cubicBezTo>
                  <a:cubicBezTo>
                    <a:pt x="191" y="141"/>
                    <a:pt x="191" y="141"/>
                    <a:pt x="190" y="141"/>
                  </a:cubicBezTo>
                  <a:cubicBezTo>
                    <a:pt x="190" y="142"/>
                    <a:pt x="190" y="142"/>
                    <a:pt x="189" y="142"/>
                  </a:cubicBezTo>
                  <a:cubicBezTo>
                    <a:pt x="189" y="142"/>
                    <a:pt x="188" y="142"/>
                    <a:pt x="187" y="142"/>
                  </a:cubicBezTo>
                  <a:lnTo>
                    <a:pt x="165" y="1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cs typeface="+mn-ea"/>
                <a:sym typeface="+mn-lt"/>
              </a:endParaRPr>
            </a:p>
          </p:txBody>
        </p:sp>
      </p:grpSp>
      <p:sp>
        <p:nvSpPr>
          <p:cNvPr id="22" name="椭圆 21"/>
          <p:cNvSpPr/>
          <p:nvPr/>
        </p:nvSpPr>
        <p:spPr bwMode="auto">
          <a:xfrm>
            <a:off x="5584254" y="2395541"/>
            <a:ext cx="708596" cy="703660"/>
          </a:xfrm>
          <a:prstGeom prst="ellipse">
            <a:avLst/>
          </a:prstGeom>
          <a:solidFill>
            <a:schemeClr val="accent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cs typeface="+mn-ea"/>
              <a:sym typeface="+mn-lt"/>
            </a:endParaRPr>
          </a:p>
        </p:txBody>
      </p:sp>
      <p:grpSp>
        <p:nvGrpSpPr>
          <p:cNvPr id="23" name="组合 22"/>
          <p:cNvGrpSpPr/>
          <p:nvPr/>
        </p:nvGrpSpPr>
        <p:grpSpPr bwMode="auto">
          <a:xfrm>
            <a:off x="5703723" y="2559746"/>
            <a:ext cx="469658" cy="375250"/>
            <a:chOff x="3836988" y="3163888"/>
            <a:chExt cx="276225" cy="222249"/>
          </a:xfrm>
          <a:solidFill>
            <a:schemeClr val="bg1"/>
          </a:solidFill>
        </p:grpSpPr>
        <p:sp>
          <p:nvSpPr>
            <p:cNvPr id="24" name="Oval 298"/>
            <p:cNvSpPr>
              <a:spLocks noChangeArrowheads="1"/>
            </p:cNvSpPr>
            <p:nvPr/>
          </p:nvSpPr>
          <p:spPr bwMode="auto">
            <a:xfrm>
              <a:off x="3944938" y="3346450"/>
              <a:ext cx="39688" cy="396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cs typeface="+mn-ea"/>
                <a:sym typeface="+mn-lt"/>
              </a:endParaRPr>
            </a:p>
          </p:txBody>
        </p:sp>
        <p:sp>
          <p:nvSpPr>
            <p:cNvPr id="25" name="Oval 299"/>
            <p:cNvSpPr>
              <a:spLocks noChangeArrowheads="1"/>
            </p:cNvSpPr>
            <p:nvPr/>
          </p:nvSpPr>
          <p:spPr bwMode="auto">
            <a:xfrm>
              <a:off x="4038601" y="3346450"/>
              <a:ext cx="39688" cy="396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cs typeface="+mn-ea"/>
                <a:sym typeface="+mn-lt"/>
              </a:endParaRPr>
            </a:p>
          </p:txBody>
        </p:sp>
        <p:sp>
          <p:nvSpPr>
            <p:cNvPr id="26" name="Freeform 300"/>
            <p:cNvSpPr/>
            <p:nvPr/>
          </p:nvSpPr>
          <p:spPr bwMode="auto">
            <a:xfrm>
              <a:off x="3836988" y="3163888"/>
              <a:ext cx="254000" cy="166687"/>
            </a:xfrm>
            <a:custGeom>
              <a:avLst/>
              <a:gdLst>
                <a:gd name="T0" fmla="*/ 256 w 266"/>
                <a:gd name="T1" fmla="*/ 153 h 174"/>
                <a:gd name="T2" fmla="*/ 113 w 266"/>
                <a:gd name="T3" fmla="*/ 153 h 174"/>
                <a:gd name="T4" fmla="*/ 64 w 266"/>
                <a:gd name="T5" fmla="*/ 7 h 174"/>
                <a:gd name="T6" fmla="*/ 54 w 266"/>
                <a:gd name="T7" fmla="*/ 0 h 174"/>
                <a:gd name="T8" fmla="*/ 11 w 266"/>
                <a:gd name="T9" fmla="*/ 0 h 174"/>
                <a:gd name="T10" fmla="*/ 0 w 266"/>
                <a:gd name="T11" fmla="*/ 10 h 174"/>
                <a:gd name="T12" fmla="*/ 11 w 266"/>
                <a:gd name="T13" fmla="*/ 21 h 174"/>
                <a:gd name="T14" fmla="*/ 47 w 266"/>
                <a:gd name="T15" fmla="*/ 21 h 174"/>
                <a:gd name="T16" fmla="*/ 96 w 266"/>
                <a:gd name="T17" fmla="*/ 167 h 174"/>
                <a:gd name="T18" fmla="*/ 106 w 266"/>
                <a:gd name="T19" fmla="*/ 174 h 174"/>
                <a:gd name="T20" fmla="*/ 256 w 266"/>
                <a:gd name="T21" fmla="*/ 174 h 174"/>
                <a:gd name="T22" fmla="*/ 266 w 266"/>
                <a:gd name="T23" fmla="*/ 164 h 174"/>
                <a:gd name="T24" fmla="*/ 256 w 266"/>
                <a:gd name="T25" fmla="*/ 15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6" h="174">
                  <a:moveTo>
                    <a:pt x="256" y="153"/>
                  </a:moveTo>
                  <a:cubicBezTo>
                    <a:pt x="113" y="153"/>
                    <a:pt x="113" y="153"/>
                    <a:pt x="113" y="153"/>
                  </a:cubicBezTo>
                  <a:cubicBezTo>
                    <a:pt x="64" y="7"/>
                    <a:pt x="64" y="7"/>
                    <a:pt x="64" y="7"/>
                  </a:cubicBezTo>
                  <a:cubicBezTo>
                    <a:pt x="63" y="3"/>
                    <a:pt x="59" y="0"/>
                    <a:pt x="54" y="0"/>
                  </a:cubicBezTo>
                  <a:cubicBezTo>
                    <a:pt x="11" y="0"/>
                    <a:pt x="11" y="0"/>
                    <a:pt x="11" y="0"/>
                  </a:cubicBezTo>
                  <a:cubicBezTo>
                    <a:pt x="5" y="0"/>
                    <a:pt x="0" y="5"/>
                    <a:pt x="0" y="10"/>
                  </a:cubicBezTo>
                  <a:cubicBezTo>
                    <a:pt x="0" y="16"/>
                    <a:pt x="5" y="21"/>
                    <a:pt x="11" y="21"/>
                  </a:cubicBezTo>
                  <a:cubicBezTo>
                    <a:pt x="47" y="21"/>
                    <a:pt x="47" y="21"/>
                    <a:pt x="47" y="21"/>
                  </a:cubicBezTo>
                  <a:cubicBezTo>
                    <a:pt x="96" y="167"/>
                    <a:pt x="96" y="167"/>
                    <a:pt x="96" y="167"/>
                  </a:cubicBezTo>
                  <a:cubicBezTo>
                    <a:pt x="97" y="171"/>
                    <a:pt x="101" y="174"/>
                    <a:pt x="106" y="174"/>
                  </a:cubicBezTo>
                  <a:cubicBezTo>
                    <a:pt x="256" y="174"/>
                    <a:pt x="256" y="174"/>
                    <a:pt x="256" y="174"/>
                  </a:cubicBezTo>
                  <a:cubicBezTo>
                    <a:pt x="262" y="174"/>
                    <a:pt x="266" y="169"/>
                    <a:pt x="266" y="164"/>
                  </a:cubicBezTo>
                  <a:cubicBezTo>
                    <a:pt x="266" y="158"/>
                    <a:pt x="262" y="153"/>
                    <a:pt x="256" y="1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cs typeface="+mn-ea"/>
                <a:sym typeface="+mn-lt"/>
              </a:endParaRPr>
            </a:p>
          </p:txBody>
        </p:sp>
        <p:sp>
          <p:nvSpPr>
            <p:cNvPr id="27" name="Freeform 301"/>
            <p:cNvSpPr>
              <a:spLocks noEditPoints="1"/>
            </p:cNvSpPr>
            <p:nvPr/>
          </p:nvSpPr>
          <p:spPr bwMode="auto">
            <a:xfrm>
              <a:off x="3925888" y="3187700"/>
              <a:ext cx="187325" cy="106362"/>
            </a:xfrm>
            <a:custGeom>
              <a:avLst/>
              <a:gdLst>
                <a:gd name="T0" fmla="*/ 185 w 195"/>
                <a:gd name="T1" fmla="*/ 16 h 111"/>
                <a:gd name="T2" fmla="*/ 9 w 195"/>
                <a:gd name="T3" fmla="*/ 0 h 111"/>
                <a:gd name="T4" fmla="*/ 1 w 195"/>
                <a:gd name="T5" fmla="*/ 9 h 111"/>
                <a:gd name="T6" fmla="*/ 32 w 195"/>
                <a:gd name="T7" fmla="*/ 101 h 111"/>
                <a:gd name="T8" fmla="*/ 46 w 195"/>
                <a:gd name="T9" fmla="*/ 111 h 111"/>
                <a:gd name="T10" fmla="*/ 175 w 195"/>
                <a:gd name="T11" fmla="*/ 111 h 111"/>
                <a:gd name="T12" fmla="*/ 187 w 195"/>
                <a:gd name="T13" fmla="*/ 100 h 111"/>
                <a:gd name="T14" fmla="*/ 195 w 195"/>
                <a:gd name="T15" fmla="*/ 27 h 111"/>
                <a:gd name="T16" fmla="*/ 185 w 195"/>
                <a:gd name="T17" fmla="*/ 16 h 111"/>
                <a:gd name="T18" fmla="*/ 96 w 195"/>
                <a:gd name="T19" fmla="*/ 76 h 111"/>
                <a:gd name="T20" fmla="*/ 59 w 195"/>
                <a:gd name="T21" fmla="*/ 76 h 111"/>
                <a:gd name="T22" fmla="*/ 54 w 195"/>
                <a:gd name="T23" fmla="*/ 73 h 111"/>
                <a:gd name="T24" fmla="*/ 43 w 195"/>
                <a:gd name="T25" fmla="*/ 41 h 111"/>
                <a:gd name="T26" fmla="*/ 46 w 195"/>
                <a:gd name="T27" fmla="*/ 38 h 111"/>
                <a:gd name="T28" fmla="*/ 86 w 195"/>
                <a:gd name="T29" fmla="*/ 41 h 111"/>
                <a:gd name="T30" fmla="*/ 90 w 195"/>
                <a:gd name="T31" fmla="*/ 45 h 111"/>
                <a:gd name="T32" fmla="*/ 99 w 195"/>
                <a:gd name="T33" fmla="*/ 73 h 111"/>
                <a:gd name="T34" fmla="*/ 96 w 195"/>
                <a:gd name="T35" fmla="*/ 76 h 111"/>
                <a:gd name="T36" fmla="*/ 162 w 195"/>
                <a:gd name="T37" fmla="*/ 73 h 111"/>
                <a:gd name="T38" fmla="*/ 158 w 195"/>
                <a:gd name="T39" fmla="*/ 76 h 111"/>
                <a:gd name="T40" fmla="*/ 135 w 195"/>
                <a:gd name="T41" fmla="*/ 76 h 111"/>
                <a:gd name="T42" fmla="*/ 131 w 195"/>
                <a:gd name="T43" fmla="*/ 73 h 111"/>
                <a:gd name="T44" fmla="*/ 122 w 195"/>
                <a:gd name="T45" fmla="*/ 48 h 111"/>
                <a:gd name="T46" fmla="*/ 125 w 195"/>
                <a:gd name="T47" fmla="*/ 45 h 111"/>
                <a:gd name="T48" fmla="*/ 161 w 195"/>
                <a:gd name="T49" fmla="*/ 48 h 111"/>
                <a:gd name="T50" fmla="*/ 164 w 195"/>
                <a:gd name="T51" fmla="*/ 51 h 111"/>
                <a:gd name="T52" fmla="*/ 162 w 195"/>
                <a:gd name="T53" fmla="*/ 7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5" h="111">
                  <a:moveTo>
                    <a:pt x="185" y="16"/>
                  </a:moveTo>
                  <a:cubicBezTo>
                    <a:pt x="9" y="0"/>
                    <a:pt x="9" y="0"/>
                    <a:pt x="9" y="0"/>
                  </a:cubicBezTo>
                  <a:cubicBezTo>
                    <a:pt x="3" y="0"/>
                    <a:pt x="0" y="4"/>
                    <a:pt x="1" y="9"/>
                  </a:cubicBezTo>
                  <a:cubicBezTo>
                    <a:pt x="32" y="101"/>
                    <a:pt x="32" y="101"/>
                    <a:pt x="32" y="101"/>
                  </a:cubicBezTo>
                  <a:cubicBezTo>
                    <a:pt x="34" y="106"/>
                    <a:pt x="40" y="111"/>
                    <a:pt x="46" y="111"/>
                  </a:cubicBezTo>
                  <a:cubicBezTo>
                    <a:pt x="175" y="111"/>
                    <a:pt x="175" y="111"/>
                    <a:pt x="175" y="111"/>
                  </a:cubicBezTo>
                  <a:cubicBezTo>
                    <a:pt x="181" y="111"/>
                    <a:pt x="186" y="106"/>
                    <a:pt x="187" y="100"/>
                  </a:cubicBezTo>
                  <a:cubicBezTo>
                    <a:pt x="195" y="27"/>
                    <a:pt x="195" y="27"/>
                    <a:pt x="195" y="27"/>
                  </a:cubicBezTo>
                  <a:cubicBezTo>
                    <a:pt x="195" y="21"/>
                    <a:pt x="191" y="16"/>
                    <a:pt x="185" y="16"/>
                  </a:cubicBezTo>
                  <a:close/>
                  <a:moveTo>
                    <a:pt x="96" y="76"/>
                  </a:moveTo>
                  <a:cubicBezTo>
                    <a:pt x="59" y="76"/>
                    <a:pt x="59" y="76"/>
                    <a:pt x="59" y="76"/>
                  </a:cubicBezTo>
                  <a:cubicBezTo>
                    <a:pt x="57" y="76"/>
                    <a:pt x="55" y="75"/>
                    <a:pt x="54" y="73"/>
                  </a:cubicBezTo>
                  <a:cubicBezTo>
                    <a:pt x="43" y="41"/>
                    <a:pt x="43" y="41"/>
                    <a:pt x="43" y="41"/>
                  </a:cubicBezTo>
                  <a:cubicBezTo>
                    <a:pt x="43" y="39"/>
                    <a:pt x="44" y="38"/>
                    <a:pt x="46" y="38"/>
                  </a:cubicBezTo>
                  <a:cubicBezTo>
                    <a:pt x="86" y="41"/>
                    <a:pt x="86" y="41"/>
                    <a:pt x="86" y="41"/>
                  </a:cubicBezTo>
                  <a:cubicBezTo>
                    <a:pt x="88" y="42"/>
                    <a:pt x="90" y="43"/>
                    <a:pt x="90" y="45"/>
                  </a:cubicBezTo>
                  <a:cubicBezTo>
                    <a:pt x="99" y="73"/>
                    <a:pt x="99" y="73"/>
                    <a:pt x="99" y="73"/>
                  </a:cubicBezTo>
                  <a:cubicBezTo>
                    <a:pt x="99" y="75"/>
                    <a:pt x="98" y="76"/>
                    <a:pt x="96" y="76"/>
                  </a:cubicBezTo>
                  <a:close/>
                  <a:moveTo>
                    <a:pt x="162" y="73"/>
                  </a:moveTo>
                  <a:cubicBezTo>
                    <a:pt x="161" y="75"/>
                    <a:pt x="160" y="76"/>
                    <a:pt x="158" y="76"/>
                  </a:cubicBezTo>
                  <a:cubicBezTo>
                    <a:pt x="135" y="76"/>
                    <a:pt x="135" y="76"/>
                    <a:pt x="135" y="76"/>
                  </a:cubicBezTo>
                  <a:cubicBezTo>
                    <a:pt x="133" y="76"/>
                    <a:pt x="131" y="75"/>
                    <a:pt x="131" y="73"/>
                  </a:cubicBezTo>
                  <a:cubicBezTo>
                    <a:pt x="122" y="48"/>
                    <a:pt x="122" y="48"/>
                    <a:pt x="122" y="48"/>
                  </a:cubicBezTo>
                  <a:cubicBezTo>
                    <a:pt x="122" y="46"/>
                    <a:pt x="123" y="45"/>
                    <a:pt x="125" y="45"/>
                  </a:cubicBezTo>
                  <a:cubicBezTo>
                    <a:pt x="161" y="48"/>
                    <a:pt x="161" y="48"/>
                    <a:pt x="161" y="48"/>
                  </a:cubicBezTo>
                  <a:cubicBezTo>
                    <a:pt x="163" y="48"/>
                    <a:pt x="164" y="50"/>
                    <a:pt x="164" y="51"/>
                  </a:cubicBezTo>
                  <a:lnTo>
                    <a:pt x="162" y="7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cs typeface="+mn-ea"/>
                <a:sym typeface="+mn-lt"/>
              </a:endParaRPr>
            </a:p>
          </p:txBody>
        </p:sp>
      </p:grpSp>
      <p:sp>
        <p:nvSpPr>
          <p:cNvPr id="29" name="椭圆 28"/>
          <p:cNvSpPr/>
          <p:nvPr/>
        </p:nvSpPr>
        <p:spPr bwMode="auto">
          <a:xfrm>
            <a:off x="6668517" y="2395541"/>
            <a:ext cx="708597" cy="703660"/>
          </a:xfrm>
          <a:prstGeom prst="ellipse">
            <a:avLst/>
          </a:prstGeom>
          <a:solidFill>
            <a:srgbClr val="6AA90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cs typeface="+mn-ea"/>
              <a:sym typeface="+mn-lt"/>
            </a:endParaRPr>
          </a:p>
        </p:txBody>
      </p:sp>
      <p:sp>
        <p:nvSpPr>
          <p:cNvPr id="30" name="Freeform 325"/>
          <p:cNvSpPr/>
          <p:nvPr/>
        </p:nvSpPr>
        <p:spPr bwMode="auto">
          <a:xfrm>
            <a:off x="6856213" y="2588348"/>
            <a:ext cx="333204" cy="318046"/>
          </a:xfrm>
          <a:custGeom>
            <a:avLst/>
            <a:gdLst>
              <a:gd name="T0" fmla="*/ 249 w 287"/>
              <a:gd name="T1" fmla="*/ 222 h 277"/>
              <a:gd name="T2" fmla="*/ 182 w 287"/>
              <a:gd name="T3" fmla="*/ 206 h 277"/>
              <a:gd name="T4" fmla="*/ 172 w 287"/>
              <a:gd name="T5" fmla="*/ 176 h 277"/>
              <a:gd name="T6" fmla="*/ 179 w 287"/>
              <a:gd name="T7" fmla="*/ 180 h 277"/>
              <a:gd name="T8" fmla="*/ 185 w 287"/>
              <a:gd name="T9" fmla="*/ 180 h 277"/>
              <a:gd name="T10" fmla="*/ 207 w 287"/>
              <a:gd name="T11" fmla="*/ 177 h 277"/>
              <a:gd name="T12" fmla="*/ 211 w 287"/>
              <a:gd name="T13" fmla="*/ 178 h 277"/>
              <a:gd name="T14" fmla="*/ 215 w 287"/>
              <a:gd name="T15" fmla="*/ 179 h 277"/>
              <a:gd name="T16" fmla="*/ 214 w 287"/>
              <a:gd name="T17" fmla="*/ 175 h 277"/>
              <a:gd name="T18" fmla="*/ 208 w 287"/>
              <a:gd name="T19" fmla="*/ 160 h 277"/>
              <a:gd name="T20" fmla="*/ 218 w 287"/>
              <a:gd name="T21" fmla="*/ 154 h 277"/>
              <a:gd name="T22" fmla="*/ 228 w 287"/>
              <a:gd name="T23" fmla="*/ 152 h 277"/>
              <a:gd name="T24" fmla="*/ 200 w 287"/>
              <a:gd name="T25" fmla="*/ 13 h 277"/>
              <a:gd name="T26" fmla="*/ 166 w 287"/>
              <a:gd name="T27" fmla="*/ 0 h 277"/>
              <a:gd name="T28" fmla="*/ 143 w 287"/>
              <a:gd name="T29" fmla="*/ 8 h 277"/>
              <a:gd name="T30" fmla="*/ 121 w 287"/>
              <a:gd name="T31" fmla="*/ 0 h 277"/>
              <a:gd name="T32" fmla="*/ 87 w 287"/>
              <a:gd name="T33" fmla="*/ 13 h 277"/>
              <a:gd name="T34" fmla="*/ 55 w 287"/>
              <a:gd name="T35" fmla="*/ 151 h 277"/>
              <a:gd name="T36" fmla="*/ 63 w 287"/>
              <a:gd name="T37" fmla="*/ 154 h 277"/>
              <a:gd name="T38" fmla="*/ 77 w 287"/>
              <a:gd name="T39" fmla="*/ 160 h 277"/>
              <a:gd name="T40" fmla="*/ 72 w 287"/>
              <a:gd name="T41" fmla="*/ 178 h 277"/>
              <a:gd name="T42" fmla="*/ 72 w 287"/>
              <a:gd name="T43" fmla="*/ 179 h 277"/>
              <a:gd name="T44" fmla="*/ 78 w 287"/>
              <a:gd name="T45" fmla="*/ 177 h 277"/>
              <a:gd name="T46" fmla="*/ 80 w 287"/>
              <a:gd name="T47" fmla="*/ 177 h 277"/>
              <a:gd name="T48" fmla="*/ 94 w 287"/>
              <a:gd name="T49" fmla="*/ 180 h 277"/>
              <a:gd name="T50" fmla="*/ 100 w 287"/>
              <a:gd name="T51" fmla="*/ 180 h 277"/>
              <a:gd name="T52" fmla="*/ 115 w 287"/>
              <a:gd name="T53" fmla="*/ 176 h 277"/>
              <a:gd name="T54" fmla="*/ 104 w 287"/>
              <a:gd name="T55" fmla="*/ 206 h 277"/>
              <a:gd name="T56" fmla="*/ 38 w 287"/>
              <a:gd name="T57" fmla="*/ 222 h 277"/>
              <a:gd name="T58" fmla="*/ 0 w 287"/>
              <a:gd name="T59" fmla="*/ 257 h 277"/>
              <a:gd name="T60" fmla="*/ 0 w 287"/>
              <a:gd name="T61" fmla="*/ 277 h 277"/>
              <a:gd name="T62" fmla="*/ 287 w 287"/>
              <a:gd name="T63" fmla="*/ 277 h 277"/>
              <a:gd name="T64" fmla="*/ 287 w 287"/>
              <a:gd name="T65" fmla="*/ 257 h 277"/>
              <a:gd name="T66" fmla="*/ 249 w 287"/>
              <a:gd name="T67" fmla="*/ 222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7" h="277">
                <a:moveTo>
                  <a:pt x="249" y="222"/>
                </a:moveTo>
                <a:cubicBezTo>
                  <a:pt x="233" y="214"/>
                  <a:pt x="214" y="211"/>
                  <a:pt x="182" y="206"/>
                </a:cubicBezTo>
                <a:cubicBezTo>
                  <a:pt x="180" y="203"/>
                  <a:pt x="176" y="190"/>
                  <a:pt x="172" y="176"/>
                </a:cubicBezTo>
                <a:cubicBezTo>
                  <a:pt x="173" y="176"/>
                  <a:pt x="178" y="180"/>
                  <a:pt x="179" y="180"/>
                </a:cubicBezTo>
                <a:cubicBezTo>
                  <a:pt x="181" y="180"/>
                  <a:pt x="183" y="180"/>
                  <a:pt x="185" y="180"/>
                </a:cubicBezTo>
                <a:cubicBezTo>
                  <a:pt x="186" y="180"/>
                  <a:pt x="201" y="177"/>
                  <a:pt x="207" y="177"/>
                </a:cubicBezTo>
                <a:cubicBezTo>
                  <a:pt x="209" y="177"/>
                  <a:pt x="210" y="177"/>
                  <a:pt x="211" y="178"/>
                </a:cubicBezTo>
                <a:cubicBezTo>
                  <a:pt x="211" y="178"/>
                  <a:pt x="213" y="179"/>
                  <a:pt x="215" y="179"/>
                </a:cubicBezTo>
                <a:cubicBezTo>
                  <a:pt x="214" y="178"/>
                  <a:pt x="214" y="176"/>
                  <a:pt x="214" y="175"/>
                </a:cubicBezTo>
                <a:cubicBezTo>
                  <a:pt x="208" y="160"/>
                  <a:pt x="208" y="160"/>
                  <a:pt x="208" y="160"/>
                </a:cubicBezTo>
                <a:cubicBezTo>
                  <a:pt x="208" y="160"/>
                  <a:pt x="214" y="152"/>
                  <a:pt x="218" y="154"/>
                </a:cubicBezTo>
                <a:cubicBezTo>
                  <a:pt x="222" y="156"/>
                  <a:pt x="228" y="152"/>
                  <a:pt x="228" y="152"/>
                </a:cubicBezTo>
                <a:cubicBezTo>
                  <a:pt x="233" y="116"/>
                  <a:pt x="238" y="42"/>
                  <a:pt x="200" y="13"/>
                </a:cubicBezTo>
                <a:cubicBezTo>
                  <a:pt x="187" y="4"/>
                  <a:pt x="175" y="0"/>
                  <a:pt x="166" y="0"/>
                </a:cubicBezTo>
                <a:cubicBezTo>
                  <a:pt x="156" y="0"/>
                  <a:pt x="149" y="4"/>
                  <a:pt x="143" y="8"/>
                </a:cubicBezTo>
                <a:cubicBezTo>
                  <a:pt x="138" y="4"/>
                  <a:pt x="130" y="0"/>
                  <a:pt x="121" y="0"/>
                </a:cubicBezTo>
                <a:cubicBezTo>
                  <a:pt x="111" y="0"/>
                  <a:pt x="100" y="4"/>
                  <a:pt x="87" y="13"/>
                </a:cubicBezTo>
                <a:cubicBezTo>
                  <a:pt x="50" y="41"/>
                  <a:pt x="52" y="114"/>
                  <a:pt x="55" y="151"/>
                </a:cubicBezTo>
                <a:cubicBezTo>
                  <a:pt x="55" y="151"/>
                  <a:pt x="58" y="149"/>
                  <a:pt x="63" y="154"/>
                </a:cubicBezTo>
                <a:cubicBezTo>
                  <a:pt x="68" y="159"/>
                  <a:pt x="77" y="160"/>
                  <a:pt x="77" y="160"/>
                </a:cubicBezTo>
                <a:cubicBezTo>
                  <a:pt x="72" y="178"/>
                  <a:pt x="72" y="178"/>
                  <a:pt x="72" y="178"/>
                </a:cubicBezTo>
                <a:cubicBezTo>
                  <a:pt x="72" y="179"/>
                  <a:pt x="72" y="179"/>
                  <a:pt x="72" y="179"/>
                </a:cubicBezTo>
                <a:cubicBezTo>
                  <a:pt x="74" y="179"/>
                  <a:pt x="76" y="178"/>
                  <a:pt x="78" y="177"/>
                </a:cubicBezTo>
                <a:cubicBezTo>
                  <a:pt x="79" y="177"/>
                  <a:pt x="79" y="177"/>
                  <a:pt x="80" y="177"/>
                </a:cubicBezTo>
                <a:cubicBezTo>
                  <a:pt x="86" y="177"/>
                  <a:pt x="92" y="180"/>
                  <a:pt x="94" y="180"/>
                </a:cubicBezTo>
                <a:cubicBezTo>
                  <a:pt x="96" y="180"/>
                  <a:pt x="98" y="180"/>
                  <a:pt x="100" y="180"/>
                </a:cubicBezTo>
                <a:cubicBezTo>
                  <a:pt x="103" y="180"/>
                  <a:pt x="113" y="176"/>
                  <a:pt x="115" y="176"/>
                </a:cubicBezTo>
                <a:cubicBezTo>
                  <a:pt x="112" y="184"/>
                  <a:pt x="108" y="200"/>
                  <a:pt x="104" y="206"/>
                </a:cubicBezTo>
                <a:cubicBezTo>
                  <a:pt x="73" y="211"/>
                  <a:pt x="54" y="214"/>
                  <a:pt x="38" y="222"/>
                </a:cubicBezTo>
                <a:cubicBezTo>
                  <a:pt x="0" y="239"/>
                  <a:pt x="0" y="257"/>
                  <a:pt x="0" y="257"/>
                </a:cubicBezTo>
                <a:cubicBezTo>
                  <a:pt x="0" y="277"/>
                  <a:pt x="0" y="277"/>
                  <a:pt x="0" y="277"/>
                </a:cubicBezTo>
                <a:cubicBezTo>
                  <a:pt x="287" y="277"/>
                  <a:pt x="287" y="277"/>
                  <a:pt x="287" y="277"/>
                </a:cubicBezTo>
                <a:cubicBezTo>
                  <a:pt x="287" y="257"/>
                  <a:pt x="287" y="257"/>
                  <a:pt x="287" y="257"/>
                </a:cubicBezTo>
                <a:cubicBezTo>
                  <a:pt x="287" y="257"/>
                  <a:pt x="287" y="239"/>
                  <a:pt x="249" y="222"/>
                </a:cubicBezTo>
                <a:close/>
              </a:path>
            </a:pathLst>
          </a:custGeom>
          <a:solidFill>
            <a:schemeClr val="bg1"/>
          </a:solidFill>
          <a:ln>
            <a:noFill/>
          </a:ln>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cs typeface="+mn-ea"/>
              <a:sym typeface="+mn-lt"/>
            </a:endParaRPr>
          </a:p>
        </p:txBody>
      </p:sp>
      <p:sp>
        <p:nvSpPr>
          <p:cNvPr id="32" name="椭圆 31"/>
          <p:cNvSpPr/>
          <p:nvPr/>
        </p:nvSpPr>
        <p:spPr bwMode="auto">
          <a:xfrm>
            <a:off x="7753978" y="2395541"/>
            <a:ext cx="707398" cy="703660"/>
          </a:xfrm>
          <a:prstGeom prst="ellipse">
            <a:avLst/>
          </a:prstGeom>
          <a:solidFill>
            <a:schemeClr val="accent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cs typeface="+mn-ea"/>
              <a:sym typeface="+mn-lt"/>
            </a:endParaRPr>
          </a:p>
        </p:txBody>
      </p:sp>
      <p:sp>
        <p:nvSpPr>
          <p:cNvPr id="33" name="Freeform 493"/>
          <p:cNvSpPr/>
          <p:nvPr/>
        </p:nvSpPr>
        <p:spPr bwMode="auto">
          <a:xfrm>
            <a:off x="7933893" y="2567667"/>
            <a:ext cx="347568" cy="359408"/>
          </a:xfrm>
          <a:custGeom>
            <a:avLst/>
            <a:gdLst>
              <a:gd name="T0" fmla="*/ 69 w 275"/>
              <a:gd name="T1" fmla="*/ 169 h 287"/>
              <a:gd name="T2" fmla="*/ 103 w 275"/>
              <a:gd name="T3" fmla="*/ 135 h 287"/>
              <a:gd name="T4" fmla="*/ 124 w 275"/>
              <a:gd name="T5" fmla="*/ 156 h 287"/>
              <a:gd name="T6" fmla="*/ 124 w 275"/>
              <a:gd name="T7" fmla="*/ 224 h 287"/>
              <a:gd name="T8" fmla="*/ 124 w 275"/>
              <a:gd name="T9" fmla="*/ 225 h 287"/>
              <a:gd name="T10" fmla="*/ 117 w 275"/>
              <a:gd name="T11" fmla="*/ 256 h 287"/>
              <a:gd name="T12" fmla="*/ 103 w 275"/>
              <a:gd name="T13" fmla="*/ 261 h 287"/>
              <a:gd name="T14" fmla="*/ 87 w 275"/>
              <a:gd name="T15" fmla="*/ 255 h 287"/>
              <a:gd name="T16" fmla="*/ 82 w 275"/>
              <a:gd name="T17" fmla="*/ 237 h 287"/>
              <a:gd name="T18" fmla="*/ 71 w 275"/>
              <a:gd name="T19" fmla="*/ 222 h 287"/>
              <a:gd name="T20" fmla="*/ 56 w 275"/>
              <a:gd name="T21" fmla="*/ 234 h 287"/>
              <a:gd name="T22" fmla="*/ 67 w 275"/>
              <a:gd name="T23" fmla="*/ 273 h 287"/>
              <a:gd name="T24" fmla="*/ 103 w 275"/>
              <a:gd name="T25" fmla="*/ 287 h 287"/>
              <a:gd name="T26" fmla="*/ 136 w 275"/>
              <a:gd name="T27" fmla="*/ 274 h 287"/>
              <a:gd name="T28" fmla="*/ 151 w 275"/>
              <a:gd name="T29" fmla="*/ 224 h 287"/>
              <a:gd name="T30" fmla="*/ 151 w 275"/>
              <a:gd name="T31" fmla="*/ 156 h 287"/>
              <a:gd name="T32" fmla="*/ 172 w 275"/>
              <a:gd name="T33" fmla="*/ 135 h 287"/>
              <a:gd name="T34" fmla="*/ 206 w 275"/>
              <a:gd name="T35" fmla="*/ 169 h 287"/>
              <a:gd name="T36" fmla="*/ 241 w 275"/>
              <a:gd name="T37" fmla="*/ 135 h 287"/>
              <a:gd name="T38" fmla="*/ 273 w 275"/>
              <a:gd name="T39" fmla="*/ 167 h 287"/>
              <a:gd name="T40" fmla="*/ 275 w 275"/>
              <a:gd name="T41" fmla="*/ 142 h 287"/>
              <a:gd name="T42" fmla="*/ 147 w 275"/>
              <a:gd name="T43" fmla="*/ 24 h 287"/>
              <a:gd name="T44" fmla="*/ 147 w 275"/>
              <a:gd name="T45" fmla="*/ 9 h 287"/>
              <a:gd name="T46" fmla="*/ 138 w 275"/>
              <a:gd name="T47" fmla="*/ 0 h 287"/>
              <a:gd name="T48" fmla="*/ 128 w 275"/>
              <a:gd name="T49" fmla="*/ 9 h 287"/>
              <a:gd name="T50" fmla="*/ 128 w 275"/>
              <a:gd name="T51" fmla="*/ 24 h 287"/>
              <a:gd name="T52" fmla="*/ 0 w 275"/>
              <a:gd name="T53" fmla="*/ 142 h 287"/>
              <a:gd name="T54" fmla="*/ 3 w 275"/>
              <a:gd name="T55" fmla="*/ 167 h 287"/>
              <a:gd name="T56" fmla="*/ 35 w 275"/>
              <a:gd name="T57" fmla="*/ 135 h 287"/>
              <a:gd name="T58" fmla="*/ 69 w 275"/>
              <a:gd name="T59" fmla="*/ 169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5" h="287">
                <a:moveTo>
                  <a:pt x="69" y="169"/>
                </a:moveTo>
                <a:cubicBezTo>
                  <a:pt x="103" y="135"/>
                  <a:pt x="103" y="135"/>
                  <a:pt x="103" y="135"/>
                </a:cubicBezTo>
                <a:cubicBezTo>
                  <a:pt x="124" y="156"/>
                  <a:pt x="124" y="156"/>
                  <a:pt x="124" y="156"/>
                </a:cubicBezTo>
                <a:cubicBezTo>
                  <a:pt x="124" y="224"/>
                  <a:pt x="124" y="224"/>
                  <a:pt x="124" y="224"/>
                </a:cubicBezTo>
                <a:cubicBezTo>
                  <a:pt x="124" y="225"/>
                  <a:pt x="124" y="225"/>
                  <a:pt x="124" y="225"/>
                </a:cubicBezTo>
                <a:cubicBezTo>
                  <a:pt x="125" y="231"/>
                  <a:pt x="124" y="247"/>
                  <a:pt x="117" y="256"/>
                </a:cubicBezTo>
                <a:cubicBezTo>
                  <a:pt x="115" y="258"/>
                  <a:pt x="111" y="261"/>
                  <a:pt x="103" y="261"/>
                </a:cubicBezTo>
                <a:cubicBezTo>
                  <a:pt x="96" y="261"/>
                  <a:pt x="91" y="259"/>
                  <a:pt x="87" y="255"/>
                </a:cubicBezTo>
                <a:cubicBezTo>
                  <a:pt x="82" y="250"/>
                  <a:pt x="82" y="240"/>
                  <a:pt x="82" y="237"/>
                </a:cubicBezTo>
                <a:cubicBezTo>
                  <a:pt x="83" y="230"/>
                  <a:pt x="78" y="223"/>
                  <a:pt x="71" y="222"/>
                </a:cubicBezTo>
                <a:cubicBezTo>
                  <a:pt x="63" y="222"/>
                  <a:pt x="57" y="227"/>
                  <a:pt x="56" y="234"/>
                </a:cubicBezTo>
                <a:cubicBezTo>
                  <a:pt x="56" y="237"/>
                  <a:pt x="54" y="258"/>
                  <a:pt x="67" y="273"/>
                </a:cubicBezTo>
                <a:cubicBezTo>
                  <a:pt x="73" y="279"/>
                  <a:pt x="84" y="287"/>
                  <a:pt x="103" y="287"/>
                </a:cubicBezTo>
                <a:cubicBezTo>
                  <a:pt x="117" y="287"/>
                  <a:pt x="128" y="283"/>
                  <a:pt x="136" y="274"/>
                </a:cubicBezTo>
                <a:cubicBezTo>
                  <a:pt x="152" y="256"/>
                  <a:pt x="151" y="229"/>
                  <a:pt x="151" y="224"/>
                </a:cubicBezTo>
                <a:cubicBezTo>
                  <a:pt x="151" y="156"/>
                  <a:pt x="151" y="156"/>
                  <a:pt x="151" y="156"/>
                </a:cubicBezTo>
                <a:cubicBezTo>
                  <a:pt x="172" y="135"/>
                  <a:pt x="172" y="135"/>
                  <a:pt x="172" y="135"/>
                </a:cubicBezTo>
                <a:cubicBezTo>
                  <a:pt x="206" y="169"/>
                  <a:pt x="206" y="169"/>
                  <a:pt x="206" y="169"/>
                </a:cubicBezTo>
                <a:cubicBezTo>
                  <a:pt x="241" y="135"/>
                  <a:pt x="241" y="135"/>
                  <a:pt x="241" y="135"/>
                </a:cubicBezTo>
                <a:cubicBezTo>
                  <a:pt x="273" y="167"/>
                  <a:pt x="273" y="167"/>
                  <a:pt x="273" y="167"/>
                </a:cubicBezTo>
                <a:cubicBezTo>
                  <a:pt x="274" y="159"/>
                  <a:pt x="275" y="151"/>
                  <a:pt x="275" y="142"/>
                </a:cubicBezTo>
                <a:cubicBezTo>
                  <a:pt x="275" y="109"/>
                  <a:pt x="243" y="29"/>
                  <a:pt x="147" y="24"/>
                </a:cubicBezTo>
                <a:cubicBezTo>
                  <a:pt x="147" y="9"/>
                  <a:pt x="147" y="9"/>
                  <a:pt x="147" y="9"/>
                </a:cubicBezTo>
                <a:cubicBezTo>
                  <a:pt x="147" y="4"/>
                  <a:pt x="143" y="0"/>
                  <a:pt x="138" y="0"/>
                </a:cubicBezTo>
                <a:cubicBezTo>
                  <a:pt x="133" y="0"/>
                  <a:pt x="128" y="4"/>
                  <a:pt x="128" y="9"/>
                </a:cubicBezTo>
                <a:cubicBezTo>
                  <a:pt x="128" y="24"/>
                  <a:pt x="128" y="24"/>
                  <a:pt x="128" y="24"/>
                </a:cubicBezTo>
                <a:cubicBezTo>
                  <a:pt x="33" y="29"/>
                  <a:pt x="0" y="109"/>
                  <a:pt x="0" y="142"/>
                </a:cubicBezTo>
                <a:cubicBezTo>
                  <a:pt x="0" y="150"/>
                  <a:pt x="1" y="159"/>
                  <a:pt x="3" y="167"/>
                </a:cubicBezTo>
                <a:cubicBezTo>
                  <a:pt x="35" y="135"/>
                  <a:pt x="35" y="135"/>
                  <a:pt x="35" y="135"/>
                </a:cubicBezTo>
                <a:lnTo>
                  <a:pt x="69" y="169"/>
                </a:lnTo>
                <a:close/>
              </a:path>
            </a:pathLst>
          </a:custGeom>
          <a:solidFill>
            <a:schemeClr val="bg1"/>
          </a:solidFill>
          <a:ln>
            <a:noFill/>
          </a:ln>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cs typeface="+mn-ea"/>
              <a:sym typeface="+mn-lt"/>
            </a:endParaRPr>
          </a:p>
        </p:txBody>
      </p:sp>
      <p:sp>
        <p:nvSpPr>
          <p:cNvPr id="28" name="矩形 27"/>
          <p:cNvSpPr/>
          <p:nvPr/>
        </p:nvSpPr>
        <p:spPr>
          <a:xfrm>
            <a:off x="672560" y="3232743"/>
            <a:ext cx="7981585" cy="932563"/>
          </a:xfrm>
          <a:prstGeom prst="rect">
            <a:avLst/>
          </a:prstGeom>
        </p:spPr>
        <p:txBody>
          <a:bodyPr wrap="square">
            <a:spAutoFit/>
          </a:bodyPr>
          <a:lstStyle/>
          <a:p>
            <a:pPr lvl="0" eaLnBrk="1" fontAlgn="auto" hangingPunct="1">
              <a:lnSpc>
                <a:spcPct val="130000"/>
              </a:lnSpc>
              <a:spcBef>
                <a:spcPts val="0"/>
              </a:spcBef>
              <a:spcAft>
                <a:spcPts val="0"/>
              </a:spcAft>
            </a:pPr>
            <a:r>
              <a:rPr lang="zh-CN" altLang="en-US" sz="1400" dirty="0">
                <a:solidFill>
                  <a:schemeClr val="tx2">
                    <a:lumMod val="75000"/>
                    <a:lumOff val="25000"/>
                  </a:schemeClr>
                </a:solidFill>
                <a:latin typeface="+mn-lt"/>
                <a:ea typeface="+mn-ea"/>
                <a:cs typeface="+mn-ea"/>
                <a:sym typeface="+mn-lt"/>
              </a:rPr>
              <a:t>点击此处添加文字点击此处添加文字点击此处添加文字点击此处添加文字点击此处添加文字点击此处添加文字点击此处添加文字点击此处添加文字点击此处添加文字点击此处添加文字点击此处添加文字点击此处添加文字点击此处添加文字点击此处添加文字点击此处添加</a:t>
            </a:r>
            <a:r>
              <a:rPr lang="zh-CN" altLang="en-US" sz="1400" dirty="0" smtClean="0">
                <a:solidFill>
                  <a:schemeClr val="tx2">
                    <a:lumMod val="75000"/>
                    <a:lumOff val="25000"/>
                  </a:schemeClr>
                </a:solidFill>
                <a:latin typeface="+mn-lt"/>
                <a:ea typeface="+mn-ea"/>
                <a:cs typeface="+mn-ea"/>
                <a:sym typeface="+mn-lt"/>
              </a:rPr>
              <a:t>文字</a:t>
            </a:r>
            <a:endParaRPr lang="zh-CN" altLang="en-US" sz="1400" dirty="0">
              <a:solidFill>
                <a:schemeClr val="tx2">
                  <a:lumMod val="75000"/>
                  <a:lumOff val="25000"/>
                </a:schemeClr>
              </a:solidFill>
              <a:latin typeface="+mn-lt"/>
              <a:ea typeface="+mn-ea"/>
              <a:cs typeface="+mn-ea"/>
              <a:sym typeface="+mn-lt"/>
            </a:endParaRPr>
          </a:p>
        </p:txBody>
      </p:sp>
      <p:sp>
        <p:nvSpPr>
          <p:cNvPr id="35" name="TextBox 34"/>
          <p:cNvSpPr txBox="1"/>
          <p:nvPr/>
        </p:nvSpPr>
        <p:spPr>
          <a:xfrm>
            <a:off x="560569" y="276377"/>
            <a:ext cx="4964346" cy="461665"/>
          </a:xfrm>
          <a:prstGeom prst="rect">
            <a:avLst/>
          </a:prstGeom>
          <a:noFill/>
        </p:spPr>
        <p:txBody>
          <a:bodyPr wrap="square" rtlCol="0">
            <a:spAutoFit/>
          </a:bodyPr>
          <a:lstStyle/>
          <a:p>
            <a:r>
              <a:rPr lang="zh-CN" altLang="en-US" sz="2400" dirty="0" smtClean="0">
                <a:solidFill>
                  <a:srgbClr val="6AA903"/>
                </a:solidFill>
                <a:latin typeface="方正少儿简体" panose="03000509000000000000" pitchFamily="65" charset="-122"/>
                <a:ea typeface="方正少儿简体" panose="03000509000000000000" pitchFamily="65" charset="-122"/>
                <a:cs typeface="+mn-ea"/>
                <a:sym typeface="+mn-lt"/>
              </a:rPr>
              <a:t>点击此处添加标题</a:t>
            </a:r>
            <a:endParaRPr lang="zh-CN" altLang="en-US" sz="2400" dirty="0">
              <a:solidFill>
                <a:srgbClr val="6AA903"/>
              </a:solidFill>
              <a:latin typeface="方正少儿简体" panose="03000509000000000000" pitchFamily="65" charset="-122"/>
              <a:ea typeface="方正少儿简体" panose="03000509000000000000" pitchFamily="65"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10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5"/>
                                        </p:tgtEl>
                                        <p:attrNameLst>
                                          <p:attrName>ppt_y</p:attrName>
                                        </p:attrNameLst>
                                      </p:cBhvr>
                                      <p:tavLst>
                                        <p:tav tm="0">
                                          <p:val>
                                            <p:strVal val="#ppt_y"/>
                                          </p:val>
                                        </p:tav>
                                        <p:tav tm="100000">
                                          <p:val>
                                            <p:strVal val="#ppt_y"/>
                                          </p:val>
                                        </p:tav>
                                      </p:tavLst>
                                    </p:anim>
                                    <p:anim calcmode="lin" valueType="num">
                                      <p:cBhvr>
                                        <p:cTn id="9"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5"/>
                                        </p:tgtEl>
                                      </p:cBhvr>
                                    </p:animEffect>
                                  </p:childTnLst>
                                </p:cTn>
                              </p:par>
                            </p:childTnLst>
                          </p:cTn>
                        </p:par>
                        <p:par>
                          <p:cTn id="12" fill="hold">
                            <p:stCondLst>
                              <p:cond delay="850"/>
                            </p:stCondLst>
                            <p:childTnLst>
                              <p:par>
                                <p:cTn id="13" presetID="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1+#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0-#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childTnLst>
                          </p:cTn>
                        </p:par>
                        <p:par>
                          <p:cTn id="21" fill="hold">
                            <p:stCondLst>
                              <p:cond delay="1350"/>
                            </p:stCondLst>
                            <p:childTnLst>
                              <p:par>
                                <p:cTn id="22" presetID="22" presetClass="entr" presetSubtype="1"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up)">
                                      <p:cBhvr>
                                        <p:cTn id="24" dur="500"/>
                                        <p:tgtEl>
                                          <p:spTgt spid="12"/>
                                        </p:tgtEl>
                                      </p:cBhvr>
                                    </p:animEffect>
                                  </p:childTnLst>
                                </p:cTn>
                              </p:par>
                            </p:childTnLst>
                          </p:cTn>
                        </p:par>
                        <p:par>
                          <p:cTn id="25" fill="hold">
                            <p:stCondLst>
                              <p:cond delay="1850"/>
                            </p:stCondLst>
                            <p:childTnLst>
                              <p:par>
                                <p:cTn id="26" presetID="23" presetClass="entr" presetSubtype="272"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strVal val="2/3*#ppt_w"/>
                                          </p:val>
                                        </p:tav>
                                        <p:tav tm="100000">
                                          <p:val>
                                            <p:strVal val="#ppt_w"/>
                                          </p:val>
                                        </p:tav>
                                      </p:tavLst>
                                    </p:anim>
                                    <p:anim calcmode="lin" valueType="num">
                                      <p:cBhvr>
                                        <p:cTn id="29" dur="500" fill="hold"/>
                                        <p:tgtEl>
                                          <p:spTgt spid="17"/>
                                        </p:tgtEl>
                                        <p:attrNameLst>
                                          <p:attrName>ppt_h</p:attrName>
                                        </p:attrNameLst>
                                      </p:cBhvr>
                                      <p:tavLst>
                                        <p:tav tm="0">
                                          <p:val>
                                            <p:strVal val="2/3*#ppt_h"/>
                                          </p:val>
                                        </p:tav>
                                        <p:tav tm="100000">
                                          <p:val>
                                            <p:strVal val="#ppt_h"/>
                                          </p:val>
                                        </p:tav>
                                      </p:tavLst>
                                    </p:anim>
                                  </p:childTnLst>
                                </p:cTn>
                              </p:par>
                              <p:par>
                                <p:cTn id="30" presetID="23" presetClass="entr" presetSubtype="272" fill="hold" grpId="0" nodeType="withEffect">
                                  <p:stCondLst>
                                    <p:cond delay="250"/>
                                  </p:stCondLst>
                                  <p:childTnLst>
                                    <p:set>
                                      <p:cBhvr>
                                        <p:cTn id="31" dur="1" fill="hold">
                                          <p:stCondLst>
                                            <p:cond delay="0"/>
                                          </p:stCondLst>
                                        </p:cTn>
                                        <p:tgtEl>
                                          <p:spTgt spid="22"/>
                                        </p:tgtEl>
                                        <p:attrNameLst>
                                          <p:attrName>style.visibility</p:attrName>
                                        </p:attrNameLst>
                                      </p:cBhvr>
                                      <p:to>
                                        <p:strVal val="visible"/>
                                      </p:to>
                                    </p:set>
                                    <p:anim calcmode="lin" valueType="num">
                                      <p:cBhvr>
                                        <p:cTn id="32" dur="500" fill="hold"/>
                                        <p:tgtEl>
                                          <p:spTgt spid="22"/>
                                        </p:tgtEl>
                                        <p:attrNameLst>
                                          <p:attrName>ppt_w</p:attrName>
                                        </p:attrNameLst>
                                      </p:cBhvr>
                                      <p:tavLst>
                                        <p:tav tm="0">
                                          <p:val>
                                            <p:strVal val="2/3*#ppt_w"/>
                                          </p:val>
                                        </p:tav>
                                        <p:tav tm="100000">
                                          <p:val>
                                            <p:strVal val="#ppt_w"/>
                                          </p:val>
                                        </p:tav>
                                      </p:tavLst>
                                    </p:anim>
                                    <p:anim calcmode="lin" valueType="num">
                                      <p:cBhvr>
                                        <p:cTn id="33" dur="500" fill="hold"/>
                                        <p:tgtEl>
                                          <p:spTgt spid="22"/>
                                        </p:tgtEl>
                                        <p:attrNameLst>
                                          <p:attrName>ppt_h</p:attrName>
                                        </p:attrNameLst>
                                      </p:cBhvr>
                                      <p:tavLst>
                                        <p:tav tm="0">
                                          <p:val>
                                            <p:strVal val="2/3*#ppt_h"/>
                                          </p:val>
                                        </p:tav>
                                        <p:tav tm="100000">
                                          <p:val>
                                            <p:strVal val="#ppt_h"/>
                                          </p:val>
                                        </p:tav>
                                      </p:tavLst>
                                    </p:anim>
                                  </p:childTnLst>
                                </p:cTn>
                              </p:par>
                              <p:par>
                                <p:cTn id="34" presetID="23" presetClass="entr" presetSubtype="272" fill="hold" grpId="0" nodeType="withEffect">
                                  <p:stCondLst>
                                    <p:cond delay="500"/>
                                  </p:stCondLst>
                                  <p:childTnLst>
                                    <p:set>
                                      <p:cBhvr>
                                        <p:cTn id="35" dur="1" fill="hold">
                                          <p:stCondLst>
                                            <p:cond delay="0"/>
                                          </p:stCondLst>
                                        </p:cTn>
                                        <p:tgtEl>
                                          <p:spTgt spid="29"/>
                                        </p:tgtEl>
                                        <p:attrNameLst>
                                          <p:attrName>style.visibility</p:attrName>
                                        </p:attrNameLst>
                                      </p:cBhvr>
                                      <p:to>
                                        <p:strVal val="visible"/>
                                      </p:to>
                                    </p:set>
                                    <p:anim calcmode="lin" valueType="num">
                                      <p:cBhvr>
                                        <p:cTn id="36" dur="500" fill="hold"/>
                                        <p:tgtEl>
                                          <p:spTgt spid="29"/>
                                        </p:tgtEl>
                                        <p:attrNameLst>
                                          <p:attrName>ppt_w</p:attrName>
                                        </p:attrNameLst>
                                      </p:cBhvr>
                                      <p:tavLst>
                                        <p:tav tm="0">
                                          <p:val>
                                            <p:strVal val="2/3*#ppt_w"/>
                                          </p:val>
                                        </p:tav>
                                        <p:tav tm="100000">
                                          <p:val>
                                            <p:strVal val="#ppt_w"/>
                                          </p:val>
                                        </p:tav>
                                      </p:tavLst>
                                    </p:anim>
                                    <p:anim calcmode="lin" valueType="num">
                                      <p:cBhvr>
                                        <p:cTn id="37" dur="500" fill="hold"/>
                                        <p:tgtEl>
                                          <p:spTgt spid="29"/>
                                        </p:tgtEl>
                                        <p:attrNameLst>
                                          <p:attrName>ppt_h</p:attrName>
                                        </p:attrNameLst>
                                      </p:cBhvr>
                                      <p:tavLst>
                                        <p:tav tm="0">
                                          <p:val>
                                            <p:strVal val="2/3*#ppt_h"/>
                                          </p:val>
                                        </p:tav>
                                        <p:tav tm="100000">
                                          <p:val>
                                            <p:strVal val="#ppt_h"/>
                                          </p:val>
                                        </p:tav>
                                      </p:tavLst>
                                    </p:anim>
                                  </p:childTnLst>
                                </p:cTn>
                              </p:par>
                              <p:par>
                                <p:cTn id="38" presetID="23" presetClass="entr" presetSubtype="272" fill="hold" grpId="0" nodeType="withEffect">
                                  <p:stCondLst>
                                    <p:cond delay="750"/>
                                  </p:stCondLst>
                                  <p:childTnLst>
                                    <p:set>
                                      <p:cBhvr>
                                        <p:cTn id="39" dur="1" fill="hold">
                                          <p:stCondLst>
                                            <p:cond delay="0"/>
                                          </p:stCondLst>
                                        </p:cTn>
                                        <p:tgtEl>
                                          <p:spTgt spid="32"/>
                                        </p:tgtEl>
                                        <p:attrNameLst>
                                          <p:attrName>style.visibility</p:attrName>
                                        </p:attrNameLst>
                                      </p:cBhvr>
                                      <p:to>
                                        <p:strVal val="visible"/>
                                      </p:to>
                                    </p:set>
                                    <p:anim calcmode="lin" valueType="num">
                                      <p:cBhvr>
                                        <p:cTn id="40" dur="500" fill="hold"/>
                                        <p:tgtEl>
                                          <p:spTgt spid="32"/>
                                        </p:tgtEl>
                                        <p:attrNameLst>
                                          <p:attrName>ppt_w</p:attrName>
                                        </p:attrNameLst>
                                      </p:cBhvr>
                                      <p:tavLst>
                                        <p:tav tm="0">
                                          <p:val>
                                            <p:strVal val="2/3*#ppt_w"/>
                                          </p:val>
                                        </p:tav>
                                        <p:tav tm="100000">
                                          <p:val>
                                            <p:strVal val="#ppt_w"/>
                                          </p:val>
                                        </p:tav>
                                      </p:tavLst>
                                    </p:anim>
                                    <p:anim calcmode="lin" valueType="num">
                                      <p:cBhvr>
                                        <p:cTn id="41" dur="500" fill="hold"/>
                                        <p:tgtEl>
                                          <p:spTgt spid="32"/>
                                        </p:tgtEl>
                                        <p:attrNameLst>
                                          <p:attrName>ppt_h</p:attrName>
                                        </p:attrNameLst>
                                      </p:cBhvr>
                                      <p:tavLst>
                                        <p:tav tm="0">
                                          <p:val>
                                            <p:strVal val="2/3*#ppt_h"/>
                                          </p:val>
                                        </p:tav>
                                        <p:tav tm="100000">
                                          <p:val>
                                            <p:strVal val="#ppt_h"/>
                                          </p:val>
                                        </p:tav>
                                      </p:tavLst>
                                    </p:anim>
                                  </p:childTnLst>
                                </p:cTn>
                              </p:par>
                            </p:childTnLst>
                          </p:cTn>
                        </p:par>
                        <p:par>
                          <p:cTn id="42" fill="hold">
                            <p:stCondLst>
                              <p:cond delay="2350"/>
                            </p:stCondLst>
                            <p:childTnLst>
                              <p:par>
                                <p:cTn id="43" presetID="10"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250"/>
                                        <p:tgtEl>
                                          <p:spTgt spid="18"/>
                                        </p:tgtEl>
                                      </p:cBhvr>
                                    </p:animEffect>
                                  </p:childTnLst>
                                </p:cTn>
                              </p:par>
                            </p:childTnLst>
                          </p:cTn>
                        </p:par>
                        <p:par>
                          <p:cTn id="46" fill="hold">
                            <p:stCondLst>
                              <p:cond delay="2850"/>
                            </p:stCondLst>
                            <p:childTnLst>
                              <p:par>
                                <p:cTn id="47" presetID="10" presetClass="entr" presetSubtype="0"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250"/>
                                        <p:tgtEl>
                                          <p:spTgt spid="23"/>
                                        </p:tgtEl>
                                      </p:cBhvr>
                                    </p:animEffect>
                                  </p:childTnLst>
                                </p:cTn>
                              </p:par>
                            </p:childTnLst>
                          </p:cTn>
                        </p:par>
                        <p:par>
                          <p:cTn id="50" fill="hold">
                            <p:stCondLst>
                              <p:cond delay="3350"/>
                            </p:stCondLst>
                            <p:childTnLst>
                              <p:par>
                                <p:cTn id="51" presetID="10" presetClass="entr" presetSubtype="0" fill="hold" grpId="0" nodeType="after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250"/>
                                        <p:tgtEl>
                                          <p:spTgt spid="30"/>
                                        </p:tgtEl>
                                      </p:cBhvr>
                                    </p:animEffect>
                                  </p:childTnLst>
                                </p:cTn>
                              </p:par>
                            </p:childTnLst>
                          </p:cTn>
                        </p:par>
                        <p:par>
                          <p:cTn id="54" fill="hold">
                            <p:stCondLst>
                              <p:cond delay="3850"/>
                            </p:stCondLst>
                            <p:childTnLst>
                              <p:par>
                                <p:cTn id="55" presetID="10"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250"/>
                                        <p:tgtEl>
                                          <p:spTgt spid="33"/>
                                        </p:tgtEl>
                                      </p:cBhvr>
                                    </p:animEffect>
                                  </p:childTnLst>
                                </p:cTn>
                              </p:par>
                            </p:childTnLst>
                          </p:cTn>
                        </p:par>
                      </p:childTnLst>
                    </p:cTn>
                  </p:par>
                  <p:par>
                    <p:cTn id="58" fill="hold">
                      <p:stCondLst>
                        <p:cond delay="indefinite"/>
                      </p:stCondLst>
                      <p:childTnLst>
                        <p:par>
                          <p:cTn id="59" fill="hold">
                            <p:stCondLst>
                              <p:cond delay="0"/>
                            </p:stCondLst>
                            <p:childTnLst>
                              <p:par>
                                <p:cTn id="60" presetID="41" presetClass="entr" presetSubtype="0" fill="hold" grpId="0" nodeType="clickEffect">
                                  <p:stCondLst>
                                    <p:cond delay="0"/>
                                  </p:stCondLst>
                                  <p:iterate type="lt">
                                    <p:tmPct val="10000"/>
                                  </p:iterate>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63" dur="500" fill="hold"/>
                                        <p:tgtEl>
                                          <p:spTgt spid="28"/>
                                        </p:tgtEl>
                                        <p:attrNameLst>
                                          <p:attrName>ppt_y</p:attrName>
                                        </p:attrNameLst>
                                      </p:cBhvr>
                                      <p:tavLst>
                                        <p:tav tm="0">
                                          <p:val>
                                            <p:strVal val="#ppt_y"/>
                                          </p:val>
                                        </p:tav>
                                        <p:tav tm="100000">
                                          <p:val>
                                            <p:strVal val="#ppt_y"/>
                                          </p:val>
                                        </p:tav>
                                      </p:tavLst>
                                    </p:anim>
                                    <p:anim calcmode="lin" valueType="num">
                                      <p:cBhvr>
                                        <p:cTn id="64"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65"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66" dur="500" tmFilter="0,0; .5, 1; 1, 1"/>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2" grpId="0"/>
      <p:bldP spid="17" grpId="0" animBg="1"/>
      <p:bldP spid="22" grpId="0" animBg="1"/>
      <p:bldP spid="29" grpId="0" animBg="1"/>
      <p:bldP spid="30" grpId="0" animBg="1"/>
      <p:bldP spid="32" grpId="0" animBg="1"/>
      <p:bldP spid="33" grpId="0" animBg="1"/>
      <p:bldP spid="28"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7" descr="E:\PPT素材\卡通D3.pn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a:stretch>
            <a:fillRect/>
          </a:stretch>
        </p:blipFill>
        <p:spPr bwMode="auto">
          <a:xfrm>
            <a:off x="1401483" y="3257987"/>
            <a:ext cx="6341034" cy="188551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E:\PPT素材\卡通D1.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a:fillRect/>
          </a:stretch>
        </p:blipFill>
        <p:spPr bwMode="auto">
          <a:xfrm>
            <a:off x="0" y="645515"/>
            <a:ext cx="9144000" cy="4497986"/>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13"/>
          <p:cNvSpPr txBox="1">
            <a:spLocks noChangeArrowheads="1"/>
          </p:cNvSpPr>
          <p:nvPr/>
        </p:nvSpPr>
        <p:spPr bwMode="auto">
          <a:xfrm>
            <a:off x="2937473" y="2563113"/>
            <a:ext cx="336272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400" dirty="0" smtClean="0">
                <a:solidFill>
                  <a:schemeClr val="tx2">
                    <a:lumMod val="75000"/>
                    <a:lumOff val="25000"/>
                  </a:schemeClr>
                </a:solidFill>
                <a:latin typeface="+mn-lt"/>
                <a:ea typeface="+mn-ea"/>
                <a:cs typeface="+mn-ea"/>
                <a:sym typeface="+mn-lt"/>
              </a:rPr>
              <a:t>点击此处添加描述文本，点击此处添加描述文本，点击此处添加描述文本</a:t>
            </a:r>
            <a:endParaRPr lang="zh-CN" altLang="en-US" sz="1400" dirty="0">
              <a:solidFill>
                <a:schemeClr val="tx2">
                  <a:lumMod val="75000"/>
                  <a:lumOff val="25000"/>
                </a:schemeClr>
              </a:solidFill>
              <a:latin typeface="+mn-lt"/>
              <a:ea typeface="+mn-ea"/>
              <a:cs typeface="+mn-ea"/>
              <a:sym typeface="+mn-lt"/>
            </a:endParaRPr>
          </a:p>
        </p:txBody>
      </p:sp>
      <p:sp>
        <p:nvSpPr>
          <p:cNvPr id="22" name="文本框 10"/>
          <p:cNvSpPr txBox="1">
            <a:spLocks noChangeArrowheads="1"/>
          </p:cNvSpPr>
          <p:nvPr/>
        </p:nvSpPr>
        <p:spPr bwMode="auto">
          <a:xfrm>
            <a:off x="2035175" y="1852611"/>
            <a:ext cx="5073651" cy="75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4300" dirty="0">
                <a:solidFill>
                  <a:srgbClr val="6AA903"/>
                </a:solidFill>
                <a:latin typeface="方正少儿简体" panose="03000509000000000000" pitchFamily="65" charset="-122"/>
                <a:ea typeface="方正少儿简体" panose="03000509000000000000" pitchFamily="65" charset="-122"/>
                <a:cs typeface="+mn-ea"/>
                <a:sym typeface="+mn-lt"/>
              </a:rPr>
              <a:t>点击此处</a:t>
            </a:r>
            <a:r>
              <a:rPr lang="zh-CN" altLang="en-US" sz="4300" dirty="0" smtClean="0">
                <a:solidFill>
                  <a:srgbClr val="6AA903"/>
                </a:solidFill>
                <a:latin typeface="方正少儿简体" panose="03000509000000000000" pitchFamily="65" charset="-122"/>
                <a:ea typeface="方正少儿简体" panose="03000509000000000000" pitchFamily="65" charset="-122"/>
                <a:cs typeface="+mn-ea"/>
                <a:sym typeface="+mn-lt"/>
              </a:rPr>
              <a:t>添加</a:t>
            </a:r>
            <a:r>
              <a:rPr lang="zh-CN" altLang="en-US" sz="4300" dirty="0">
                <a:solidFill>
                  <a:srgbClr val="6AA903"/>
                </a:solidFill>
                <a:latin typeface="方正少儿简体" panose="03000509000000000000" pitchFamily="65" charset="-122"/>
                <a:ea typeface="方正少儿简体" panose="03000509000000000000" pitchFamily="65" charset="-122"/>
                <a:cs typeface="+mn-ea"/>
                <a:sym typeface="+mn-lt"/>
              </a:rPr>
              <a:t>标题</a:t>
            </a:r>
            <a:endParaRPr lang="zh-CN" altLang="en-US" sz="4300" dirty="0">
              <a:solidFill>
                <a:srgbClr val="6AA903"/>
              </a:solidFill>
              <a:latin typeface="方正少儿简体" panose="03000509000000000000" pitchFamily="65" charset="-122"/>
              <a:ea typeface="方正少儿简体" panose="03000509000000000000" pitchFamily="65" charset="-122"/>
              <a:cs typeface="+mn-ea"/>
              <a:sym typeface="+mn-lt"/>
            </a:endParaRPr>
          </a:p>
        </p:txBody>
      </p:sp>
      <p:sp>
        <p:nvSpPr>
          <p:cNvPr id="23" name="文本框 1"/>
          <p:cNvSpPr txBox="1">
            <a:spLocks noChangeArrowheads="1"/>
          </p:cNvSpPr>
          <p:nvPr/>
        </p:nvSpPr>
        <p:spPr bwMode="auto">
          <a:xfrm>
            <a:off x="3485357" y="1199004"/>
            <a:ext cx="21732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800" dirty="0" smtClean="0">
                <a:solidFill>
                  <a:srgbClr val="6AA903"/>
                </a:solidFill>
                <a:latin typeface="方正粗圆简体" panose="02010601030101010101" pitchFamily="65" charset="-122"/>
                <a:ea typeface="方正粗圆简体" panose="02010601030101010101" pitchFamily="65" charset="-122"/>
                <a:cs typeface="+mn-ea"/>
                <a:sym typeface="+mn-lt"/>
              </a:rPr>
              <a:t>PART 2</a:t>
            </a:r>
            <a:endParaRPr lang="zh-CN" altLang="en-US" sz="4800" dirty="0">
              <a:solidFill>
                <a:srgbClr val="6AA903"/>
              </a:solidFill>
              <a:latin typeface="方正粗圆简体" panose="02010601030101010101" pitchFamily="65" charset="-122"/>
              <a:ea typeface="方正粗圆简体" panose="02010601030101010101" pitchFamily="65" charset="-122"/>
              <a:cs typeface="+mn-ea"/>
              <a:sym typeface="+mn-lt"/>
            </a:endParaRPr>
          </a:p>
        </p:txBody>
      </p:sp>
      <p:pic>
        <p:nvPicPr>
          <p:cNvPr id="24" name="Picture 9" descr="E:\PPT素材\卡通D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6687" y="924127"/>
            <a:ext cx="502914" cy="4408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p:cTn id="18" dur="500" fill="hold"/>
                                        <p:tgtEl>
                                          <p:spTgt spid="23"/>
                                        </p:tgtEl>
                                        <p:attrNameLst>
                                          <p:attrName>ppt_w</p:attrName>
                                        </p:attrNameLst>
                                      </p:cBhvr>
                                      <p:tavLst>
                                        <p:tav tm="0">
                                          <p:val>
                                            <p:fltVal val="0"/>
                                          </p:val>
                                        </p:tav>
                                        <p:tav tm="100000">
                                          <p:val>
                                            <p:strVal val="#ppt_w"/>
                                          </p:val>
                                        </p:tav>
                                      </p:tavLst>
                                    </p:anim>
                                    <p:anim calcmode="lin" valueType="num">
                                      <p:cBhvr>
                                        <p:cTn id="19" dur="500" fill="hold"/>
                                        <p:tgtEl>
                                          <p:spTgt spid="23"/>
                                        </p:tgtEl>
                                        <p:attrNameLst>
                                          <p:attrName>ppt_h</p:attrName>
                                        </p:attrNameLst>
                                      </p:cBhvr>
                                      <p:tavLst>
                                        <p:tav tm="0">
                                          <p:val>
                                            <p:fltVal val="0"/>
                                          </p:val>
                                        </p:tav>
                                        <p:tav tm="100000">
                                          <p:val>
                                            <p:strVal val="#ppt_h"/>
                                          </p:val>
                                        </p:tav>
                                      </p:tavLst>
                                    </p:anim>
                                    <p:animEffect transition="in" filter="fade">
                                      <p:cBhvr>
                                        <p:cTn id="20" dur="500"/>
                                        <p:tgtEl>
                                          <p:spTgt spid="23"/>
                                        </p:tgtEl>
                                      </p:cBhvr>
                                    </p:animEffect>
                                  </p:childTnLst>
                                </p:cTn>
                              </p:par>
                            </p:childTnLst>
                          </p:cTn>
                        </p:par>
                        <p:par>
                          <p:cTn id="21" fill="hold">
                            <p:stCondLst>
                              <p:cond delay="1500"/>
                            </p:stCondLst>
                            <p:childTnLst>
                              <p:par>
                                <p:cTn id="22" presetID="2" presetClass="entr" presetSubtype="3" fill="hold" nodeType="after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additive="base">
                                        <p:cTn id="24" dur="500" fill="hold"/>
                                        <p:tgtEl>
                                          <p:spTgt spid="24"/>
                                        </p:tgtEl>
                                        <p:attrNameLst>
                                          <p:attrName>ppt_x</p:attrName>
                                        </p:attrNameLst>
                                      </p:cBhvr>
                                      <p:tavLst>
                                        <p:tav tm="0">
                                          <p:val>
                                            <p:strVal val="1+#ppt_w/2"/>
                                          </p:val>
                                        </p:tav>
                                        <p:tav tm="100000">
                                          <p:val>
                                            <p:strVal val="#ppt_x"/>
                                          </p:val>
                                        </p:tav>
                                      </p:tavLst>
                                    </p:anim>
                                    <p:anim calcmode="lin" valueType="num">
                                      <p:cBhvr additive="base">
                                        <p:cTn id="25" dur="500" fill="hold"/>
                                        <p:tgtEl>
                                          <p:spTgt spid="24"/>
                                        </p:tgtEl>
                                        <p:attrNameLst>
                                          <p:attrName>ppt_y</p:attrName>
                                        </p:attrNameLst>
                                      </p:cBhvr>
                                      <p:tavLst>
                                        <p:tav tm="0">
                                          <p:val>
                                            <p:strVal val="0-#ppt_h/2"/>
                                          </p:val>
                                        </p:tav>
                                        <p:tav tm="100000">
                                          <p:val>
                                            <p:strVal val="#ppt_y"/>
                                          </p:val>
                                        </p:tav>
                                      </p:tavLst>
                                    </p:anim>
                                  </p:childTnLst>
                                </p:cTn>
                              </p:par>
                            </p:childTnLst>
                          </p:cTn>
                        </p:par>
                        <p:par>
                          <p:cTn id="26" fill="hold">
                            <p:stCondLst>
                              <p:cond delay="2000"/>
                            </p:stCondLst>
                            <p:childTnLst>
                              <p:par>
                                <p:cTn id="27" presetID="56" presetClass="entr" presetSubtype="0" fill="hold" grpId="0" nodeType="afterEffect">
                                  <p:stCondLst>
                                    <p:cond delay="0"/>
                                  </p:stCondLst>
                                  <p:iterate type="lt">
                                    <p:tmPct val="10000"/>
                                  </p:iterate>
                                  <p:childTnLst>
                                    <p:set>
                                      <p:cBhvr>
                                        <p:cTn id="28" dur="1" fill="hold">
                                          <p:stCondLst>
                                            <p:cond delay="0"/>
                                          </p:stCondLst>
                                        </p:cTn>
                                        <p:tgtEl>
                                          <p:spTgt spid="22"/>
                                        </p:tgtEl>
                                        <p:attrNameLst>
                                          <p:attrName>style.visibility</p:attrName>
                                        </p:attrNameLst>
                                      </p:cBhvr>
                                      <p:to>
                                        <p:strVal val="visible"/>
                                      </p:to>
                                    </p:set>
                                    <p:anim by="(-#ppt_w*2)" calcmode="lin" valueType="num">
                                      <p:cBhvr rctx="PPT">
                                        <p:cTn id="29" dur="500" autoRev="1" fill="hold">
                                          <p:stCondLst>
                                            <p:cond delay="0"/>
                                          </p:stCondLst>
                                        </p:cTn>
                                        <p:tgtEl>
                                          <p:spTgt spid="22"/>
                                        </p:tgtEl>
                                        <p:attrNameLst>
                                          <p:attrName>ppt_w</p:attrName>
                                        </p:attrNameLst>
                                      </p:cBhvr>
                                    </p:anim>
                                    <p:anim by="(#ppt_w*0.50)" calcmode="lin" valueType="num">
                                      <p:cBhvr>
                                        <p:cTn id="30" dur="500" decel="50000" autoRev="1" fill="hold">
                                          <p:stCondLst>
                                            <p:cond delay="0"/>
                                          </p:stCondLst>
                                        </p:cTn>
                                        <p:tgtEl>
                                          <p:spTgt spid="22"/>
                                        </p:tgtEl>
                                        <p:attrNameLst>
                                          <p:attrName>ppt_x</p:attrName>
                                        </p:attrNameLst>
                                      </p:cBhvr>
                                    </p:anim>
                                    <p:anim from="(-#ppt_h/2)" to="(#ppt_y)" calcmode="lin" valueType="num">
                                      <p:cBhvr>
                                        <p:cTn id="31" dur="1000" fill="hold">
                                          <p:stCondLst>
                                            <p:cond delay="0"/>
                                          </p:stCondLst>
                                        </p:cTn>
                                        <p:tgtEl>
                                          <p:spTgt spid="22"/>
                                        </p:tgtEl>
                                        <p:attrNameLst>
                                          <p:attrName>ppt_y</p:attrName>
                                        </p:attrNameLst>
                                      </p:cBhvr>
                                    </p:anim>
                                    <p:animRot by="21600000">
                                      <p:cBhvr>
                                        <p:cTn id="32" dur="1000" fill="hold">
                                          <p:stCondLst>
                                            <p:cond delay="0"/>
                                          </p:stCondLst>
                                        </p:cTn>
                                        <p:tgtEl>
                                          <p:spTgt spid="22"/>
                                        </p:tgtEl>
                                        <p:attrNameLst>
                                          <p:attrName>r</p:attrName>
                                        </p:attrNameLst>
                                      </p:cBhvr>
                                    </p:animRot>
                                  </p:childTnLst>
                                </p:cTn>
                              </p:par>
                            </p:childTnLst>
                          </p:cTn>
                        </p:par>
                        <p:par>
                          <p:cTn id="33" fill="hold">
                            <p:stCondLst>
                              <p:cond delay="3700"/>
                            </p:stCondLst>
                            <p:childTnLst>
                              <p:par>
                                <p:cTn id="34" presetID="22" presetClass="entr" presetSubtype="1"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up)">
                                      <p:cBhvr>
                                        <p:cTn id="36"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Lst>
  </p:timing>
</p:sld>
</file>

<file path=ppt/theme/theme1.xml><?xml version="1.0" encoding="utf-8"?>
<a:theme xmlns:a="http://schemas.openxmlformats.org/drawingml/2006/main" name="Office 主题">
  <a:themeElements>
    <a:clrScheme name="自定义 83">
      <a:dk1>
        <a:srgbClr val="002060"/>
      </a:dk1>
      <a:lt1>
        <a:sysClr val="window" lastClr="FFFFFF"/>
      </a:lt1>
      <a:dk2>
        <a:srgbClr val="1C1C1C"/>
      </a:dk2>
      <a:lt2>
        <a:srgbClr val="EEECE1"/>
      </a:lt2>
      <a:accent1>
        <a:srgbClr val="009999"/>
      </a:accent1>
      <a:accent2>
        <a:srgbClr val="FF0066"/>
      </a:accent2>
      <a:accent3>
        <a:srgbClr val="99CC00"/>
      </a:accent3>
      <a:accent4>
        <a:srgbClr val="FFCC00"/>
      </a:accent4>
      <a:accent5>
        <a:srgbClr val="548DD4"/>
      </a:accent5>
      <a:accent6>
        <a:srgbClr val="FF9B05"/>
      </a:accent6>
      <a:hlink>
        <a:srgbClr val="C7C7C7"/>
      </a:hlink>
      <a:folHlink>
        <a:srgbClr val="FF0000"/>
      </a:folHlink>
    </a:clrScheme>
    <a:fontScheme name="Temp">
      <a:majorFont>
        <a:latin typeface="方正准圆简体"/>
        <a:ea typeface="方正准圆简体"/>
        <a:cs typeface=""/>
      </a:majorFont>
      <a:minorFont>
        <a:latin typeface="方正准圆简体"/>
        <a:ea typeface="方正准圆简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3264</Words>
  <Application>WPS 演示</Application>
  <PresentationFormat>全屏显示(16:9)</PresentationFormat>
  <Paragraphs>414</Paragraphs>
  <Slides>27</Slides>
  <Notes>27</Notes>
  <HiddenSlides>0</HiddenSlides>
  <MMClips>1</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27</vt:i4>
      </vt:variant>
    </vt:vector>
  </HeadingPairs>
  <TitlesOfParts>
    <vt:vector size="38" baseType="lpstr">
      <vt:lpstr>Arial</vt:lpstr>
      <vt:lpstr>宋体</vt:lpstr>
      <vt:lpstr>Wingdings</vt:lpstr>
      <vt:lpstr>Calibri</vt:lpstr>
      <vt:lpstr>Calibri Light</vt:lpstr>
      <vt:lpstr>方正少儿简体</vt:lpstr>
      <vt:lpstr>方正粗圆简体</vt:lpstr>
      <vt:lpstr>微软雅黑</vt:lpstr>
      <vt:lpstr>方正准圆简体</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情缘素材：https://haosc.taobao.com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Administrator</cp:lastModifiedBy>
  <cp:revision>121</cp:revision>
  <dcterms:created xsi:type="dcterms:W3CDTF">2015-08-08T12:00:00Z</dcterms:created>
  <dcterms:modified xsi:type="dcterms:W3CDTF">2017-09-10T12:54:41Z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2052-10.1.0.6749</vt:lpwstr>
  </property>
</Properties>
</file>